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FD1A-B80C-4003-A426-7F97D43F9EE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4F7F7-689A-4D95-AAA4-E59D8AAE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0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F7F7-689A-4D95-AAA4-E59D8AAE9C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74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8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6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4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47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4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545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11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3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4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53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39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2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1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E0ED63-B49B-4223-AC13-855B02BBD17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21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36499"/>
            <a:ext cx="9482917" cy="3329581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b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«Таймер с функцией будильника»</a:t>
            </a:r>
            <a:r>
              <a:rPr lang="ru-RU" sz="5400" dirty="0" smtClean="0"/>
              <a:t/>
            </a:r>
            <a:br>
              <a:rPr lang="ru-RU" sz="5400" dirty="0" smtClean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ru-RU" dirty="0" smtClean="0"/>
              <a:t>					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2663" y="5165725"/>
            <a:ext cx="359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Студент 3 курса</a:t>
            </a:r>
          </a:p>
          <a:p>
            <a:r>
              <a:rPr lang="ru-RU" dirty="0"/>
              <a:t>Группы: ИСп19-2к</a:t>
            </a:r>
          </a:p>
          <a:p>
            <a:r>
              <a:rPr lang="ru-RU" dirty="0" smtClean="0"/>
              <a:t>Дегтярев Владимир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9766" y="903248"/>
            <a:ext cx="6668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7629" y="1962615"/>
            <a:ext cx="11586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этом курсовом проекте я проанализировал популярные программы и создал свое альтернативное приложение, которое наверняка найдёт спрос среди определённых кругов лиц.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4326" y="657923"/>
            <a:ext cx="497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проекта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989" y="2163337"/>
            <a:ext cx="1158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«Таймер с функцией будильника» под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877" y="1025912"/>
            <a:ext cx="9824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разрабатываемого приложения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0877" y="1996068"/>
            <a:ext cx="849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аналога своего приложения я взял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Goodtime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17022"/>
            <a:ext cx="4583151" cy="247980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268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660"/>
            <a:ext cx="8659157" cy="54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6654" y="1003609"/>
            <a:ext cx="68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приложения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2098" y="1795346"/>
            <a:ext cx="580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запуске приложения у вас появляется кнопка «Установить будильник».</a:t>
            </a:r>
          </a:p>
          <a:p>
            <a:r>
              <a:rPr lang="ru-RU" dirty="0" smtClean="0"/>
              <a:t>После нажатия выявляется таймер с помощью которого вы можете завести будильник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8" y="3335632"/>
            <a:ext cx="2800741" cy="1324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628" y="2454446"/>
            <a:ext cx="266737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2839" y="880946"/>
            <a:ext cx="702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и интерфейса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532"/>
            <a:ext cx="6891454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8937" y="568712"/>
            <a:ext cx="512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25" y="324614"/>
            <a:ext cx="3282175" cy="65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791737"/>
            <a:ext cx="90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разработки приложения использовать следующие библиотеки: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1083" y="1326424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kern="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android.app.AlarmManager</a:t>
            </a:r>
            <a: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kern="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android.app.PendingIntent</a:t>
            </a:r>
            <a: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kern="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android.content.Context</a:t>
            </a:r>
            <a: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kern="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android.content.Intent</a:t>
            </a:r>
            <a: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kern="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android.os.Bundle</a:t>
            </a:r>
            <a: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kern="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android.widget.Button</a:t>
            </a:r>
            <a: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kern="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android.widget.Toast</a:t>
            </a:r>
            <a:r>
              <a:rPr lang="en-U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029" y="501803"/>
            <a:ext cx="495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удобства приложения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990" y="1304693"/>
            <a:ext cx="1166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простого функционала приложения в нём предусмотрена только одна кнопка и последующий таймер при нажатии на нём, чтобы новым пользователем электронных устройств было легко разобраться в нём.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1620"/>
            <a:ext cx="604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Кнопка «Установить будильник»</a:t>
            </a:r>
          </a:p>
          <a:p>
            <a:pPr marL="342900" indent="-342900">
              <a:buAutoNum type="arabicPeriod"/>
            </a:pPr>
            <a:r>
              <a:rPr lang="ru-RU" dirty="0" smtClean="0"/>
              <a:t>Таймер с помощью которого устанавливается время будильника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0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151</Words>
  <Application>Microsoft Office PowerPoint</Application>
  <PresentationFormat>Широкоэкранный</PresentationFormat>
  <Paragraphs>24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Курсовой проект  Тема: «Таймер с функцией будильника»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Тема: «Таймер с функцией будильника» </dc:title>
  <dc:creator>4012student</dc:creator>
  <cp:lastModifiedBy>4012student</cp:lastModifiedBy>
  <cp:revision>6</cp:revision>
  <dcterms:created xsi:type="dcterms:W3CDTF">2022-05-06T11:49:07Z</dcterms:created>
  <dcterms:modified xsi:type="dcterms:W3CDTF">2022-05-06T12:40:02Z</dcterms:modified>
</cp:coreProperties>
</file>