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3" d="100"/>
          <a:sy n="183" d="100"/>
        </p:scale>
        <p:origin x="9872" y="3280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4AF9-B565-284F-B2EC-D13C13D3EE51}" type="datetimeFigureOut">
              <a:rPr kumimoji="1" lang="zh-CN" altLang="en-US" smtClean="0"/>
              <a:t>17/1/20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0DEB-E759-B744-BE87-67EBE86B8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8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0DEB-E759-B744-BE87-67EBE86B85C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5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4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3"/>
            <a:ext cx="6016626" cy="93821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23BE-83A9-4014-BB2F-E3EB3280A3D5}" type="datetimeFigureOut">
              <a:rPr lang="en-US" smtClean="0"/>
              <a:t>17/1/20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C539-ECF5-442E-9BF2-9F6B039E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26082" y="4032898"/>
            <a:ext cx="6571316" cy="318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/>
              <a:t>authors who have more than 10 papers in </a:t>
            </a:r>
            <a:r>
              <a:rPr lang="en-US" altLang="zh-CN" dirty="0" smtClean="0"/>
              <a:t>SIGMOD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2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/>
              <a:t>authors who have more than 10 papers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3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/>
              <a:t>paper with more than 5 authors</a:t>
            </a:r>
            <a:endParaRPr kumimoji="1" lang="en-US" altLang="zh-CN" baseline="-25000" dirty="0"/>
          </a:p>
          <a:p>
            <a:pPr>
              <a:lnSpc>
                <a:spcPct val="120000"/>
              </a:lnSpc>
            </a:pPr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4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/>
              <a:t>paper with more than 5 authors in Stanford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kumimoji="1" lang="en-US" altLang="zh-CN" b="1" dirty="0" smtClean="0"/>
              <a:t>T</a:t>
            </a:r>
            <a:r>
              <a:rPr kumimoji="1" lang="en-US" altLang="zh-CN" b="1" baseline="-25000" dirty="0" smtClean="0"/>
              <a:t>5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lang="en-US" altLang="zh-CN" dirty="0"/>
              <a:t>authors who have collaborated</a:t>
            </a:r>
            <a:r>
              <a:rPr lang="zh-CN" altLang="en-US" dirty="0"/>
              <a:t> </a:t>
            </a:r>
            <a:r>
              <a:rPr lang="en-US" altLang="zh-CN" dirty="0"/>
              <a:t>more than 10 papers with</a:t>
            </a:r>
            <a:r>
              <a:rPr lang="zh-CN" altLang="en-US" dirty="0"/>
              <a:t> </a:t>
            </a:r>
            <a:r>
              <a:rPr lang="en-US" altLang="zh-CN" dirty="0"/>
              <a:t>Bob</a:t>
            </a:r>
            <a:endParaRPr kumimoji="1" lang="en-US" altLang="zh-CN" baseline="-25000" dirty="0"/>
          </a:p>
          <a:p>
            <a:pPr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endParaRPr kumimoji="1" lang="en-US" altLang="zh-CN" dirty="0" smtClean="0"/>
          </a:p>
          <a:p>
            <a:pPr>
              <a:lnSpc>
                <a:spcPct val="120000"/>
              </a:lnSpc>
            </a:pPr>
            <a:endParaRPr kumimoji="1" lang="en-US" altLang="zh-CN" dirty="0"/>
          </a:p>
          <a:p>
            <a:pPr>
              <a:lnSpc>
                <a:spcPct val="120000"/>
              </a:lnSpc>
            </a:pPr>
            <a:endParaRPr kumimoji="1" lang="en-US" altLang="zh-CN" baseline="-25000" dirty="0"/>
          </a:p>
          <a:p>
            <a:pPr>
              <a:lnSpc>
                <a:spcPct val="120000"/>
              </a:lnSpc>
            </a:pPr>
            <a:endParaRPr kumimoji="1" lang="en-US" altLang="zh-CN" baseline="-25000" dirty="0"/>
          </a:p>
        </p:txBody>
      </p:sp>
    </p:spTree>
    <p:extLst>
      <p:ext uri="{BB962C8B-B14F-4D97-AF65-F5344CB8AC3E}">
        <p14:creationId xmlns:p14="http://schemas.microsoft.com/office/powerpoint/2010/main" val="23657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51</Words>
  <Application>Microsoft Macintosh PowerPoint</Application>
  <PresentationFormat>自定义</PresentationFormat>
  <Paragraphs>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李 飞</cp:lastModifiedBy>
  <cp:revision>541</cp:revision>
  <dcterms:created xsi:type="dcterms:W3CDTF">2011-11-27T04:45:03Z</dcterms:created>
  <dcterms:modified xsi:type="dcterms:W3CDTF">2017-01-21T01:03:48Z</dcterms:modified>
</cp:coreProperties>
</file>