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 autoAdjust="0"/>
    <p:restoredTop sz="94674"/>
  </p:normalViewPr>
  <p:slideViewPr>
    <p:cSldViewPr snapToGrid="0">
      <p:cViewPr>
        <p:scale>
          <a:sx n="156" d="100"/>
          <a:sy n="156" d="100"/>
        </p:scale>
        <p:origin x="2744" y="1688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fei:Dropbox:currentTasks:23.%20TBOnline:pic:expOffl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242344706912"/>
          <c:y val="0.0675925925925926"/>
          <c:w val="0.688164041994751"/>
          <c:h val="0.76410542432196"/>
        </c:manualLayout>
      </c:layout>
      <c:lineChart>
        <c:grouping val="standard"/>
        <c:varyColors val="0"/>
        <c:ser>
          <c:idx val="1"/>
          <c:order val="0"/>
          <c:tx>
            <c:v> top 5</c:v>
          </c:tx>
          <c:spPr>
            <a:ln w="31750"/>
            <a:effectLst/>
          </c:spPr>
          <c:marker>
            <c:symbol val="circle"/>
            <c:size val="9"/>
            <c:spPr>
              <a:noFill/>
              <a:ln w="31750"/>
              <a:effectLst/>
            </c:spPr>
          </c:marker>
          <c:cat>
            <c:numRef>
              <c:f>工作表1!$A$1:$A$5</c:f>
              <c:numCache>
                <c:formatCode>General</c:formatCode>
                <c:ptCount val="5"/>
                <c:pt idx="0">
                  <c:v>0.0</c:v>
                </c:pt>
                <c:pt idx="1">
                  <c:v>160.0</c:v>
                </c:pt>
                <c:pt idx="2">
                  <c:v>320.0</c:v>
                </c:pt>
                <c:pt idx="3">
                  <c:v>480.0</c:v>
                </c:pt>
                <c:pt idx="4">
                  <c:v>640.0</c:v>
                </c:pt>
              </c:numCache>
            </c:numRef>
          </c:cat>
          <c:val>
            <c:numRef>
              <c:f>工作表1!$C$1:$C$5</c:f>
              <c:numCache>
                <c:formatCode>General</c:formatCode>
                <c:ptCount val="5"/>
                <c:pt idx="0">
                  <c:v>134.0</c:v>
                </c:pt>
                <c:pt idx="1">
                  <c:v>147.0</c:v>
                </c:pt>
                <c:pt idx="2">
                  <c:v>150.0</c:v>
                </c:pt>
                <c:pt idx="3">
                  <c:v>154.0</c:v>
                </c:pt>
                <c:pt idx="4">
                  <c:v>156.0</c:v>
                </c:pt>
              </c:numCache>
            </c:numRef>
          </c:val>
          <c:smooth val="0"/>
        </c:ser>
        <c:ser>
          <c:idx val="0"/>
          <c:order val="1"/>
          <c:tx>
            <c:v> top 1</c:v>
          </c:tx>
          <c:spPr>
            <a:ln w="31750"/>
            <a:effectLst/>
          </c:spPr>
          <c:marker>
            <c:symbol val="x"/>
            <c:size val="9"/>
            <c:spPr>
              <a:ln w="31750"/>
              <a:effectLst/>
            </c:spPr>
          </c:marker>
          <c:val>
            <c:numRef>
              <c:f>工作表1!$B$1:$B$5</c:f>
              <c:numCache>
                <c:formatCode>General</c:formatCode>
                <c:ptCount val="5"/>
                <c:pt idx="0">
                  <c:v>98.0</c:v>
                </c:pt>
                <c:pt idx="1">
                  <c:v>106.0</c:v>
                </c:pt>
                <c:pt idx="2">
                  <c:v>111.0</c:v>
                </c:pt>
                <c:pt idx="3">
                  <c:v>118.0</c:v>
                </c:pt>
                <c:pt idx="4">
                  <c:v>121.0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959480"/>
        <c:axId val="2140962328"/>
      </c:lineChart>
      <c:catAx>
        <c:axId val="214095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140962328"/>
        <c:crosses val="autoZero"/>
        <c:auto val="1"/>
        <c:lblAlgn val="ctr"/>
        <c:lblOffset val="100"/>
        <c:noMultiLvlLbl val="0"/>
      </c:catAx>
      <c:valAx>
        <c:axId val="2140962328"/>
        <c:scaling>
          <c:orientation val="minMax"/>
          <c:max val="16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140959480"/>
        <c:crossesAt val="1.0"/>
        <c:crossBetween val="midCat"/>
        <c:majorUnit val="40.0"/>
      </c:valAx>
    </c:plotArea>
    <c:legend>
      <c:legendPos val="r"/>
      <c:layout>
        <c:manualLayout>
          <c:xMode val="edge"/>
          <c:yMode val="edge"/>
          <c:x val="0.563316710411199"/>
          <c:y val="0.527393919510061"/>
          <c:w val="0.20057217847769"/>
          <c:h val="0.222989938757655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4AF9-B565-284F-B2EC-D13C13D3EE51}" type="datetimeFigureOut">
              <a:rPr kumimoji="1" lang="zh-CN" altLang="en-US" smtClean="0"/>
              <a:t>17/3/25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0DEB-E759-B744-BE87-67EBE86B8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0DEB-E759-B744-BE87-67EBE86B85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3"/>
            <a:ext cx="6016626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41865" y="6850719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Number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of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Training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Examples</a:t>
            </a:r>
            <a:endParaRPr lang="en-GB" sz="1500" dirty="0"/>
          </a:p>
        </p:txBody>
      </p:sp>
      <p:sp>
        <p:nvSpPr>
          <p:cNvPr id="5" name="文本框 4"/>
          <p:cNvSpPr txBox="1"/>
          <p:nvPr/>
        </p:nvSpPr>
        <p:spPr>
          <a:xfrm>
            <a:off x="4391134" y="5235480"/>
            <a:ext cx="430887" cy="10809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Correctness</a:t>
            </a:r>
            <a:endParaRPr lang="en-GB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5338778" y="7718778"/>
            <a:ext cx="461665" cy="923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51153"/>
              </p:ext>
            </p:extLst>
          </p:nvPr>
        </p:nvGraphicFramePr>
        <p:xfrm>
          <a:off x="4684325" y="4591675"/>
          <a:ext cx="4572000" cy="235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6</Words>
  <Application>Microsoft Macintosh PowerPoint</Application>
  <PresentationFormat>自定义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658</cp:revision>
  <cp:lastPrinted>2015-11-17T07:37:22Z</cp:lastPrinted>
  <dcterms:created xsi:type="dcterms:W3CDTF">2011-11-27T04:45:03Z</dcterms:created>
  <dcterms:modified xsi:type="dcterms:W3CDTF">2017-03-25T19:02:26Z</dcterms:modified>
</cp:coreProperties>
</file>