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47" d="100"/>
          <a:sy n="147" d="100"/>
        </p:scale>
        <p:origin x="-3208" y="-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23BE-83A9-4014-BB2F-E3EB3280A3D5}" type="datetimeFigureOut">
              <a:rPr lang="en-US" smtClean="0"/>
              <a:t>17/3/16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96192"/>
              </p:ext>
            </p:extLst>
          </p:nvPr>
        </p:nvGraphicFramePr>
        <p:xfrm>
          <a:off x="380161" y="1143702"/>
          <a:ext cx="5002560" cy="1048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5581"/>
                <a:gridCol w="1646251"/>
                <a:gridCol w="1620728"/>
              </a:tblGrid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#papers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SIGMOD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Conference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#papers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SIGMOD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Record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i="0" u="none" dirty="0" err="1" smtClean="0"/>
                        <a:t>Feifei</a:t>
                      </a:r>
                      <a:r>
                        <a:rPr lang="zh-CN" altLang="en-US" sz="1400" i="0" u="none" dirty="0" smtClean="0"/>
                        <a:t> </a:t>
                      </a:r>
                      <a:r>
                        <a:rPr lang="en-US" altLang="zh-CN" sz="1400" i="0" u="none" dirty="0" smtClean="0"/>
                        <a:t>Li</a:t>
                      </a:r>
                      <a:r>
                        <a:rPr lang="zh-CN" altLang="en-US" sz="1400" i="0" u="none" dirty="0" smtClean="0"/>
                        <a:t> </a:t>
                      </a:r>
                      <a:r>
                        <a:rPr lang="en-US" altLang="zh-CN" sz="1400" i="0" u="none" dirty="0" smtClean="0"/>
                        <a:t>(Stanford)</a:t>
                      </a:r>
                      <a:endParaRPr lang="en-US" sz="1400" i="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i="0" u="none" dirty="0" smtClean="0"/>
                        <a:t>1</a:t>
                      </a:r>
                      <a:endParaRPr lang="en-US" sz="1400" i="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u="none" dirty="0" smtClean="0"/>
                        <a:t>0</a:t>
                      </a:r>
                      <a:endParaRPr lang="en-US" altLang="zh-CN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u="none" dirty="0" err="1" smtClean="0"/>
                        <a:t>Feifei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Li</a:t>
                      </a:r>
                      <a:r>
                        <a:rPr lang="zh-CN" altLang="en-US" sz="1400" u="none" dirty="0" smtClean="0"/>
                        <a:t> </a:t>
                      </a:r>
                      <a:r>
                        <a:rPr lang="en-US" altLang="zh-CN" sz="1400" u="none" dirty="0" smtClean="0"/>
                        <a:t>(Utah)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u="none" dirty="0" smtClean="0"/>
                        <a:t>12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1400" u="none" dirty="0" smtClean="0"/>
                        <a:t>2</a:t>
                      </a:r>
                      <a:endParaRPr lang="en-US" sz="1400" u="none" dirty="0"/>
                    </a:p>
                  </a:txBody>
                  <a:tcPr marL="68580" marR="68580" marT="60960" marB="60960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24</Words>
  <Application>Microsoft Macintosh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李 飞</cp:lastModifiedBy>
  <cp:revision>234</cp:revision>
  <dcterms:created xsi:type="dcterms:W3CDTF">2011-11-27T04:45:03Z</dcterms:created>
  <dcterms:modified xsi:type="dcterms:W3CDTF">2017-03-17T03:30:21Z</dcterms:modified>
</cp:coreProperties>
</file>