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3208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03567"/>
              </p:ext>
            </p:extLst>
          </p:nvPr>
        </p:nvGraphicFramePr>
        <p:xfrm>
          <a:off x="743040" y="1143702"/>
          <a:ext cx="4631040" cy="2340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560"/>
                <a:gridCol w="2868480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Corresponding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i="0" u="none" dirty="0" smtClean="0"/>
                        <a:t>Select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SQL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keyword: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SELECT</a:t>
                      </a:r>
                      <a:endParaRPr lang="en-US" altLang="zh-CN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Operator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operator,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e.g.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&lt;=,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!=,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contains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Function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aggregation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function,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e.g.,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AVG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Name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relation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name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or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attribute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name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Value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sz="1400" u="none" dirty="0" smtClean="0"/>
                        <a:t>value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under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an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attribute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Quantiﬁer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ALL, ANY,</a:t>
                      </a:r>
                      <a:r>
                        <a:rPr lang="en-US" sz="1400" u="none" baseline="0" dirty="0" smtClean="0"/>
                        <a:t> EACH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Logic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>
                        <a:lnSpc>
                          <a:spcPct val="80000"/>
                        </a:lnSpc>
                      </a:pPr>
                      <a:r>
                        <a:rPr lang="en-US" sz="1400" u="none" dirty="0" smtClean="0"/>
                        <a:t>AND,</a:t>
                      </a:r>
                      <a:r>
                        <a:rPr lang="en-US" sz="1400" u="none" baseline="0" dirty="0" smtClean="0"/>
                        <a:t> OR, NOT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67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249</cp:revision>
  <dcterms:created xsi:type="dcterms:W3CDTF">2011-11-27T04:45:03Z</dcterms:created>
  <dcterms:modified xsi:type="dcterms:W3CDTF">2017-02-18T21:05:00Z</dcterms:modified>
</cp:coreProperties>
</file>