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3880" y="152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4AF9-B565-284F-B2EC-D13C13D3EE51}" type="datetimeFigureOut">
              <a:rPr kumimoji="1" lang="zh-CN" altLang="en-US" smtClean="0"/>
              <a:t>17/3/16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0DEB-E759-B744-BE87-67EBE86B8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0DEB-E759-B744-BE87-67EBE86B85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3009"/>
              </p:ext>
            </p:extLst>
          </p:nvPr>
        </p:nvGraphicFramePr>
        <p:xfrm>
          <a:off x="9460694" y="4706215"/>
          <a:ext cx="1202317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317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11893"/>
              </p:ext>
            </p:extLst>
          </p:nvPr>
        </p:nvGraphicFramePr>
        <p:xfrm>
          <a:off x="8530353" y="5173887"/>
          <a:ext cx="84151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1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Keyword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60820"/>
              </p:ext>
            </p:extLst>
          </p:nvPr>
        </p:nvGraphicFramePr>
        <p:xfrm>
          <a:off x="9619612" y="5188677"/>
          <a:ext cx="873763" cy="26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3763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_Keyword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8" name="Straight Connector 90"/>
          <p:cNvCxnSpPr>
            <a:stCxn id="107" idx="1"/>
            <a:endCxn id="106" idx="3"/>
          </p:cNvCxnSpPr>
          <p:nvPr/>
        </p:nvCxnSpPr>
        <p:spPr>
          <a:xfrm flipH="1" flipV="1">
            <a:off x="9371865" y="5320191"/>
            <a:ext cx="247747" cy="259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90"/>
          <p:cNvCxnSpPr>
            <a:stCxn id="107" idx="0"/>
            <a:endCxn id="101" idx="2"/>
          </p:cNvCxnSpPr>
          <p:nvPr/>
        </p:nvCxnSpPr>
        <p:spPr>
          <a:xfrm flipV="1">
            <a:off x="10056493" y="4998823"/>
            <a:ext cx="5359" cy="189854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85546"/>
              </p:ext>
            </p:extLst>
          </p:nvPr>
        </p:nvGraphicFramePr>
        <p:xfrm>
          <a:off x="8475073" y="4115077"/>
          <a:ext cx="412223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223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792"/>
              </p:ext>
            </p:extLst>
          </p:nvPr>
        </p:nvGraphicFramePr>
        <p:xfrm>
          <a:off x="8462889" y="4743365"/>
          <a:ext cx="536472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6472"/>
              </a:tblGrid>
              <a:tr h="1905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citing</a:t>
                      </a:r>
                      <a:endParaRPr lang="en-US" altLang="zh-C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82484"/>
              </p:ext>
            </p:extLst>
          </p:nvPr>
        </p:nvGraphicFramePr>
        <p:xfrm>
          <a:off x="8962593" y="4434942"/>
          <a:ext cx="471807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807"/>
              </a:tblGrid>
              <a:tr h="1905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cited</a:t>
                      </a:r>
                      <a:endParaRPr lang="en-US" altLang="zh-C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9" name="Straight Connector 90"/>
          <p:cNvCxnSpPr>
            <a:stCxn id="147" idx="3"/>
            <a:endCxn id="101" idx="1"/>
          </p:cNvCxnSpPr>
          <p:nvPr/>
        </p:nvCxnSpPr>
        <p:spPr>
          <a:xfrm>
            <a:off x="8999361" y="4850045"/>
            <a:ext cx="461333" cy="2474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90"/>
          <p:cNvCxnSpPr>
            <a:stCxn id="148" idx="2"/>
            <a:endCxn id="101" idx="1"/>
          </p:cNvCxnSpPr>
          <p:nvPr/>
        </p:nvCxnSpPr>
        <p:spPr>
          <a:xfrm>
            <a:off x="9198496" y="4648302"/>
            <a:ext cx="262198" cy="20421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90"/>
          <p:cNvCxnSpPr>
            <a:stCxn id="146" idx="2"/>
            <a:endCxn id="148" idx="1"/>
          </p:cNvCxnSpPr>
          <p:nvPr/>
        </p:nvCxnSpPr>
        <p:spPr>
          <a:xfrm>
            <a:off x="8681184" y="4407685"/>
            <a:ext cx="281409" cy="133937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0"/>
          <p:cNvCxnSpPr>
            <a:stCxn id="146" idx="2"/>
            <a:endCxn id="147" idx="0"/>
          </p:cNvCxnSpPr>
          <p:nvPr/>
        </p:nvCxnSpPr>
        <p:spPr>
          <a:xfrm>
            <a:off x="8681184" y="4407685"/>
            <a:ext cx="49941" cy="33568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" name="表格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09326"/>
              </p:ext>
            </p:extLst>
          </p:nvPr>
        </p:nvGraphicFramePr>
        <p:xfrm>
          <a:off x="9488703" y="3925830"/>
          <a:ext cx="1202317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317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Organization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1" name="Straight Connector 90"/>
          <p:cNvCxnSpPr>
            <a:stCxn id="259" idx="0"/>
            <a:endCxn id="217" idx="3"/>
          </p:cNvCxnSpPr>
          <p:nvPr/>
        </p:nvCxnSpPr>
        <p:spPr>
          <a:xfrm rot="16200000" flipV="1">
            <a:off x="10900180" y="3862974"/>
            <a:ext cx="213760" cy="632079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" name="表格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53452"/>
              </p:ext>
            </p:extLst>
          </p:nvPr>
        </p:nvGraphicFramePr>
        <p:xfrm>
          <a:off x="10204903" y="4323381"/>
          <a:ext cx="480763" cy="2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763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6" name="Straight Connector 90"/>
          <p:cNvCxnSpPr>
            <a:stCxn id="222" idx="3"/>
            <a:endCxn id="259" idx="1"/>
          </p:cNvCxnSpPr>
          <p:nvPr/>
        </p:nvCxnSpPr>
        <p:spPr>
          <a:xfrm flipV="1">
            <a:off x="10685666" y="4432198"/>
            <a:ext cx="240244" cy="548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90"/>
          <p:cNvCxnSpPr>
            <a:stCxn id="222" idx="1"/>
            <a:endCxn id="101" idx="0"/>
          </p:cNvCxnSpPr>
          <p:nvPr/>
        </p:nvCxnSpPr>
        <p:spPr>
          <a:xfrm rot="10800000" flipV="1">
            <a:off x="10061853" y="4437681"/>
            <a:ext cx="143051" cy="268534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9" name="表格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16073"/>
              </p:ext>
            </p:extLst>
          </p:nvPr>
        </p:nvGraphicFramePr>
        <p:xfrm>
          <a:off x="10925910" y="4285894"/>
          <a:ext cx="794379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4379"/>
              </a:tblGrid>
              <a:tr h="2503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0" name="表格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80028"/>
              </p:ext>
            </p:extLst>
          </p:nvPr>
        </p:nvGraphicFramePr>
        <p:xfrm>
          <a:off x="10925885" y="5151285"/>
          <a:ext cx="1202317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317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Conference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1" name="表格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43720"/>
              </p:ext>
            </p:extLst>
          </p:nvPr>
        </p:nvGraphicFramePr>
        <p:xfrm>
          <a:off x="11953965" y="4727629"/>
          <a:ext cx="713377" cy="26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3377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J_Domain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2" name="Straight Connector 90"/>
          <p:cNvCxnSpPr>
            <a:stCxn id="261" idx="1"/>
            <a:endCxn id="266" idx="3"/>
          </p:cNvCxnSpPr>
          <p:nvPr/>
        </p:nvCxnSpPr>
        <p:spPr>
          <a:xfrm flipH="1" flipV="1">
            <a:off x="11687459" y="4855921"/>
            <a:ext cx="266506" cy="581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90"/>
          <p:cNvCxnSpPr>
            <a:stCxn id="101" idx="3"/>
            <a:endCxn id="266" idx="1"/>
          </p:cNvCxnSpPr>
          <p:nvPr/>
        </p:nvCxnSpPr>
        <p:spPr>
          <a:xfrm>
            <a:off x="10663011" y="4852519"/>
            <a:ext cx="260546" cy="3402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90"/>
          <p:cNvCxnSpPr>
            <a:stCxn id="101" idx="3"/>
            <a:endCxn id="260" idx="1"/>
          </p:cNvCxnSpPr>
          <p:nvPr/>
        </p:nvCxnSpPr>
        <p:spPr>
          <a:xfrm>
            <a:off x="10663011" y="4852519"/>
            <a:ext cx="262874" cy="44507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" name="表格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58810"/>
              </p:ext>
            </p:extLst>
          </p:nvPr>
        </p:nvGraphicFramePr>
        <p:xfrm>
          <a:off x="10923557" y="4709617"/>
          <a:ext cx="76390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390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7" name="表格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42245"/>
              </p:ext>
            </p:extLst>
          </p:nvPr>
        </p:nvGraphicFramePr>
        <p:xfrm>
          <a:off x="12391030" y="5164658"/>
          <a:ext cx="717998" cy="26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998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C_Domain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8" name="Straight Connector 90"/>
          <p:cNvCxnSpPr>
            <a:stCxn id="267" idx="1"/>
            <a:endCxn id="260" idx="3"/>
          </p:cNvCxnSpPr>
          <p:nvPr/>
        </p:nvCxnSpPr>
        <p:spPr>
          <a:xfrm flipH="1" flipV="1">
            <a:off x="12128202" y="5297589"/>
            <a:ext cx="262828" cy="118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8" name="表格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33154"/>
              </p:ext>
            </p:extLst>
          </p:nvPr>
        </p:nvGraphicFramePr>
        <p:xfrm>
          <a:off x="12917449" y="4711125"/>
          <a:ext cx="74666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66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Domain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6" name="Straight Connector 90"/>
          <p:cNvCxnSpPr>
            <a:stCxn id="261" idx="3"/>
            <a:endCxn id="278" idx="1"/>
          </p:cNvCxnSpPr>
          <p:nvPr/>
        </p:nvCxnSpPr>
        <p:spPr>
          <a:xfrm flipV="1">
            <a:off x="12667342" y="4857429"/>
            <a:ext cx="250107" cy="4311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90"/>
          <p:cNvCxnSpPr>
            <a:stCxn id="267" idx="3"/>
            <a:endCxn id="278" idx="2"/>
          </p:cNvCxnSpPr>
          <p:nvPr/>
        </p:nvCxnSpPr>
        <p:spPr>
          <a:xfrm flipV="1">
            <a:off x="13109028" y="5003733"/>
            <a:ext cx="181752" cy="295036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80390"/>
              </p:ext>
            </p:extLst>
          </p:nvPr>
        </p:nvGraphicFramePr>
        <p:xfrm>
          <a:off x="8630919" y="5645949"/>
          <a:ext cx="82951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51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434512" y="5641483"/>
            <a:ext cx="11145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R</a:t>
            </a:r>
            <a:r>
              <a:rPr lang="en-US" altLang="zh-CN" sz="1300" dirty="0" smtClean="0"/>
              <a:t>elation</a:t>
            </a:r>
            <a:endParaRPr lang="en-GB" sz="1300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10987"/>
              </p:ext>
            </p:extLst>
          </p:nvPr>
        </p:nvGraphicFramePr>
        <p:xfrm>
          <a:off x="8667128" y="6036165"/>
          <a:ext cx="750103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0103"/>
              </a:tblGrid>
              <a:tr h="1905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altLang="zh-C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9443151" y="5966663"/>
            <a:ext cx="12700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A</a:t>
            </a:r>
            <a:r>
              <a:rPr lang="en-US" altLang="zh-CN" sz="1300" dirty="0" smtClean="0"/>
              <a:t>ttribute</a:t>
            </a:r>
            <a:endParaRPr lang="en-GB" sz="1300" dirty="0"/>
          </a:p>
        </p:txBody>
      </p:sp>
      <p:cxnSp>
        <p:nvCxnSpPr>
          <p:cNvPr id="46" name="Straight Connector 90"/>
          <p:cNvCxnSpPr/>
          <p:nvPr/>
        </p:nvCxnSpPr>
        <p:spPr>
          <a:xfrm>
            <a:off x="10479888" y="5814271"/>
            <a:ext cx="406064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90"/>
          <p:cNvCxnSpPr/>
          <p:nvPr/>
        </p:nvCxnSpPr>
        <p:spPr>
          <a:xfrm>
            <a:off x="10476774" y="6130821"/>
            <a:ext cx="406064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831071" y="5664298"/>
            <a:ext cx="36057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Foreign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K</a:t>
            </a:r>
            <a:r>
              <a:rPr lang="en-US" altLang="zh-CN" sz="1300" dirty="0" smtClean="0"/>
              <a:t>ey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Primary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Key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R</a:t>
            </a:r>
            <a:r>
              <a:rPr lang="en-US" altLang="zh-CN" sz="1300" dirty="0" smtClean="0"/>
              <a:t>elationship</a:t>
            </a:r>
            <a:endParaRPr lang="en-GB" sz="13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0839711" y="5963561"/>
            <a:ext cx="21888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Projection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Edge</a:t>
            </a:r>
            <a:endParaRPr lang="en-GB" sz="13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55578"/>
              </p:ext>
            </p:extLst>
          </p:nvPr>
        </p:nvGraphicFramePr>
        <p:xfrm>
          <a:off x="8552510" y="5572364"/>
          <a:ext cx="5020396" cy="742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0396"/>
              </a:tblGrid>
              <a:tr h="7429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30</Words>
  <Application>Microsoft Macintosh PowerPoint</Application>
  <PresentationFormat>自定义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525</cp:revision>
  <dcterms:created xsi:type="dcterms:W3CDTF">2011-11-27T04:45:03Z</dcterms:created>
  <dcterms:modified xsi:type="dcterms:W3CDTF">2017-03-17T00:24:06Z</dcterms:modified>
</cp:coreProperties>
</file>