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6" d="100"/>
          <a:sy n="196" d="100"/>
        </p:scale>
        <p:origin x="6320" y="796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17/3/26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39"/>
          <p:cNvCxnSpPr/>
          <p:nvPr/>
        </p:nvCxnSpPr>
        <p:spPr>
          <a:xfrm>
            <a:off x="4088660" y="9771455"/>
            <a:ext cx="0" cy="2527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7"/>
          <p:cNvSpPr txBox="1"/>
          <p:nvPr/>
        </p:nvSpPr>
        <p:spPr>
          <a:xfrm>
            <a:off x="1930911" y="9343578"/>
            <a:ext cx="112812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NLQ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&amp;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Matches</a:t>
            </a:r>
            <a:endParaRPr lang="en-US" sz="900" dirty="0" smtClean="0"/>
          </a:p>
        </p:txBody>
      </p:sp>
      <p:sp>
        <p:nvSpPr>
          <p:cNvPr id="288" name="TextBox 6"/>
          <p:cNvSpPr txBox="1"/>
          <p:nvPr/>
        </p:nvSpPr>
        <p:spPr>
          <a:xfrm>
            <a:off x="2922321" y="9393256"/>
            <a:ext cx="1270012" cy="3693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Template</a:t>
            </a:r>
            <a:r>
              <a:rPr lang="zh-CN" altLang="en-US" sz="900" dirty="0" smtClean="0"/>
              <a:t> 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Mapper</a:t>
            </a:r>
            <a:endParaRPr lang="en-US" sz="900" dirty="0"/>
          </a:p>
        </p:txBody>
      </p:sp>
      <p:cxnSp>
        <p:nvCxnSpPr>
          <p:cNvPr id="292" name="Straight Arrow Connector 39"/>
          <p:cNvCxnSpPr>
            <a:stCxn id="288" idx="3"/>
          </p:cNvCxnSpPr>
          <p:nvPr/>
        </p:nvCxnSpPr>
        <p:spPr>
          <a:xfrm>
            <a:off x="4192333" y="9577922"/>
            <a:ext cx="612827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39"/>
          <p:cNvCxnSpPr>
            <a:stCxn id="283" idx="1"/>
          </p:cNvCxnSpPr>
          <p:nvPr/>
        </p:nvCxnSpPr>
        <p:spPr>
          <a:xfrm flipV="1">
            <a:off x="5209621" y="8592142"/>
            <a:ext cx="17" cy="8475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39"/>
          <p:cNvCxnSpPr>
            <a:stCxn id="154" idx="1"/>
          </p:cNvCxnSpPr>
          <p:nvPr/>
        </p:nvCxnSpPr>
        <p:spPr>
          <a:xfrm flipV="1">
            <a:off x="3155585" y="9764976"/>
            <a:ext cx="8" cy="25912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9"/>
          <p:cNvCxnSpPr/>
          <p:nvPr/>
        </p:nvCxnSpPr>
        <p:spPr>
          <a:xfrm>
            <a:off x="2663786" y="8547360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9"/>
          <p:cNvCxnSpPr/>
          <p:nvPr/>
        </p:nvCxnSpPr>
        <p:spPr>
          <a:xfrm flipV="1">
            <a:off x="2348760" y="8579760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9"/>
          <p:cNvCxnSpPr>
            <a:stCxn id="213" idx="1"/>
            <a:endCxn id="216" idx="2"/>
          </p:cNvCxnSpPr>
          <p:nvPr/>
        </p:nvCxnSpPr>
        <p:spPr>
          <a:xfrm flipV="1">
            <a:off x="1435243" y="9767776"/>
            <a:ext cx="2602" cy="2529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9"/>
          <p:cNvCxnSpPr>
            <a:endCxn id="216" idx="1"/>
          </p:cNvCxnSpPr>
          <p:nvPr/>
        </p:nvCxnSpPr>
        <p:spPr>
          <a:xfrm>
            <a:off x="544291" y="9577063"/>
            <a:ext cx="378869" cy="21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9"/>
          <p:cNvCxnSpPr/>
          <p:nvPr/>
        </p:nvCxnSpPr>
        <p:spPr>
          <a:xfrm>
            <a:off x="557206" y="8570209"/>
            <a:ext cx="44" cy="100685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7"/>
          <p:cNvSpPr txBox="1"/>
          <p:nvPr/>
        </p:nvSpPr>
        <p:spPr>
          <a:xfrm>
            <a:off x="215040" y="8547360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 smtClean="0"/>
              <a:t>NLQ</a:t>
            </a:r>
            <a:endParaRPr lang="en-US" sz="900" dirty="0"/>
          </a:p>
        </p:txBody>
      </p:sp>
      <p:cxnSp>
        <p:nvCxnSpPr>
          <p:cNvPr id="381" name="Straight Arrow Connector 39"/>
          <p:cNvCxnSpPr/>
          <p:nvPr/>
        </p:nvCxnSpPr>
        <p:spPr>
          <a:xfrm>
            <a:off x="3531240" y="9079744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39"/>
          <p:cNvCxnSpPr>
            <a:stCxn id="216" idx="3"/>
            <a:endCxn id="288" idx="1"/>
          </p:cNvCxnSpPr>
          <p:nvPr/>
        </p:nvCxnSpPr>
        <p:spPr>
          <a:xfrm>
            <a:off x="1952530" y="9577276"/>
            <a:ext cx="969791" cy="6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39"/>
          <p:cNvCxnSpPr/>
          <p:nvPr/>
        </p:nvCxnSpPr>
        <p:spPr>
          <a:xfrm flipV="1">
            <a:off x="3445080" y="9086356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39"/>
          <p:cNvCxnSpPr/>
          <p:nvPr/>
        </p:nvCxnSpPr>
        <p:spPr>
          <a:xfrm flipV="1">
            <a:off x="1407286" y="9091888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4"/>
          <p:cNvSpPr txBox="1"/>
          <p:nvPr/>
        </p:nvSpPr>
        <p:spPr>
          <a:xfrm>
            <a:off x="304544" y="8344680"/>
            <a:ext cx="5293873" cy="2286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User Interface</a:t>
            </a:r>
            <a:endParaRPr lang="en-US" sz="900" dirty="0"/>
          </a:p>
        </p:txBody>
      </p:sp>
      <p:sp>
        <p:nvSpPr>
          <p:cNvPr id="213" name="Can 32"/>
          <p:cNvSpPr/>
          <p:nvPr/>
        </p:nvSpPr>
        <p:spPr>
          <a:xfrm>
            <a:off x="920111" y="10020742"/>
            <a:ext cx="1030264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Data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G</a:t>
            </a:r>
            <a:r>
              <a:rPr lang="en-US" altLang="zh-CN" sz="900" dirty="0" smtClean="0">
                <a:solidFill>
                  <a:schemeClr val="tx1"/>
                </a:solidFill>
              </a:rPr>
              <a:t>raph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&amp;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</a:t>
            </a:r>
            <a:r>
              <a:rPr lang="en-US" sz="900" dirty="0" smtClean="0">
                <a:solidFill>
                  <a:schemeClr val="tx1"/>
                </a:solidFill>
              </a:rPr>
              <a:t>chema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G</a:t>
            </a:r>
            <a:r>
              <a:rPr lang="en-US" altLang="zh-CN" sz="900" dirty="0" smtClean="0">
                <a:solidFill>
                  <a:schemeClr val="tx1"/>
                </a:solidFill>
              </a:rPr>
              <a:t>raph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6" name="Rectangle 11"/>
          <p:cNvSpPr/>
          <p:nvPr/>
        </p:nvSpPr>
        <p:spPr>
          <a:xfrm>
            <a:off x="923160" y="9386776"/>
            <a:ext cx="1029370" cy="3810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Tokenizer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6" name="Straight Arrow Connector 39"/>
          <p:cNvCxnSpPr/>
          <p:nvPr/>
        </p:nvCxnSpPr>
        <p:spPr>
          <a:xfrm>
            <a:off x="1494616" y="9062646"/>
            <a:ext cx="0" cy="3196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7"/>
          <p:cNvSpPr txBox="1"/>
          <p:nvPr/>
        </p:nvSpPr>
        <p:spPr>
          <a:xfrm>
            <a:off x="1438414" y="9065299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284" name="TextBox 7"/>
          <p:cNvSpPr txBox="1"/>
          <p:nvPr/>
        </p:nvSpPr>
        <p:spPr>
          <a:xfrm>
            <a:off x="4308959" y="9334939"/>
            <a:ext cx="382281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SQL</a:t>
            </a:r>
            <a:endParaRPr lang="en-US" sz="900" dirty="0" smtClean="0"/>
          </a:p>
        </p:txBody>
      </p:sp>
      <p:sp>
        <p:nvSpPr>
          <p:cNvPr id="283" name="Can 23"/>
          <p:cNvSpPr/>
          <p:nvPr/>
        </p:nvSpPr>
        <p:spPr>
          <a:xfrm>
            <a:off x="4820843" y="9439727"/>
            <a:ext cx="777556" cy="31229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RDBMS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2" name="TextBox 57"/>
          <p:cNvSpPr txBox="1"/>
          <p:nvPr/>
        </p:nvSpPr>
        <p:spPr>
          <a:xfrm>
            <a:off x="5152724" y="8696713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163" name="TextBox 7"/>
          <p:cNvSpPr txBox="1"/>
          <p:nvPr/>
        </p:nvSpPr>
        <p:spPr>
          <a:xfrm>
            <a:off x="3480960" y="9102020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164" name="TextBox 7"/>
          <p:cNvSpPr txBox="1"/>
          <p:nvPr/>
        </p:nvSpPr>
        <p:spPr>
          <a:xfrm>
            <a:off x="2585375" y="9088721"/>
            <a:ext cx="943899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</a:p>
          <a:p>
            <a:pPr algn="ctr">
              <a:lnSpc>
                <a:spcPct val="80000"/>
              </a:lnSpc>
            </a:pPr>
            <a:r>
              <a:rPr lang="en-US" sz="900" dirty="0" smtClean="0"/>
              <a:t>SQL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Templates</a:t>
            </a:r>
            <a:endParaRPr lang="en-US" sz="900" dirty="0"/>
          </a:p>
        </p:txBody>
      </p:sp>
      <p:sp>
        <p:nvSpPr>
          <p:cNvPr id="166" name="TextBox 7"/>
          <p:cNvSpPr txBox="1"/>
          <p:nvPr/>
        </p:nvSpPr>
        <p:spPr>
          <a:xfrm>
            <a:off x="675240" y="9088721"/>
            <a:ext cx="91440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Matches</a:t>
            </a:r>
            <a:endParaRPr lang="en-US" sz="900" dirty="0"/>
          </a:p>
        </p:txBody>
      </p:sp>
      <p:sp>
        <p:nvSpPr>
          <p:cNvPr id="299" name="TextBox 6"/>
          <p:cNvSpPr txBox="1"/>
          <p:nvPr/>
        </p:nvSpPr>
        <p:spPr>
          <a:xfrm>
            <a:off x="920111" y="8858640"/>
            <a:ext cx="3272222" cy="2308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/>
              <a:t>Interactive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Communicator</a:t>
            </a:r>
          </a:p>
        </p:txBody>
      </p:sp>
      <p:sp>
        <p:nvSpPr>
          <p:cNvPr id="167" name="TextBox 7"/>
          <p:cNvSpPr txBox="1"/>
          <p:nvPr/>
        </p:nvSpPr>
        <p:spPr>
          <a:xfrm>
            <a:off x="2620560" y="8573280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170" name="TextBox 7"/>
          <p:cNvSpPr txBox="1"/>
          <p:nvPr/>
        </p:nvSpPr>
        <p:spPr>
          <a:xfrm>
            <a:off x="1527693" y="8571121"/>
            <a:ext cx="893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Interpretations</a:t>
            </a:r>
            <a:endParaRPr lang="en-US" sz="900" dirty="0"/>
          </a:p>
        </p:txBody>
      </p:sp>
      <p:sp>
        <p:nvSpPr>
          <p:cNvPr id="154" name="Can 32"/>
          <p:cNvSpPr/>
          <p:nvPr/>
        </p:nvSpPr>
        <p:spPr>
          <a:xfrm>
            <a:off x="2799212" y="10024104"/>
            <a:ext cx="712745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SQL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Templates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39"/>
          <p:cNvCxnSpPr/>
          <p:nvPr/>
        </p:nvCxnSpPr>
        <p:spPr>
          <a:xfrm flipH="1" flipV="1">
            <a:off x="3894261" y="9764976"/>
            <a:ext cx="2" cy="26249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n 32"/>
          <p:cNvSpPr/>
          <p:nvPr/>
        </p:nvSpPr>
        <p:spPr>
          <a:xfrm>
            <a:off x="3615641" y="10027470"/>
            <a:ext cx="712763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Training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8" name="TextBox 7"/>
          <p:cNvSpPr txBox="1"/>
          <p:nvPr/>
        </p:nvSpPr>
        <p:spPr>
          <a:xfrm>
            <a:off x="4052357" y="9753359"/>
            <a:ext cx="10490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(NLQ,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chosen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SQL)</a:t>
            </a:r>
            <a:endParaRPr lang="en-US" sz="900" dirty="0"/>
          </a:p>
        </p:txBody>
      </p:sp>
      <p:cxnSp>
        <p:nvCxnSpPr>
          <p:cNvPr id="36" name="Straight Arrow Connector 39"/>
          <p:cNvCxnSpPr/>
          <p:nvPr/>
        </p:nvCxnSpPr>
        <p:spPr>
          <a:xfrm>
            <a:off x="11854648" y="7740181"/>
            <a:ext cx="0" cy="2527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"/>
          <p:cNvSpPr txBox="1"/>
          <p:nvPr/>
        </p:nvSpPr>
        <p:spPr>
          <a:xfrm>
            <a:off x="9696899" y="7312304"/>
            <a:ext cx="112812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NLQ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&amp;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Matches</a:t>
            </a:r>
            <a:endParaRPr lang="en-US" sz="900" dirty="0" smtClean="0"/>
          </a:p>
        </p:txBody>
      </p:sp>
      <p:sp>
        <p:nvSpPr>
          <p:cNvPr id="38" name="TextBox 6"/>
          <p:cNvSpPr txBox="1"/>
          <p:nvPr/>
        </p:nvSpPr>
        <p:spPr>
          <a:xfrm>
            <a:off x="10688309" y="7361982"/>
            <a:ext cx="1270012" cy="3693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Template</a:t>
            </a:r>
            <a:r>
              <a:rPr lang="zh-CN" altLang="en-US" sz="900" dirty="0" smtClean="0"/>
              <a:t> 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Mapper</a:t>
            </a:r>
            <a:endParaRPr lang="en-US" sz="900" dirty="0"/>
          </a:p>
        </p:txBody>
      </p:sp>
      <p:cxnSp>
        <p:nvCxnSpPr>
          <p:cNvPr id="39" name="Straight Arrow Connector 39"/>
          <p:cNvCxnSpPr>
            <a:stCxn id="38" idx="3"/>
          </p:cNvCxnSpPr>
          <p:nvPr/>
        </p:nvCxnSpPr>
        <p:spPr>
          <a:xfrm>
            <a:off x="11958321" y="7546648"/>
            <a:ext cx="612827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8" idx="1"/>
          </p:cNvCxnSpPr>
          <p:nvPr/>
        </p:nvCxnSpPr>
        <p:spPr>
          <a:xfrm flipV="1">
            <a:off x="12975609" y="6560868"/>
            <a:ext cx="17" cy="8475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/>
          <p:cNvCxnSpPr>
            <a:stCxn id="66" idx="1"/>
          </p:cNvCxnSpPr>
          <p:nvPr/>
        </p:nvCxnSpPr>
        <p:spPr>
          <a:xfrm flipV="1">
            <a:off x="10921573" y="7733702"/>
            <a:ext cx="8" cy="25912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9"/>
          <p:cNvCxnSpPr/>
          <p:nvPr/>
        </p:nvCxnSpPr>
        <p:spPr>
          <a:xfrm>
            <a:off x="10429774" y="6516086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9"/>
          <p:cNvCxnSpPr/>
          <p:nvPr/>
        </p:nvCxnSpPr>
        <p:spPr>
          <a:xfrm flipV="1">
            <a:off x="10114748" y="6548486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53" idx="1"/>
            <a:endCxn id="54" idx="2"/>
          </p:cNvCxnSpPr>
          <p:nvPr/>
        </p:nvCxnSpPr>
        <p:spPr>
          <a:xfrm flipV="1">
            <a:off x="9201231" y="7736502"/>
            <a:ext cx="2602" cy="2529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9"/>
          <p:cNvCxnSpPr>
            <a:endCxn id="54" idx="1"/>
          </p:cNvCxnSpPr>
          <p:nvPr/>
        </p:nvCxnSpPr>
        <p:spPr>
          <a:xfrm>
            <a:off x="8310279" y="7545789"/>
            <a:ext cx="378869" cy="213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9"/>
          <p:cNvCxnSpPr/>
          <p:nvPr/>
        </p:nvCxnSpPr>
        <p:spPr>
          <a:xfrm>
            <a:off x="8323194" y="6538935"/>
            <a:ext cx="44" cy="100685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"/>
          <p:cNvSpPr txBox="1"/>
          <p:nvPr/>
        </p:nvSpPr>
        <p:spPr>
          <a:xfrm>
            <a:off x="7981028" y="6516086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 smtClean="0"/>
              <a:t>NLQ</a:t>
            </a:r>
            <a:endParaRPr lang="en-US" sz="900" dirty="0"/>
          </a:p>
        </p:txBody>
      </p:sp>
      <p:cxnSp>
        <p:nvCxnSpPr>
          <p:cNvPr id="48" name="Straight Arrow Connector 39"/>
          <p:cNvCxnSpPr/>
          <p:nvPr/>
        </p:nvCxnSpPr>
        <p:spPr>
          <a:xfrm>
            <a:off x="11297228" y="7048470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9"/>
          <p:cNvCxnSpPr>
            <a:stCxn id="54" idx="3"/>
            <a:endCxn id="38" idx="1"/>
          </p:cNvCxnSpPr>
          <p:nvPr/>
        </p:nvCxnSpPr>
        <p:spPr>
          <a:xfrm>
            <a:off x="9718518" y="7546002"/>
            <a:ext cx="969791" cy="6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/>
          <p:cNvCxnSpPr/>
          <p:nvPr/>
        </p:nvCxnSpPr>
        <p:spPr>
          <a:xfrm flipV="1">
            <a:off x="11211068" y="7055082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9"/>
          <p:cNvCxnSpPr/>
          <p:nvPr/>
        </p:nvCxnSpPr>
        <p:spPr>
          <a:xfrm flipV="1">
            <a:off x="9173274" y="7060614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"/>
          <p:cNvSpPr txBox="1"/>
          <p:nvPr/>
        </p:nvSpPr>
        <p:spPr>
          <a:xfrm>
            <a:off x="8070532" y="6313406"/>
            <a:ext cx="5293873" cy="2286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User Interface</a:t>
            </a:r>
            <a:endParaRPr lang="en-US" sz="900" dirty="0"/>
          </a:p>
        </p:txBody>
      </p:sp>
      <p:sp>
        <p:nvSpPr>
          <p:cNvPr id="53" name="Can 32"/>
          <p:cNvSpPr/>
          <p:nvPr/>
        </p:nvSpPr>
        <p:spPr>
          <a:xfrm>
            <a:off x="8686099" y="7989468"/>
            <a:ext cx="1030264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Data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G</a:t>
            </a:r>
            <a:r>
              <a:rPr lang="en-US" altLang="zh-CN" sz="900" dirty="0" smtClean="0">
                <a:solidFill>
                  <a:schemeClr val="tx1"/>
                </a:solidFill>
              </a:rPr>
              <a:t>raph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&amp;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</a:t>
            </a:r>
            <a:r>
              <a:rPr lang="en-US" sz="900" dirty="0" smtClean="0">
                <a:solidFill>
                  <a:schemeClr val="tx1"/>
                </a:solidFill>
              </a:rPr>
              <a:t>chema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G</a:t>
            </a:r>
            <a:r>
              <a:rPr lang="en-US" altLang="zh-CN" sz="900" dirty="0" smtClean="0">
                <a:solidFill>
                  <a:schemeClr val="tx1"/>
                </a:solidFill>
              </a:rPr>
              <a:t>raph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11"/>
          <p:cNvSpPr/>
          <p:nvPr/>
        </p:nvSpPr>
        <p:spPr>
          <a:xfrm>
            <a:off x="8689148" y="7355502"/>
            <a:ext cx="1029370" cy="3810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</a:rPr>
              <a:t>Tokenizer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39"/>
          <p:cNvCxnSpPr/>
          <p:nvPr/>
        </p:nvCxnSpPr>
        <p:spPr>
          <a:xfrm>
            <a:off x="9260604" y="7031372"/>
            <a:ext cx="0" cy="3196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/>
          <p:cNvSpPr txBox="1"/>
          <p:nvPr/>
        </p:nvSpPr>
        <p:spPr>
          <a:xfrm>
            <a:off x="9204402" y="7034025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57" name="TextBox 7"/>
          <p:cNvSpPr txBox="1"/>
          <p:nvPr/>
        </p:nvSpPr>
        <p:spPr>
          <a:xfrm>
            <a:off x="12074947" y="7303665"/>
            <a:ext cx="382281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SQL</a:t>
            </a:r>
            <a:endParaRPr lang="en-US" sz="900" dirty="0" smtClean="0"/>
          </a:p>
        </p:txBody>
      </p:sp>
      <p:sp>
        <p:nvSpPr>
          <p:cNvPr id="58" name="Can 23"/>
          <p:cNvSpPr/>
          <p:nvPr/>
        </p:nvSpPr>
        <p:spPr>
          <a:xfrm>
            <a:off x="12586831" y="7408453"/>
            <a:ext cx="777556" cy="31229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RDBMS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7"/>
          <p:cNvSpPr txBox="1"/>
          <p:nvPr/>
        </p:nvSpPr>
        <p:spPr>
          <a:xfrm>
            <a:off x="12918712" y="6665439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60" name="TextBox 7"/>
          <p:cNvSpPr txBox="1"/>
          <p:nvPr/>
        </p:nvSpPr>
        <p:spPr>
          <a:xfrm>
            <a:off x="11246948" y="7070746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61" name="TextBox 7"/>
          <p:cNvSpPr txBox="1"/>
          <p:nvPr/>
        </p:nvSpPr>
        <p:spPr>
          <a:xfrm>
            <a:off x="10351363" y="7057447"/>
            <a:ext cx="943899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</a:p>
          <a:p>
            <a:pPr algn="ctr">
              <a:lnSpc>
                <a:spcPct val="80000"/>
              </a:lnSpc>
            </a:pPr>
            <a:r>
              <a:rPr lang="en-US" sz="900" dirty="0" smtClean="0"/>
              <a:t>SQL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Templates</a:t>
            </a:r>
            <a:endParaRPr lang="en-US" sz="900" dirty="0"/>
          </a:p>
        </p:txBody>
      </p:sp>
      <p:sp>
        <p:nvSpPr>
          <p:cNvPr id="62" name="TextBox 7"/>
          <p:cNvSpPr txBox="1"/>
          <p:nvPr/>
        </p:nvSpPr>
        <p:spPr>
          <a:xfrm>
            <a:off x="8441228" y="7057447"/>
            <a:ext cx="91440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Matches</a:t>
            </a:r>
            <a:endParaRPr lang="en-US" sz="900" dirty="0"/>
          </a:p>
        </p:txBody>
      </p:sp>
      <p:sp>
        <p:nvSpPr>
          <p:cNvPr id="63" name="TextBox 6"/>
          <p:cNvSpPr txBox="1"/>
          <p:nvPr/>
        </p:nvSpPr>
        <p:spPr>
          <a:xfrm>
            <a:off x="8686099" y="6827366"/>
            <a:ext cx="3272222" cy="2308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/>
              <a:t>Interactive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Communicator</a:t>
            </a:r>
          </a:p>
        </p:txBody>
      </p:sp>
      <p:sp>
        <p:nvSpPr>
          <p:cNvPr id="64" name="TextBox 7"/>
          <p:cNvSpPr txBox="1"/>
          <p:nvPr/>
        </p:nvSpPr>
        <p:spPr>
          <a:xfrm>
            <a:off x="10386548" y="6542006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65" name="TextBox 7"/>
          <p:cNvSpPr txBox="1"/>
          <p:nvPr/>
        </p:nvSpPr>
        <p:spPr>
          <a:xfrm>
            <a:off x="9293681" y="6539847"/>
            <a:ext cx="893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Interpretations</a:t>
            </a:r>
            <a:endParaRPr lang="en-US" sz="900" dirty="0"/>
          </a:p>
        </p:txBody>
      </p:sp>
      <p:sp>
        <p:nvSpPr>
          <p:cNvPr id="66" name="Can 32"/>
          <p:cNvSpPr/>
          <p:nvPr/>
        </p:nvSpPr>
        <p:spPr>
          <a:xfrm>
            <a:off x="10565200" y="7992830"/>
            <a:ext cx="712745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SQL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Templates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39"/>
          <p:cNvCxnSpPr/>
          <p:nvPr/>
        </p:nvCxnSpPr>
        <p:spPr>
          <a:xfrm flipH="1" flipV="1">
            <a:off x="11660249" y="7733702"/>
            <a:ext cx="2" cy="26249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n 32"/>
          <p:cNvSpPr/>
          <p:nvPr/>
        </p:nvSpPr>
        <p:spPr>
          <a:xfrm>
            <a:off x="11381629" y="7996196"/>
            <a:ext cx="712763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7600" rtlCol="0" anchor="b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Training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11818345" y="7722085"/>
            <a:ext cx="10490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(NLQ,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chosen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SQL)</a:t>
            </a:r>
            <a:endParaRPr lang="en-US" sz="900" dirty="0"/>
          </a:p>
        </p:txBody>
      </p:sp>
      <p:sp>
        <p:nvSpPr>
          <p:cNvPr id="70" name="Rectangle 11"/>
          <p:cNvSpPr/>
          <p:nvPr/>
        </p:nvSpPr>
        <p:spPr>
          <a:xfrm>
            <a:off x="10458274" y="8652334"/>
            <a:ext cx="930353" cy="31469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tx1"/>
                </a:solidFill>
              </a:rPr>
              <a:t>Popularity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Estimator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71" name="TextBox 7"/>
          <p:cNvSpPr txBox="1"/>
          <p:nvPr/>
        </p:nvSpPr>
        <p:spPr>
          <a:xfrm>
            <a:off x="7663356" y="8364360"/>
            <a:ext cx="561797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b="1" smtClean="0">
                <a:solidFill>
                  <a:schemeClr val="accent2"/>
                </a:solidFill>
              </a:rPr>
              <a:t>Offline</a:t>
            </a:r>
            <a:endParaRPr lang="en-US" sz="105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050" b="1" dirty="0" smtClean="0">
                <a:solidFill>
                  <a:schemeClr val="accent2"/>
                </a:solidFill>
              </a:rPr>
              <a:t>Part</a:t>
            </a:r>
            <a:r>
              <a:rPr lang="en-US" altLang="zh-CN" sz="1050" b="1" dirty="0" smtClean="0">
                <a:solidFill>
                  <a:schemeClr val="accent2"/>
                </a:solidFill>
              </a:rPr>
              <a:t>:</a:t>
            </a:r>
            <a:r>
              <a:rPr lang="zh-CN" altLang="en-US" sz="1050" b="1" dirty="0" smtClean="0">
                <a:solidFill>
                  <a:schemeClr val="accent2"/>
                </a:solidFill>
              </a:rPr>
              <a:t> 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>
            <a:off x="9011563" y="8652334"/>
            <a:ext cx="857198" cy="31469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tx1"/>
                </a:solidFill>
              </a:rPr>
              <a:t>Template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Generator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73" name="TextBox 7"/>
          <p:cNvSpPr txBox="1"/>
          <p:nvPr/>
        </p:nvSpPr>
        <p:spPr>
          <a:xfrm>
            <a:off x="9713032" y="8610528"/>
            <a:ext cx="90277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Templates</a:t>
            </a:r>
            <a:endParaRPr lang="en-US" sz="900" dirty="0" smtClean="0"/>
          </a:p>
        </p:txBody>
      </p:sp>
      <p:cxnSp>
        <p:nvCxnSpPr>
          <p:cNvPr id="74" name="Straight Arrow Connector 39"/>
          <p:cNvCxnSpPr>
            <a:stCxn id="70" idx="0"/>
            <a:endCxn id="66" idx="3"/>
          </p:cNvCxnSpPr>
          <p:nvPr/>
        </p:nvCxnSpPr>
        <p:spPr>
          <a:xfrm flipH="1" flipV="1">
            <a:off x="10921573" y="8373830"/>
            <a:ext cx="1878" cy="27850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/>
          <p:cNvCxnSpPr>
            <a:stCxn id="72" idx="3"/>
            <a:endCxn id="70" idx="1"/>
          </p:cNvCxnSpPr>
          <p:nvPr/>
        </p:nvCxnSpPr>
        <p:spPr>
          <a:xfrm>
            <a:off x="9868761" y="8809680"/>
            <a:ext cx="589513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>
            <a:endCxn id="72" idx="1"/>
          </p:cNvCxnSpPr>
          <p:nvPr/>
        </p:nvCxnSpPr>
        <p:spPr>
          <a:xfrm>
            <a:off x="8445113" y="8809680"/>
            <a:ext cx="56645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"/>
          <p:cNvSpPr txBox="1"/>
          <p:nvPr/>
        </p:nvSpPr>
        <p:spPr>
          <a:xfrm>
            <a:off x="8306026" y="8594517"/>
            <a:ext cx="7450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Query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Log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861336" y="8430193"/>
            <a:ext cx="111304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Popular</a:t>
            </a:r>
            <a:r>
              <a:rPr lang="zh-CN" altLang="en-US" sz="900" dirty="0" smtClean="0"/>
              <a:t> </a:t>
            </a:r>
            <a:r>
              <a:rPr lang="en-GB" sz="900" dirty="0" smtClean="0"/>
              <a:t>Templates</a:t>
            </a:r>
          </a:p>
        </p:txBody>
      </p:sp>
      <p:sp>
        <p:nvSpPr>
          <p:cNvPr id="82" name="TextBox 7"/>
          <p:cNvSpPr txBox="1"/>
          <p:nvPr/>
        </p:nvSpPr>
        <p:spPr>
          <a:xfrm>
            <a:off x="7667151" y="6869905"/>
            <a:ext cx="556563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b="1" dirty="0" smtClean="0">
                <a:solidFill>
                  <a:schemeClr val="tx2"/>
                </a:solidFill>
              </a:rPr>
              <a:t>Online</a:t>
            </a:r>
          </a:p>
          <a:p>
            <a:pPr>
              <a:lnSpc>
                <a:spcPct val="80000"/>
              </a:lnSpc>
            </a:pPr>
            <a:r>
              <a:rPr lang="en-US" sz="1050" b="1" dirty="0" smtClean="0">
                <a:solidFill>
                  <a:schemeClr val="tx2"/>
                </a:solidFill>
              </a:rPr>
              <a:t>Part</a:t>
            </a:r>
            <a:r>
              <a:rPr lang="en-US" altLang="zh-CN" sz="1050" b="1" dirty="0" smtClean="0">
                <a:solidFill>
                  <a:schemeClr val="tx2"/>
                </a:solidFill>
              </a:rPr>
              <a:t>:</a:t>
            </a:r>
            <a:r>
              <a:rPr lang="zh-CN" altLang="en-US" sz="1050" b="1" dirty="0" smtClean="0">
                <a:solidFill>
                  <a:schemeClr val="tx2"/>
                </a:solidFill>
              </a:rPr>
              <a:t> </a:t>
            </a:r>
            <a:endParaRPr lang="en-US" sz="105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92</Words>
  <Application>Microsoft Macintosh PowerPoint</Application>
  <PresentationFormat>自定义</PresentationFormat>
  <Paragraphs>52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366</cp:revision>
  <dcterms:created xsi:type="dcterms:W3CDTF">2011-11-27T04:45:03Z</dcterms:created>
  <dcterms:modified xsi:type="dcterms:W3CDTF">2017-03-26T20:34:28Z</dcterms:modified>
</cp:coreProperties>
</file>