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47" d="100"/>
          <a:sy n="147" d="100"/>
        </p:scale>
        <p:origin x="-2400" y="-8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7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1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4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4/8/14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2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4/8/14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4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4/8/14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8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6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23BE-83A9-4014-BB2F-E3EB3280A3D5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221628"/>
              </p:ext>
            </p:extLst>
          </p:nvPr>
        </p:nvGraphicFramePr>
        <p:xfrm>
          <a:off x="743040" y="1143702"/>
          <a:ext cx="4631040" cy="23408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3831"/>
                <a:gridCol w="2757209"/>
              </a:tblGrid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Corresponding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a:t>Component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i="0" u="none" dirty="0" smtClean="0"/>
                        <a:t>Select Node</a:t>
                      </a:r>
                      <a:r>
                        <a:rPr lang="zh-CN" altLang="en-US" sz="1400" i="0" u="none" dirty="0" smtClean="0"/>
                        <a:t> </a:t>
                      </a:r>
                      <a:r>
                        <a:rPr lang="en-US" altLang="zh-CN" sz="1400" i="0" u="none" dirty="0" smtClean="0"/>
                        <a:t>(SN)</a:t>
                      </a:r>
                      <a:endParaRPr lang="en-US" sz="1400" i="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zh-CN" sz="1400" u="none" dirty="0" smtClean="0"/>
                        <a:t>SQL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keyword: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SELECT</a:t>
                      </a:r>
                      <a:endParaRPr lang="en-US" altLang="zh-CN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u="none" dirty="0" smtClean="0"/>
                        <a:t>Operator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Node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(</a:t>
                      </a:r>
                      <a:r>
                        <a:rPr lang="en-US" altLang="zh-CN" sz="1400" u="none" dirty="0" smtClean="0"/>
                        <a:t>ON)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400" u="none" dirty="0" smtClean="0"/>
                        <a:t>an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operator,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e.g.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=,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&lt;=,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!=,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contains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u="none" dirty="0" smtClean="0"/>
                        <a:t>Function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smtClean="0"/>
                        <a:t>Node</a:t>
                      </a:r>
                      <a:r>
                        <a:rPr lang="zh-CN" altLang="en-US" sz="1400" u="none" smtClean="0"/>
                        <a:t> </a:t>
                      </a:r>
                      <a:r>
                        <a:rPr lang="en-US" altLang="zh-CN" sz="1400" u="none" dirty="0" smtClean="0"/>
                        <a:t>(</a:t>
                      </a:r>
                      <a:r>
                        <a:rPr lang="en-US" altLang="zh-CN" sz="1400" u="none" dirty="0" smtClean="0"/>
                        <a:t>FN)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400" u="none" dirty="0" smtClean="0"/>
                        <a:t>an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aggregation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function,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e.g.,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AVG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u="none" dirty="0" smtClean="0"/>
                        <a:t>Name </a:t>
                      </a:r>
                      <a:r>
                        <a:rPr lang="en-US" altLang="zh-CN" sz="1400" u="none" dirty="0" smtClean="0"/>
                        <a:t>Node</a:t>
                      </a:r>
                      <a:r>
                        <a:rPr lang="en-US" sz="1400" u="none" baseline="0" dirty="0" smtClean="0"/>
                        <a:t> </a:t>
                      </a:r>
                      <a:r>
                        <a:rPr lang="en-US" altLang="zh-CN" sz="1400" u="none" dirty="0" smtClean="0"/>
                        <a:t>(</a:t>
                      </a:r>
                      <a:r>
                        <a:rPr lang="en-US" altLang="zh-CN" sz="1400" u="none" dirty="0" smtClean="0"/>
                        <a:t>NN)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400" u="none" dirty="0" smtClean="0"/>
                        <a:t>a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relation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name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or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attribute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name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u="none" dirty="0" smtClean="0"/>
                        <a:t>Value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Node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(</a:t>
                      </a:r>
                      <a:r>
                        <a:rPr lang="en-US" altLang="zh-CN" sz="1400" u="none" dirty="0" smtClean="0"/>
                        <a:t>VN)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400" u="none" dirty="0" smtClean="0"/>
                        <a:t>a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sz="1400" u="none" dirty="0" smtClean="0"/>
                        <a:t>value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under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an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smtClean="0"/>
                        <a:t>attribute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u="none" dirty="0" smtClean="0"/>
                        <a:t>Quantiﬁer </a:t>
                      </a:r>
                      <a:r>
                        <a:rPr lang="en-US" sz="1400" u="none" dirty="0" smtClean="0"/>
                        <a:t>Node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sz="1400" u="none" dirty="0" smtClean="0"/>
                        <a:t>(QN)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400" u="none" dirty="0" smtClean="0"/>
                        <a:t>ALL, ANY,</a:t>
                      </a:r>
                      <a:r>
                        <a:rPr lang="en-US" sz="1400" u="none" baseline="0" dirty="0" smtClean="0"/>
                        <a:t> EACH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u="none" dirty="0" smtClean="0"/>
                        <a:t>Logic</a:t>
                      </a:r>
                      <a:r>
                        <a:rPr lang="en-US" sz="1400" u="none" baseline="0" dirty="0" smtClean="0"/>
                        <a:t> </a:t>
                      </a:r>
                      <a:r>
                        <a:rPr lang="en-US" sz="1400" u="none" baseline="0" dirty="0" smtClean="0"/>
                        <a:t>Node </a:t>
                      </a:r>
                      <a:r>
                        <a:rPr lang="en-US" sz="1400" u="none" baseline="0" dirty="0" smtClean="0"/>
                        <a:t>(</a:t>
                      </a:r>
                      <a:r>
                        <a:rPr lang="en-US" sz="1400" u="none" baseline="0" dirty="0" smtClean="0"/>
                        <a:t>LN)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400" u="none" dirty="0" smtClean="0"/>
                        <a:t>AND,</a:t>
                      </a:r>
                      <a:r>
                        <a:rPr lang="en-US" sz="1400" u="none" baseline="0" dirty="0" smtClean="0"/>
                        <a:t> OR, NOT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751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87</Words>
  <Application>Microsoft Macintosh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 User</dc:creator>
  <cp:lastModifiedBy>Fei Li</cp:lastModifiedBy>
  <cp:revision>246</cp:revision>
  <dcterms:created xsi:type="dcterms:W3CDTF">2011-11-27T04:45:03Z</dcterms:created>
  <dcterms:modified xsi:type="dcterms:W3CDTF">2014-04-08T16:01:12Z</dcterms:modified>
</cp:coreProperties>
</file>