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7" d="100"/>
          <a:sy n="147" d="100"/>
        </p:scale>
        <p:origin x="3880" y="1520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44AF9-B565-284F-B2EC-D13C13D3EE51}" type="datetimeFigureOut">
              <a:rPr kumimoji="1" lang="zh-CN" altLang="en-US" smtClean="0"/>
              <a:t>2/17/15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30DEB-E759-B744-BE87-67EBE86B8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8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0DEB-E759-B744-BE87-67EBE86B85C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59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7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1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4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2/17/15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2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4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3"/>
            <a:ext cx="6016626" cy="93821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8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6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23BE-83A9-4014-BB2F-E3EB3280A3D5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33009"/>
              </p:ext>
            </p:extLst>
          </p:nvPr>
        </p:nvGraphicFramePr>
        <p:xfrm>
          <a:off x="9460694" y="4706215"/>
          <a:ext cx="1202317" cy="29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317"/>
              </a:tblGrid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911893"/>
              </p:ext>
            </p:extLst>
          </p:nvPr>
        </p:nvGraphicFramePr>
        <p:xfrm>
          <a:off x="8530353" y="5173887"/>
          <a:ext cx="841512" cy="29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1512"/>
              </a:tblGrid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Keyword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660820"/>
              </p:ext>
            </p:extLst>
          </p:nvPr>
        </p:nvGraphicFramePr>
        <p:xfrm>
          <a:off x="9619612" y="5188677"/>
          <a:ext cx="873763" cy="268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3763"/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_Keyword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8" name="Straight Connector 90"/>
          <p:cNvCxnSpPr>
            <a:stCxn id="107" idx="1"/>
            <a:endCxn id="106" idx="3"/>
          </p:cNvCxnSpPr>
          <p:nvPr/>
        </p:nvCxnSpPr>
        <p:spPr>
          <a:xfrm flipH="1" flipV="1">
            <a:off x="9371865" y="5320191"/>
            <a:ext cx="247747" cy="2597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90"/>
          <p:cNvCxnSpPr>
            <a:stCxn id="107" idx="0"/>
            <a:endCxn id="101" idx="2"/>
          </p:cNvCxnSpPr>
          <p:nvPr/>
        </p:nvCxnSpPr>
        <p:spPr>
          <a:xfrm flipV="1">
            <a:off x="10056493" y="4998823"/>
            <a:ext cx="5359" cy="189854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6" name="表格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185546"/>
              </p:ext>
            </p:extLst>
          </p:nvPr>
        </p:nvGraphicFramePr>
        <p:xfrm>
          <a:off x="8475073" y="4115077"/>
          <a:ext cx="412223" cy="29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2223"/>
              </a:tblGrid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cite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7" name="表格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792"/>
              </p:ext>
            </p:extLst>
          </p:nvPr>
        </p:nvGraphicFramePr>
        <p:xfrm>
          <a:off x="8462889" y="4743365"/>
          <a:ext cx="536472" cy="21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6472"/>
              </a:tblGrid>
              <a:tr h="19052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300" dirty="0" smtClean="0">
                          <a:solidFill>
                            <a:schemeClr val="tx1"/>
                          </a:solidFill>
                        </a:rPr>
                        <a:t>citing</a:t>
                      </a:r>
                      <a:endParaRPr lang="en-US" altLang="zh-CN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8" name="表格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082484"/>
              </p:ext>
            </p:extLst>
          </p:nvPr>
        </p:nvGraphicFramePr>
        <p:xfrm>
          <a:off x="8962593" y="4434942"/>
          <a:ext cx="471807" cy="21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1807"/>
              </a:tblGrid>
              <a:tr h="19052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300" dirty="0" smtClean="0">
                          <a:solidFill>
                            <a:schemeClr val="tx1"/>
                          </a:solidFill>
                        </a:rPr>
                        <a:t>cited</a:t>
                      </a:r>
                      <a:endParaRPr lang="en-US" altLang="zh-CN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49" name="Straight Connector 90"/>
          <p:cNvCxnSpPr>
            <a:stCxn id="147" idx="3"/>
            <a:endCxn id="101" idx="1"/>
          </p:cNvCxnSpPr>
          <p:nvPr/>
        </p:nvCxnSpPr>
        <p:spPr>
          <a:xfrm>
            <a:off x="8999361" y="4850045"/>
            <a:ext cx="461333" cy="2474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90"/>
          <p:cNvCxnSpPr>
            <a:stCxn id="148" idx="2"/>
            <a:endCxn id="101" idx="1"/>
          </p:cNvCxnSpPr>
          <p:nvPr/>
        </p:nvCxnSpPr>
        <p:spPr>
          <a:xfrm>
            <a:off x="9198496" y="4648302"/>
            <a:ext cx="262198" cy="204217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90"/>
          <p:cNvCxnSpPr>
            <a:stCxn id="146" idx="2"/>
            <a:endCxn id="148" idx="1"/>
          </p:cNvCxnSpPr>
          <p:nvPr/>
        </p:nvCxnSpPr>
        <p:spPr>
          <a:xfrm>
            <a:off x="8681184" y="4407685"/>
            <a:ext cx="281409" cy="133937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90"/>
          <p:cNvCxnSpPr>
            <a:stCxn id="146" idx="2"/>
            <a:endCxn id="147" idx="0"/>
          </p:cNvCxnSpPr>
          <p:nvPr/>
        </p:nvCxnSpPr>
        <p:spPr>
          <a:xfrm>
            <a:off x="8681184" y="4407685"/>
            <a:ext cx="49941" cy="33568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7" name="表格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09326"/>
              </p:ext>
            </p:extLst>
          </p:nvPr>
        </p:nvGraphicFramePr>
        <p:xfrm>
          <a:off x="9488703" y="3925830"/>
          <a:ext cx="1202317" cy="29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317"/>
              </a:tblGrid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Organization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21" name="Straight Connector 90"/>
          <p:cNvCxnSpPr>
            <a:stCxn id="259" idx="0"/>
            <a:endCxn id="217" idx="3"/>
          </p:cNvCxnSpPr>
          <p:nvPr/>
        </p:nvCxnSpPr>
        <p:spPr>
          <a:xfrm rot="16200000" flipV="1">
            <a:off x="10900180" y="3862974"/>
            <a:ext cx="213760" cy="632079"/>
          </a:xfrm>
          <a:prstGeom prst="bentConnector2">
            <a:avLst/>
          </a:prstGeom>
          <a:ln w="19050" cmpd="sng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2" name="表格 2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653452"/>
              </p:ext>
            </p:extLst>
          </p:nvPr>
        </p:nvGraphicFramePr>
        <p:xfrm>
          <a:off x="10204903" y="4323381"/>
          <a:ext cx="480763" cy="228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763"/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56" name="Straight Connector 90"/>
          <p:cNvCxnSpPr>
            <a:stCxn id="222" idx="3"/>
            <a:endCxn id="259" idx="1"/>
          </p:cNvCxnSpPr>
          <p:nvPr/>
        </p:nvCxnSpPr>
        <p:spPr>
          <a:xfrm flipV="1">
            <a:off x="10685666" y="4432198"/>
            <a:ext cx="240244" cy="5483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90"/>
          <p:cNvCxnSpPr>
            <a:stCxn id="222" idx="1"/>
            <a:endCxn id="101" idx="0"/>
          </p:cNvCxnSpPr>
          <p:nvPr/>
        </p:nvCxnSpPr>
        <p:spPr>
          <a:xfrm rot="10800000" flipV="1">
            <a:off x="10061853" y="4437681"/>
            <a:ext cx="143051" cy="268534"/>
          </a:xfrm>
          <a:prstGeom prst="bentConnector2">
            <a:avLst/>
          </a:prstGeom>
          <a:ln w="19050" cmpd="sng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9" name="表格 2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716073"/>
              </p:ext>
            </p:extLst>
          </p:nvPr>
        </p:nvGraphicFramePr>
        <p:xfrm>
          <a:off x="10925910" y="4285894"/>
          <a:ext cx="794379" cy="29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4379"/>
              </a:tblGrid>
              <a:tr h="25030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0" name="表格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380028"/>
              </p:ext>
            </p:extLst>
          </p:nvPr>
        </p:nvGraphicFramePr>
        <p:xfrm>
          <a:off x="10925885" y="5151285"/>
          <a:ext cx="1202317" cy="29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317"/>
              </a:tblGrid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Conference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1" name="表格 2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643720"/>
              </p:ext>
            </p:extLst>
          </p:nvPr>
        </p:nvGraphicFramePr>
        <p:xfrm>
          <a:off x="11953965" y="4727629"/>
          <a:ext cx="713377" cy="268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3377"/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J_Domain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60960" marB="6096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2" name="Straight Connector 90"/>
          <p:cNvCxnSpPr>
            <a:stCxn id="261" idx="1"/>
            <a:endCxn id="266" idx="3"/>
          </p:cNvCxnSpPr>
          <p:nvPr/>
        </p:nvCxnSpPr>
        <p:spPr>
          <a:xfrm flipH="1" flipV="1">
            <a:off x="11687459" y="4855921"/>
            <a:ext cx="266506" cy="5819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90"/>
          <p:cNvCxnSpPr>
            <a:stCxn id="101" idx="3"/>
            <a:endCxn id="266" idx="1"/>
          </p:cNvCxnSpPr>
          <p:nvPr/>
        </p:nvCxnSpPr>
        <p:spPr>
          <a:xfrm>
            <a:off x="10663011" y="4852519"/>
            <a:ext cx="260546" cy="3402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90"/>
          <p:cNvCxnSpPr>
            <a:stCxn id="101" idx="3"/>
            <a:endCxn id="260" idx="1"/>
          </p:cNvCxnSpPr>
          <p:nvPr/>
        </p:nvCxnSpPr>
        <p:spPr>
          <a:xfrm>
            <a:off x="10663011" y="4852519"/>
            <a:ext cx="262874" cy="445070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6" name="表格 2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858810"/>
              </p:ext>
            </p:extLst>
          </p:nvPr>
        </p:nvGraphicFramePr>
        <p:xfrm>
          <a:off x="10923557" y="4709617"/>
          <a:ext cx="763902" cy="29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3902"/>
              </a:tblGrid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Journal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7" name="表格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342245"/>
              </p:ext>
            </p:extLst>
          </p:nvPr>
        </p:nvGraphicFramePr>
        <p:xfrm>
          <a:off x="12391030" y="5164658"/>
          <a:ext cx="717998" cy="268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7998"/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C_Domain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60960" marB="6096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8" name="Straight Connector 90"/>
          <p:cNvCxnSpPr>
            <a:stCxn id="267" idx="1"/>
            <a:endCxn id="260" idx="3"/>
          </p:cNvCxnSpPr>
          <p:nvPr/>
        </p:nvCxnSpPr>
        <p:spPr>
          <a:xfrm flipH="1" flipV="1">
            <a:off x="12128202" y="5297589"/>
            <a:ext cx="262828" cy="1180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8" name="表格 2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733154"/>
              </p:ext>
            </p:extLst>
          </p:nvPr>
        </p:nvGraphicFramePr>
        <p:xfrm>
          <a:off x="12917449" y="4711125"/>
          <a:ext cx="746662" cy="29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6662"/>
              </a:tblGrid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Domain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9" name="表格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2561"/>
              </p:ext>
            </p:extLst>
          </p:nvPr>
        </p:nvGraphicFramePr>
        <p:xfrm>
          <a:off x="11985167" y="4321058"/>
          <a:ext cx="829966" cy="228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9966"/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A_Domain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80" name="Straight Connector 90"/>
          <p:cNvCxnSpPr>
            <a:stCxn id="279" idx="1"/>
            <a:endCxn id="259" idx="3"/>
          </p:cNvCxnSpPr>
          <p:nvPr/>
        </p:nvCxnSpPr>
        <p:spPr>
          <a:xfrm flipH="1" flipV="1">
            <a:off x="11720289" y="4432198"/>
            <a:ext cx="264878" cy="3160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90"/>
          <p:cNvCxnSpPr>
            <a:stCxn id="279" idx="3"/>
            <a:endCxn id="278" idx="0"/>
          </p:cNvCxnSpPr>
          <p:nvPr/>
        </p:nvCxnSpPr>
        <p:spPr>
          <a:xfrm>
            <a:off x="12815133" y="4435358"/>
            <a:ext cx="475647" cy="275767"/>
          </a:xfrm>
          <a:prstGeom prst="bentConnector2">
            <a:avLst/>
          </a:prstGeom>
          <a:ln w="19050" cmpd="sng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90"/>
          <p:cNvCxnSpPr>
            <a:stCxn id="261" idx="3"/>
            <a:endCxn id="278" idx="1"/>
          </p:cNvCxnSpPr>
          <p:nvPr/>
        </p:nvCxnSpPr>
        <p:spPr>
          <a:xfrm flipV="1">
            <a:off x="12667342" y="4857429"/>
            <a:ext cx="250107" cy="4311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90"/>
          <p:cNvCxnSpPr>
            <a:stCxn id="267" idx="3"/>
            <a:endCxn id="278" idx="2"/>
          </p:cNvCxnSpPr>
          <p:nvPr/>
        </p:nvCxnSpPr>
        <p:spPr>
          <a:xfrm flipV="1">
            <a:off x="13109028" y="5003733"/>
            <a:ext cx="181752" cy="295036"/>
          </a:xfrm>
          <a:prstGeom prst="bentConnector2">
            <a:avLst/>
          </a:prstGeom>
          <a:ln w="19050" cmpd="sng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80390"/>
              </p:ext>
            </p:extLst>
          </p:nvPr>
        </p:nvGraphicFramePr>
        <p:xfrm>
          <a:off x="8630919" y="5645949"/>
          <a:ext cx="829512" cy="292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9512"/>
              </a:tblGrid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Relation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434512" y="5641483"/>
            <a:ext cx="11145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/>
              <a:t>:</a:t>
            </a:r>
            <a:r>
              <a:rPr lang="zh-CN" altLang="en-US" sz="1300" dirty="0" smtClean="0"/>
              <a:t> </a:t>
            </a:r>
            <a:r>
              <a:rPr lang="en-US" altLang="zh-CN" sz="1300" dirty="0"/>
              <a:t>R</a:t>
            </a:r>
            <a:r>
              <a:rPr lang="en-US" altLang="zh-CN" sz="1300" dirty="0" smtClean="0"/>
              <a:t>elation</a:t>
            </a:r>
            <a:endParaRPr lang="en-GB" sz="1300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610987"/>
              </p:ext>
            </p:extLst>
          </p:nvPr>
        </p:nvGraphicFramePr>
        <p:xfrm>
          <a:off x="8667128" y="6036165"/>
          <a:ext cx="750103" cy="21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0103"/>
              </a:tblGrid>
              <a:tr h="19052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300" dirty="0" smtClean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en-US" altLang="zh-CN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9443151" y="5966663"/>
            <a:ext cx="12700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/>
              <a:t>:</a:t>
            </a:r>
            <a:r>
              <a:rPr lang="zh-CN" altLang="en-US" sz="1300" dirty="0" smtClean="0"/>
              <a:t> </a:t>
            </a:r>
            <a:r>
              <a:rPr lang="en-US" altLang="zh-CN" sz="1300" dirty="0"/>
              <a:t>A</a:t>
            </a:r>
            <a:r>
              <a:rPr lang="en-US" altLang="zh-CN" sz="1300" dirty="0" smtClean="0"/>
              <a:t>ttribute</a:t>
            </a:r>
            <a:endParaRPr lang="en-GB" sz="1300" dirty="0"/>
          </a:p>
        </p:txBody>
      </p:sp>
      <p:cxnSp>
        <p:nvCxnSpPr>
          <p:cNvPr id="46" name="Straight Connector 90"/>
          <p:cNvCxnSpPr/>
          <p:nvPr/>
        </p:nvCxnSpPr>
        <p:spPr>
          <a:xfrm>
            <a:off x="10479888" y="5814271"/>
            <a:ext cx="406064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90"/>
          <p:cNvCxnSpPr/>
          <p:nvPr/>
        </p:nvCxnSpPr>
        <p:spPr>
          <a:xfrm>
            <a:off x="10476774" y="6130821"/>
            <a:ext cx="406064" cy="0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0831071" y="5664298"/>
            <a:ext cx="36057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/>
              <a:t>:</a:t>
            </a:r>
            <a:r>
              <a:rPr lang="zh-CN" altLang="en-US" sz="1300" dirty="0" smtClean="0"/>
              <a:t> </a:t>
            </a:r>
            <a:r>
              <a:rPr lang="en-US" altLang="zh-CN" sz="1300" dirty="0" smtClean="0"/>
              <a:t>Foreign</a:t>
            </a:r>
            <a:r>
              <a:rPr lang="zh-CN" altLang="en-US" sz="1300" dirty="0" smtClean="0"/>
              <a:t> </a:t>
            </a:r>
            <a:r>
              <a:rPr lang="en-US" altLang="zh-CN" sz="1300" dirty="0"/>
              <a:t>K</a:t>
            </a:r>
            <a:r>
              <a:rPr lang="en-US" altLang="zh-CN" sz="1300" dirty="0" smtClean="0"/>
              <a:t>ey</a:t>
            </a:r>
            <a:r>
              <a:rPr lang="zh-CN" altLang="en-US" sz="1300" dirty="0" smtClean="0"/>
              <a:t> </a:t>
            </a:r>
            <a:r>
              <a:rPr lang="en-US" altLang="zh-CN" sz="1300" dirty="0" smtClean="0"/>
              <a:t>Primary</a:t>
            </a:r>
            <a:r>
              <a:rPr lang="zh-CN" altLang="en-US" sz="1300" dirty="0" smtClean="0"/>
              <a:t> </a:t>
            </a:r>
            <a:r>
              <a:rPr lang="en-US" altLang="zh-CN" sz="1300" dirty="0" smtClean="0"/>
              <a:t>Key</a:t>
            </a:r>
            <a:r>
              <a:rPr lang="zh-CN" altLang="en-US" sz="1300" dirty="0" smtClean="0"/>
              <a:t> </a:t>
            </a:r>
            <a:r>
              <a:rPr lang="en-US" altLang="zh-CN" sz="1300" dirty="0"/>
              <a:t>R</a:t>
            </a:r>
            <a:r>
              <a:rPr lang="en-US" altLang="zh-CN" sz="1300" dirty="0" smtClean="0"/>
              <a:t>elationship</a:t>
            </a:r>
            <a:endParaRPr lang="en-GB" sz="13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0839711" y="5963561"/>
            <a:ext cx="21888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/>
              <a:t>:</a:t>
            </a:r>
            <a:r>
              <a:rPr lang="zh-CN" altLang="en-US" sz="1300" dirty="0" smtClean="0"/>
              <a:t> </a:t>
            </a:r>
            <a:r>
              <a:rPr lang="en-US" altLang="zh-CN" sz="1300" dirty="0" smtClean="0"/>
              <a:t>Projection</a:t>
            </a:r>
            <a:r>
              <a:rPr lang="zh-CN" altLang="en-US" sz="1300" dirty="0" smtClean="0"/>
              <a:t> </a:t>
            </a:r>
            <a:r>
              <a:rPr lang="en-US" altLang="zh-CN" sz="1300" dirty="0" smtClean="0"/>
              <a:t>Edge</a:t>
            </a:r>
            <a:endParaRPr lang="en-GB" sz="1300" dirty="0"/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55578"/>
              </p:ext>
            </p:extLst>
          </p:nvPr>
        </p:nvGraphicFramePr>
        <p:xfrm>
          <a:off x="8552510" y="5572364"/>
          <a:ext cx="5020396" cy="7429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20396"/>
              </a:tblGrid>
              <a:tr h="74298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751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31</Words>
  <Application>Microsoft Macintosh PowerPoint</Application>
  <PresentationFormat>自定义</PresentationFormat>
  <Paragraphs>22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 User</dc:creator>
  <cp:lastModifiedBy>Li Fei</cp:lastModifiedBy>
  <cp:revision>524</cp:revision>
  <dcterms:created xsi:type="dcterms:W3CDTF">2011-11-27T04:45:03Z</dcterms:created>
  <dcterms:modified xsi:type="dcterms:W3CDTF">2015-02-17T06:15:54Z</dcterms:modified>
</cp:coreProperties>
</file>