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0287000" cy="13623925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291">
          <p15:clr>
            <a:srgbClr val="A4A3A4"/>
          </p15:clr>
        </p15:guide>
        <p15:guide id="2" pos="32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138"/>
    <p:restoredTop sz="96405" autoAdjust="0"/>
  </p:normalViewPr>
  <p:slideViewPr>
    <p:cSldViewPr>
      <p:cViewPr>
        <p:scale>
          <a:sx n="112" d="100"/>
          <a:sy n="112" d="100"/>
        </p:scale>
        <p:origin x="-3616" y="-80"/>
      </p:cViewPr>
      <p:guideLst>
        <p:guide orient="horz" pos="4291"/>
        <p:guide pos="32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F6249D-5372-48ED-AD93-C3EC22AE0630}" type="datetimeFigureOut">
              <a:rPr lang="zh-CN" altLang="en-US" smtClean="0"/>
              <a:t>17/2/14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35188" y="685800"/>
            <a:ext cx="25876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6034A6-952C-4CF7-8A13-321E6B2138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38728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6034A6-952C-4CF7-8A13-321E6B2138E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77939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1525" y="4232250"/>
            <a:ext cx="8743950" cy="292031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3050" y="7720224"/>
            <a:ext cx="7200900" cy="348167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B23BE-83A9-4014-BB2F-E3EB3280A3D5}" type="datetimeFigureOut">
              <a:rPr lang="en-US" smtClean="0"/>
              <a:t>17/2/14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1C539-ECF5-442E-9BF2-9F6B039E8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379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B23BE-83A9-4014-BB2F-E3EB3280A3D5}" type="datetimeFigureOut">
              <a:rPr lang="en-US" smtClean="0"/>
              <a:t>17/2/14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1C539-ECF5-442E-9BF2-9F6B039E8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619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58076" y="545592"/>
            <a:ext cx="2314575" cy="116244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1" y="545592"/>
            <a:ext cx="6772275" cy="116244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B23BE-83A9-4014-BB2F-E3EB3280A3D5}" type="datetimeFigureOut">
              <a:rPr lang="en-US" smtClean="0"/>
              <a:t>17/2/14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1C539-ECF5-442E-9BF2-9F6B039E8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49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B23BE-83A9-4014-BB2F-E3EB3280A3D5}" type="datetimeFigureOut">
              <a:rPr lang="en-US" smtClean="0"/>
              <a:t>17/2/14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1C539-ECF5-442E-9BF2-9F6B039E8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19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602" y="8754636"/>
            <a:ext cx="8743950" cy="27058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602" y="5774401"/>
            <a:ext cx="8743950" cy="2980233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B23BE-83A9-4014-BB2F-E3EB3280A3D5}" type="datetimeFigureOut">
              <a:rPr lang="en-US" smtClean="0"/>
              <a:t>17/2/14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1C539-ECF5-442E-9BF2-9F6B039E8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941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1" y="3178919"/>
            <a:ext cx="4543425" cy="89911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9226" y="3178919"/>
            <a:ext cx="4543425" cy="89911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B23BE-83A9-4014-BB2F-E3EB3280A3D5}" type="datetimeFigureOut">
              <a:rPr lang="en-US" smtClean="0"/>
              <a:t>17/2/14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1C539-ECF5-442E-9BF2-9F6B039E8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48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3049615"/>
            <a:ext cx="4545212" cy="12709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0" y="4320550"/>
            <a:ext cx="4545212" cy="784952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25655" y="3049615"/>
            <a:ext cx="4546997" cy="12709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5655" y="4320550"/>
            <a:ext cx="4546997" cy="784952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B23BE-83A9-4014-BB2F-E3EB3280A3D5}" type="datetimeFigureOut">
              <a:rPr lang="en-US" smtClean="0"/>
              <a:t>17/2/14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1C539-ECF5-442E-9BF2-9F6B039E8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524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B23BE-83A9-4014-BB2F-E3EB3280A3D5}" type="datetimeFigureOut">
              <a:rPr lang="en-US" smtClean="0"/>
              <a:t>17/2/14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1C539-ECF5-442E-9BF2-9F6B039E8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541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B23BE-83A9-4014-BB2F-E3EB3280A3D5}" type="datetimeFigureOut">
              <a:rPr lang="en-US" smtClean="0"/>
              <a:t>17/2/14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1C539-ECF5-442E-9BF2-9F6B039E8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873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542434"/>
            <a:ext cx="3384352" cy="230849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931" y="542437"/>
            <a:ext cx="5750719" cy="1162764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1" y="2850936"/>
            <a:ext cx="3384352" cy="931914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B23BE-83A9-4014-BB2F-E3EB3280A3D5}" type="datetimeFigureOut">
              <a:rPr lang="en-US" smtClean="0"/>
              <a:t>17/2/14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1C539-ECF5-442E-9BF2-9F6B039E8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686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6324" y="9536748"/>
            <a:ext cx="6172200" cy="112586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6324" y="1217323"/>
            <a:ext cx="6172200" cy="817435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16324" y="10662615"/>
            <a:ext cx="6172200" cy="15989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B23BE-83A9-4014-BB2F-E3EB3280A3D5}" type="datetimeFigureOut">
              <a:rPr lang="en-US" smtClean="0"/>
              <a:t>17/2/14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1C539-ECF5-442E-9BF2-9F6B039E8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569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4350" y="545589"/>
            <a:ext cx="9258300" cy="22706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3178919"/>
            <a:ext cx="9258300" cy="89911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4350" y="12627363"/>
            <a:ext cx="2400300" cy="7253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DB23BE-83A9-4014-BB2F-E3EB3280A3D5}" type="datetimeFigureOut">
              <a:rPr lang="en-US" smtClean="0"/>
              <a:t>17/2/14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4725" y="12627363"/>
            <a:ext cx="3257550" cy="7253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72350" y="12627363"/>
            <a:ext cx="2400300" cy="7253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31C539-ECF5-442E-9BF2-9F6B039E8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369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66700" y="1096962"/>
            <a:ext cx="10134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r>
              <a:rPr kumimoji="1" lang="en-US" altLang="zh-CN" dirty="0" smtClean="0"/>
              <a:t>SELECT</a:t>
            </a:r>
            <a:r>
              <a:rPr kumimoji="1" lang="zh-CN" altLang="en-US" dirty="0" smtClean="0"/>
              <a:t> *</a:t>
            </a:r>
            <a:r>
              <a:rPr kumimoji="1" lang="zh-CN" altLang="zh-CN" dirty="0"/>
              <a:t> </a:t>
            </a:r>
            <a:endParaRPr kumimoji="1" lang="zh-CN" altLang="en-US" dirty="0" smtClean="0"/>
          </a:p>
          <a:p>
            <a:r>
              <a:rPr kumimoji="1" lang="en-US" altLang="zh-CN" dirty="0" smtClean="0"/>
              <a:t>FROM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publication,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conference</a:t>
            </a:r>
            <a:br>
              <a:rPr kumimoji="1" lang="en-US" altLang="zh-CN" dirty="0" smtClean="0"/>
            </a:br>
            <a:r>
              <a:rPr kumimoji="1" lang="en-US" altLang="zh-CN" dirty="0" smtClean="0"/>
              <a:t>WHERE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publication.cid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conference.cid</a:t>
            </a:r>
            <a:r>
              <a:rPr kumimoji="1" lang="zh-CN" altLang="en-US" dirty="0" smtClean="0"/>
              <a:t> </a:t>
            </a:r>
            <a:endParaRPr kumimoji="1" lang="en-US" altLang="zh-CN" dirty="0" smtClean="0"/>
          </a:p>
          <a:p>
            <a:r>
              <a:rPr kumimoji="1" lang="zh-CN" altLang="zh-CN" dirty="0" smtClean="0"/>
              <a:t> </a:t>
            </a:r>
            <a:r>
              <a:rPr kumimoji="1" lang="zh-CN" altLang="en-US" dirty="0"/>
              <a:t> </a:t>
            </a:r>
            <a:r>
              <a:rPr kumimoji="1" lang="zh-CN" altLang="en-US" dirty="0" smtClean="0"/>
              <a:t>   </a:t>
            </a:r>
            <a:r>
              <a:rPr kumimoji="1" lang="en-US" altLang="zh-CN" dirty="0" smtClean="0"/>
              <a:t>AND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conference.cid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en-US" altLang="zh-CN" b="1" dirty="0" smtClean="0"/>
              <a:t>[ID]</a:t>
            </a:r>
            <a:r>
              <a:rPr kumimoji="1" lang="zh-CN" altLang="en-US" b="1" dirty="0" smtClean="0"/>
              <a:t> </a:t>
            </a:r>
            <a:r>
              <a:rPr kumimoji="1" lang="en-US" altLang="zh-CN" dirty="0" smtClean="0"/>
              <a:t>AND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publication.year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&gt;</a:t>
            </a:r>
            <a:r>
              <a:rPr kumimoji="1" lang="zh-CN" altLang="en-US" dirty="0" smtClean="0"/>
              <a:t> </a:t>
            </a:r>
            <a:r>
              <a:rPr kumimoji="1" lang="en-US" altLang="zh-CN" b="1" dirty="0" smtClean="0"/>
              <a:t>[INTEGER]</a:t>
            </a:r>
          </a:p>
        </p:txBody>
      </p:sp>
    </p:spTree>
    <p:extLst>
      <p:ext uri="{BB962C8B-B14F-4D97-AF65-F5344CB8AC3E}">
        <p14:creationId xmlns:p14="http://schemas.microsoft.com/office/powerpoint/2010/main" val="23657517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539</TotalTime>
  <Words>1</Words>
  <Application>Microsoft Macintosh PowerPoint</Application>
  <PresentationFormat>自定义</PresentationFormat>
  <Paragraphs>4</Paragraphs>
  <Slides>1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Theme</vt:lpstr>
      <vt:lpstr>PowerPoint 演示文稿</vt:lpstr>
    </vt:vector>
  </TitlesOfParts>
  <Company>University of Michigan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Guest User</dc:creator>
  <cp:lastModifiedBy>李 飞</cp:lastModifiedBy>
  <cp:revision>1152</cp:revision>
  <dcterms:created xsi:type="dcterms:W3CDTF">2011-11-27T04:45:03Z</dcterms:created>
  <dcterms:modified xsi:type="dcterms:W3CDTF">2017-02-15T00:33:12Z</dcterms:modified>
</cp:coreProperties>
</file>