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-2392" y="-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95903"/>
              </p:ext>
            </p:extLst>
          </p:nvPr>
        </p:nvGraphicFramePr>
        <p:xfrm>
          <a:off x="380161" y="1143702"/>
          <a:ext cx="4449599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039"/>
                <a:gridCol w="1114560"/>
                <a:gridCol w="1062720"/>
                <a:gridCol w="1097280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Relation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#tuples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Relation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#tuples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i="0" u="none" dirty="0" smtClean="0"/>
                        <a:t>Publication</a:t>
                      </a:r>
                      <a:endParaRPr lang="en-US" sz="1400" i="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i="0" u="none" dirty="0" smtClean="0"/>
                        <a:t>2.45</a:t>
                      </a:r>
                      <a:r>
                        <a:rPr lang="zh-CN" altLang="en-US" sz="1400" i="0" u="none" dirty="0" smtClean="0"/>
                        <a:t> </a:t>
                      </a:r>
                      <a:r>
                        <a:rPr lang="en-US" altLang="zh-CN" sz="1400" i="0" u="none" dirty="0" smtClean="0"/>
                        <a:t>M</a:t>
                      </a:r>
                      <a:endParaRPr lang="en-US" sz="1400" i="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i="0" u="none" dirty="0" smtClean="0"/>
                        <a:t>Author</a:t>
                      </a:r>
                      <a:endParaRPr lang="en-US" sz="1400" i="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1.25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M</a:t>
                      </a:r>
                      <a:endParaRPr lang="en-US" altLang="zh-CN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cite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20.3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M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writes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6.02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M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Conference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2.9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K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Journal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1.1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K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Organizations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11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K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Keywords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37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K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30</Words>
  <Application>Microsoft Macintosh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Fei Li</cp:lastModifiedBy>
  <cp:revision>233</cp:revision>
  <dcterms:created xsi:type="dcterms:W3CDTF">2011-11-27T04:45:03Z</dcterms:created>
  <dcterms:modified xsi:type="dcterms:W3CDTF">2014-04-30T20:30:07Z</dcterms:modified>
</cp:coreProperties>
</file>