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47" d="100"/>
          <a:sy n="147" d="100"/>
        </p:scale>
        <p:origin x="-3176" y="-8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23BE-83A9-4014-BB2F-E3EB3280A3D5}" type="datetimeFigureOut">
              <a:rPr lang="en-US" smtClean="0"/>
              <a:t>17/3/25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58127"/>
              </p:ext>
            </p:extLst>
          </p:nvPr>
        </p:nvGraphicFramePr>
        <p:xfrm>
          <a:off x="959040" y="1344045"/>
          <a:ext cx="3646080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0240"/>
                <a:gridCol w="1028160"/>
                <a:gridCol w="967680"/>
              </a:tblGrid>
              <a:tr h="26416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(a)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NaLIR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(b)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TBNaLIR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135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(c)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640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156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30</Words>
  <Application>Microsoft Macintosh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李 飞</cp:lastModifiedBy>
  <cp:revision>252</cp:revision>
  <dcterms:created xsi:type="dcterms:W3CDTF">2011-11-27T04:45:03Z</dcterms:created>
  <dcterms:modified xsi:type="dcterms:W3CDTF">2017-03-26T02:09:25Z</dcterms:modified>
</cp:coreProperties>
</file>