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C0E22-CF6E-D747-B4B4-096DB2A43E2D}" v="579" dt="2020-05-06T05:33:08.736"/>
  </p1510:revLst>
</p1510:revInfo>
</file>

<file path=ppt/tableStyles.xml><?xml version="1.0" encoding="utf-8"?>
<a:tblStyleLst xmlns:a="http://schemas.openxmlformats.org/drawingml/2006/main" def="{50A8D107-5589-4076-B08D-C03FF532E99D}">
  <a:tblStyle styleId="{50A8D107-5589-4076-B08D-C03FF532E9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" y="2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an Wu" userId="de394dfe-d539-403b-a0b9-b4a7b621e7b7" providerId="ADAL" clId="{604C0E22-CF6E-D747-B4B4-096DB2A43E2D}"/>
    <pc:docChg chg="undo custSel addSld delSld modSld">
      <pc:chgData name="Bohan Wu" userId="de394dfe-d539-403b-a0b9-b4a7b621e7b7" providerId="ADAL" clId="{604C0E22-CF6E-D747-B4B4-096DB2A43E2D}" dt="2020-05-06T05:33:06.402" v="1383" actId="20578"/>
      <pc:docMkLst>
        <pc:docMk/>
      </pc:docMkLst>
      <pc:sldChg chg="modSp">
        <pc:chgData name="Bohan Wu" userId="de394dfe-d539-403b-a0b9-b4a7b621e7b7" providerId="ADAL" clId="{604C0E22-CF6E-D747-B4B4-096DB2A43E2D}" dt="2020-04-23T05:05:53.879" v="566" actId="255"/>
        <pc:sldMkLst>
          <pc:docMk/>
          <pc:sldMk cId="0" sldId="257"/>
        </pc:sldMkLst>
        <pc:spChg chg="mod">
          <ac:chgData name="Bohan Wu" userId="de394dfe-d539-403b-a0b9-b4a7b621e7b7" providerId="ADAL" clId="{604C0E22-CF6E-D747-B4B4-096DB2A43E2D}" dt="2020-04-23T05:05:53.879" v="566" actId="255"/>
          <ac:spMkLst>
            <pc:docMk/>
            <pc:sldMk cId="0" sldId="257"/>
            <ac:spMk id="266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05:59.816" v="567" actId="255"/>
        <pc:sldMkLst>
          <pc:docMk/>
          <pc:sldMk cId="0" sldId="258"/>
        </pc:sldMkLst>
        <pc:spChg chg="mod">
          <ac:chgData name="Bohan Wu" userId="de394dfe-d539-403b-a0b9-b4a7b621e7b7" providerId="ADAL" clId="{604C0E22-CF6E-D747-B4B4-096DB2A43E2D}" dt="2020-04-23T05:05:59.816" v="567" actId="255"/>
          <ac:spMkLst>
            <pc:docMk/>
            <pc:sldMk cId="0" sldId="258"/>
            <ac:spMk id="272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06:05.213" v="568" actId="255"/>
        <pc:sldMkLst>
          <pc:docMk/>
          <pc:sldMk cId="0" sldId="259"/>
        </pc:sldMkLst>
        <pc:spChg chg="mod">
          <ac:chgData name="Bohan Wu" userId="de394dfe-d539-403b-a0b9-b4a7b621e7b7" providerId="ADAL" clId="{604C0E22-CF6E-D747-B4B4-096DB2A43E2D}" dt="2020-04-23T05:06:05.213" v="568" actId="255"/>
          <ac:spMkLst>
            <pc:docMk/>
            <pc:sldMk cId="0" sldId="259"/>
            <ac:spMk id="278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06:11.063" v="569" actId="255"/>
        <pc:sldMkLst>
          <pc:docMk/>
          <pc:sldMk cId="0" sldId="260"/>
        </pc:sldMkLst>
        <pc:spChg chg="mod">
          <ac:chgData name="Bohan Wu" userId="de394dfe-d539-403b-a0b9-b4a7b621e7b7" providerId="ADAL" clId="{604C0E22-CF6E-D747-B4B4-096DB2A43E2D}" dt="2020-04-23T05:06:11.063" v="569" actId="255"/>
          <ac:spMkLst>
            <pc:docMk/>
            <pc:sldMk cId="0" sldId="260"/>
            <ac:spMk id="284" creationId="{00000000-0000-0000-0000-000000000000}"/>
          </ac:spMkLst>
        </pc:spChg>
      </pc:sldChg>
      <pc:sldChg chg="delSp modSp">
        <pc:chgData name="Bohan Wu" userId="de394dfe-d539-403b-a0b9-b4a7b621e7b7" providerId="ADAL" clId="{604C0E22-CF6E-D747-B4B4-096DB2A43E2D}" dt="2020-04-23T05:07:25.080" v="671" actId="20577"/>
        <pc:sldMkLst>
          <pc:docMk/>
          <pc:sldMk cId="0" sldId="262"/>
        </pc:sldMkLst>
        <pc:spChg chg="mod">
          <ac:chgData name="Bohan Wu" userId="de394dfe-d539-403b-a0b9-b4a7b621e7b7" providerId="ADAL" clId="{604C0E22-CF6E-D747-B4B4-096DB2A43E2D}" dt="2020-04-23T05:07:25.080" v="671" actId="20577"/>
          <ac:spMkLst>
            <pc:docMk/>
            <pc:sldMk cId="0" sldId="262"/>
            <ac:spMk id="297" creationId="{00000000-0000-0000-0000-000000000000}"/>
          </ac:spMkLst>
        </pc:spChg>
        <pc:picChg chg="del">
          <ac:chgData name="Bohan Wu" userId="de394dfe-d539-403b-a0b9-b4a7b621e7b7" providerId="ADAL" clId="{604C0E22-CF6E-D747-B4B4-096DB2A43E2D}" dt="2020-04-23T05:06:21.418" v="570" actId="478"/>
          <ac:picMkLst>
            <pc:docMk/>
            <pc:sldMk cId="0" sldId="262"/>
            <ac:picMk id="298" creationId="{00000000-0000-0000-0000-000000000000}"/>
          </ac:picMkLst>
        </pc:picChg>
      </pc:sldChg>
      <pc:sldChg chg="delSp modSp">
        <pc:chgData name="Bohan Wu" userId="de394dfe-d539-403b-a0b9-b4a7b621e7b7" providerId="ADAL" clId="{604C0E22-CF6E-D747-B4B4-096DB2A43E2D}" dt="2020-04-23T05:08:23.110" v="744" actId="20577"/>
        <pc:sldMkLst>
          <pc:docMk/>
          <pc:sldMk cId="0" sldId="264"/>
        </pc:sldMkLst>
        <pc:spChg chg="mod">
          <ac:chgData name="Bohan Wu" userId="de394dfe-d539-403b-a0b9-b4a7b621e7b7" providerId="ADAL" clId="{604C0E22-CF6E-D747-B4B4-096DB2A43E2D}" dt="2020-04-23T05:08:23.110" v="744" actId="20577"/>
          <ac:spMkLst>
            <pc:docMk/>
            <pc:sldMk cId="0" sldId="264"/>
            <ac:spMk id="312" creationId="{00000000-0000-0000-0000-000000000000}"/>
          </ac:spMkLst>
        </pc:spChg>
        <pc:picChg chg="del">
          <ac:chgData name="Bohan Wu" userId="de394dfe-d539-403b-a0b9-b4a7b621e7b7" providerId="ADAL" clId="{604C0E22-CF6E-D747-B4B4-096DB2A43E2D}" dt="2020-04-23T05:07:50.746" v="711" actId="478"/>
          <ac:picMkLst>
            <pc:docMk/>
            <pc:sldMk cId="0" sldId="264"/>
            <ac:picMk id="313" creationId="{00000000-0000-0000-0000-000000000000}"/>
          </ac:picMkLst>
        </pc:picChg>
      </pc:sldChg>
      <pc:sldChg chg="modSp">
        <pc:chgData name="Bohan Wu" userId="de394dfe-d539-403b-a0b9-b4a7b621e7b7" providerId="ADAL" clId="{604C0E22-CF6E-D747-B4B4-096DB2A43E2D}" dt="2020-04-23T05:01:34.879" v="208" actId="255"/>
        <pc:sldMkLst>
          <pc:docMk/>
          <pc:sldMk cId="0" sldId="266"/>
        </pc:sldMkLst>
        <pc:spChg chg="mod">
          <ac:chgData name="Bohan Wu" userId="de394dfe-d539-403b-a0b9-b4a7b621e7b7" providerId="ADAL" clId="{604C0E22-CF6E-D747-B4B4-096DB2A43E2D}" dt="2020-04-23T05:01:34.879" v="208" actId="255"/>
          <ac:spMkLst>
            <pc:docMk/>
            <pc:sldMk cId="0" sldId="266"/>
            <ac:spMk id="325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08:38.314" v="745" actId="20577"/>
        <pc:sldMkLst>
          <pc:docMk/>
          <pc:sldMk cId="0" sldId="267"/>
        </pc:sldMkLst>
        <pc:spChg chg="mod">
          <ac:chgData name="Bohan Wu" userId="de394dfe-d539-403b-a0b9-b4a7b621e7b7" providerId="ADAL" clId="{604C0E22-CF6E-D747-B4B4-096DB2A43E2D}" dt="2020-04-23T05:08:38.314" v="745" actId="20577"/>
          <ac:spMkLst>
            <pc:docMk/>
            <pc:sldMk cId="0" sldId="267"/>
            <ac:spMk id="332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01:19.321" v="207" actId="255"/>
        <pc:sldMkLst>
          <pc:docMk/>
          <pc:sldMk cId="0" sldId="268"/>
        </pc:sldMkLst>
        <pc:spChg chg="mod">
          <ac:chgData name="Bohan Wu" userId="de394dfe-d539-403b-a0b9-b4a7b621e7b7" providerId="ADAL" clId="{604C0E22-CF6E-D747-B4B4-096DB2A43E2D}" dt="2020-04-23T05:01:19.321" v="207" actId="255"/>
          <ac:spMkLst>
            <pc:docMk/>
            <pc:sldMk cId="0" sldId="268"/>
            <ac:spMk id="338" creationId="{00000000-0000-0000-0000-000000000000}"/>
          </ac:spMkLst>
        </pc:spChg>
      </pc:sldChg>
      <pc:sldChg chg="modSp modNotes">
        <pc:chgData name="Bohan Wu" userId="de394dfe-d539-403b-a0b9-b4a7b621e7b7" providerId="ADAL" clId="{604C0E22-CF6E-D747-B4B4-096DB2A43E2D}" dt="2020-04-23T05:00:59.702" v="206" actId="255"/>
        <pc:sldMkLst>
          <pc:docMk/>
          <pc:sldMk cId="0" sldId="269"/>
        </pc:sldMkLst>
        <pc:spChg chg="mod">
          <ac:chgData name="Bohan Wu" userId="de394dfe-d539-403b-a0b9-b4a7b621e7b7" providerId="ADAL" clId="{604C0E22-CF6E-D747-B4B4-096DB2A43E2D}" dt="2020-04-23T05:00:59.702" v="206" actId="255"/>
          <ac:spMkLst>
            <pc:docMk/>
            <pc:sldMk cId="0" sldId="269"/>
            <ac:spMk id="344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5-06T05:33:06.402" v="1383" actId="20578"/>
        <pc:sldMkLst>
          <pc:docMk/>
          <pc:sldMk cId="0" sldId="270"/>
        </pc:sldMkLst>
        <pc:spChg chg="mod">
          <ac:chgData name="Bohan Wu" userId="de394dfe-d539-403b-a0b9-b4a7b621e7b7" providerId="ADAL" clId="{604C0E22-CF6E-D747-B4B4-096DB2A43E2D}" dt="2020-04-23T05:00:29.340" v="201" actId="20577"/>
          <ac:spMkLst>
            <pc:docMk/>
            <pc:sldMk cId="0" sldId="270"/>
            <ac:spMk id="354" creationId="{00000000-0000-0000-0000-000000000000}"/>
          </ac:spMkLst>
        </pc:spChg>
        <pc:graphicFrameChg chg="mod">
          <ac:chgData name="Bohan Wu" userId="de394dfe-d539-403b-a0b9-b4a7b621e7b7" providerId="ADAL" clId="{604C0E22-CF6E-D747-B4B4-096DB2A43E2D}" dt="2020-05-06T05:33:06.402" v="1383" actId="20578"/>
          <ac:graphicFrameMkLst>
            <pc:docMk/>
            <pc:sldMk cId="0" sldId="270"/>
            <ac:graphicFrameMk id="355" creationId="{00000000-0000-0000-0000-000000000000}"/>
          </ac:graphicFrameMkLst>
        </pc:graphicFrameChg>
      </pc:sldChg>
      <pc:sldChg chg="modSp">
        <pc:chgData name="Bohan Wu" userId="de394dfe-d539-403b-a0b9-b4a7b621e7b7" providerId="ADAL" clId="{604C0E22-CF6E-D747-B4B4-096DB2A43E2D}" dt="2020-04-23T18:39:04.793" v="1382" actId="20577"/>
        <pc:sldMkLst>
          <pc:docMk/>
          <pc:sldMk cId="0" sldId="271"/>
        </pc:sldMkLst>
        <pc:spChg chg="mod">
          <ac:chgData name="Bohan Wu" userId="de394dfe-d539-403b-a0b9-b4a7b621e7b7" providerId="ADAL" clId="{604C0E22-CF6E-D747-B4B4-096DB2A43E2D}" dt="2020-04-23T18:39:04.793" v="1382" actId="20577"/>
          <ac:spMkLst>
            <pc:docMk/>
            <pc:sldMk cId="0" sldId="271"/>
            <ac:spMk id="361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4:58:46.314" v="95" actId="255"/>
        <pc:sldMkLst>
          <pc:docMk/>
          <pc:sldMk cId="0" sldId="272"/>
        </pc:sldMkLst>
        <pc:spChg chg="mod">
          <ac:chgData name="Bohan Wu" userId="de394dfe-d539-403b-a0b9-b4a7b621e7b7" providerId="ADAL" clId="{604C0E22-CF6E-D747-B4B4-096DB2A43E2D}" dt="2020-04-23T04:58:46.314" v="95" actId="255"/>
          <ac:spMkLst>
            <pc:docMk/>
            <pc:sldMk cId="0" sldId="272"/>
            <ac:spMk id="367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12:40.208" v="967" actId="20577"/>
        <pc:sldMkLst>
          <pc:docMk/>
          <pc:sldMk cId="0" sldId="274"/>
        </pc:sldMkLst>
        <pc:spChg chg="mod">
          <ac:chgData name="Bohan Wu" userId="de394dfe-d539-403b-a0b9-b4a7b621e7b7" providerId="ADAL" clId="{604C0E22-CF6E-D747-B4B4-096DB2A43E2D}" dt="2020-04-23T05:12:40.208" v="967" actId="20577"/>
          <ac:spMkLst>
            <pc:docMk/>
            <pc:sldMk cId="0" sldId="274"/>
            <ac:spMk id="380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16:07:19.309" v="1381"/>
        <pc:sldMkLst>
          <pc:docMk/>
          <pc:sldMk cId="0" sldId="275"/>
        </pc:sldMkLst>
        <pc:spChg chg="mod">
          <ac:chgData name="Bohan Wu" userId="de394dfe-d539-403b-a0b9-b4a7b621e7b7" providerId="ADAL" clId="{604C0E22-CF6E-D747-B4B4-096DB2A43E2D}" dt="2020-04-23T16:07:19.309" v="1381"/>
          <ac:spMkLst>
            <pc:docMk/>
            <pc:sldMk cId="0" sldId="275"/>
            <ac:spMk id="388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21:47.039" v="1368"/>
        <pc:sldMkLst>
          <pc:docMk/>
          <pc:sldMk cId="0" sldId="276"/>
        </pc:sldMkLst>
        <pc:spChg chg="mod">
          <ac:chgData name="Bohan Wu" userId="de394dfe-d539-403b-a0b9-b4a7b621e7b7" providerId="ADAL" clId="{604C0E22-CF6E-D747-B4B4-096DB2A43E2D}" dt="2020-04-23T05:21:47.039" v="1368"/>
          <ac:spMkLst>
            <pc:docMk/>
            <pc:sldMk cId="0" sldId="276"/>
            <ac:spMk id="393" creationId="{00000000-0000-0000-0000-000000000000}"/>
          </ac:spMkLst>
        </pc:spChg>
        <pc:spChg chg="mod">
          <ac:chgData name="Bohan Wu" userId="de394dfe-d539-403b-a0b9-b4a7b621e7b7" providerId="ADAL" clId="{604C0E22-CF6E-D747-B4B4-096DB2A43E2D}" dt="2020-04-23T04:58:23.957" v="91" actId="255"/>
          <ac:spMkLst>
            <pc:docMk/>
            <pc:sldMk cId="0" sldId="276"/>
            <ac:spMk id="394" creationId="{00000000-0000-0000-0000-000000000000}"/>
          </ac:spMkLst>
        </pc:spChg>
        <pc:spChg chg="mod">
          <ac:chgData name="Bohan Wu" userId="de394dfe-d539-403b-a0b9-b4a7b621e7b7" providerId="ADAL" clId="{604C0E22-CF6E-D747-B4B4-096DB2A43E2D}" dt="2020-04-23T04:58:28.545" v="92" actId="255"/>
          <ac:spMkLst>
            <pc:docMk/>
            <pc:sldMk cId="0" sldId="276"/>
            <ac:spMk id="397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14:08.797" v="1017" actId="20577"/>
        <pc:sldMkLst>
          <pc:docMk/>
          <pc:sldMk cId="0" sldId="277"/>
        </pc:sldMkLst>
        <pc:spChg chg="mod">
          <ac:chgData name="Bohan Wu" userId="de394dfe-d539-403b-a0b9-b4a7b621e7b7" providerId="ADAL" clId="{604C0E22-CF6E-D747-B4B4-096DB2A43E2D}" dt="2020-04-23T05:14:08.797" v="1017" actId="20577"/>
          <ac:spMkLst>
            <pc:docMk/>
            <pc:sldMk cId="0" sldId="277"/>
            <ac:spMk id="402" creationId="{00000000-0000-0000-0000-000000000000}"/>
          </ac:spMkLst>
        </pc:spChg>
        <pc:spChg chg="mod">
          <ac:chgData name="Bohan Wu" userId="de394dfe-d539-403b-a0b9-b4a7b621e7b7" providerId="ADAL" clId="{604C0E22-CF6E-D747-B4B4-096DB2A43E2D}" dt="2020-04-23T04:58:11.274" v="89" actId="255"/>
          <ac:spMkLst>
            <pc:docMk/>
            <pc:sldMk cId="0" sldId="277"/>
            <ac:spMk id="403" creationId="{00000000-0000-0000-0000-000000000000}"/>
          </ac:spMkLst>
        </pc:spChg>
        <pc:spChg chg="mod">
          <ac:chgData name="Bohan Wu" userId="de394dfe-d539-403b-a0b9-b4a7b621e7b7" providerId="ADAL" clId="{604C0E22-CF6E-D747-B4B4-096DB2A43E2D}" dt="2020-04-23T04:58:16.549" v="90" actId="255"/>
          <ac:spMkLst>
            <pc:docMk/>
            <pc:sldMk cId="0" sldId="277"/>
            <ac:spMk id="404" creationId="{00000000-0000-0000-0000-000000000000}"/>
          </ac:spMkLst>
        </pc:spChg>
        <pc:spChg chg="mod">
          <ac:chgData name="Bohan Wu" userId="de394dfe-d539-403b-a0b9-b4a7b621e7b7" providerId="ADAL" clId="{604C0E22-CF6E-D747-B4B4-096DB2A43E2D}" dt="2020-04-23T05:05:45.244" v="565" actId="255"/>
          <ac:spMkLst>
            <pc:docMk/>
            <pc:sldMk cId="0" sldId="277"/>
            <ac:spMk id="405" creationId="{00000000-0000-0000-0000-000000000000}"/>
          </ac:spMkLst>
        </pc:spChg>
      </pc:sldChg>
      <pc:sldChg chg="addSp delSp modSp modNotes">
        <pc:chgData name="Bohan Wu" userId="de394dfe-d539-403b-a0b9-b4a7b621e7b7" providerId="ADAL" clId="{604C0E22-CF6E-D747-B4B4-096DB2A43E2D}" dt="2020-04-23T05:21:10.886" v="1348"/>
        <pc:sldMkLst>
          <pc:docMk/>
          <pc:sldMk cId="0" sldId="278"/>
        </pc:sldMkLst>
        <pc:spChg chg="add del mod">
          <ac:chgData name="Bohan Wu" userId="de394dfe-d539-403b-a0b9-b4a7b621e7b7" providerId="ADAL" clId="{604C0E22-CF6E-D747-B4B4-096DB2A43E2D}" dt="2020-04-23T05:21:00.216" v="1347"/>
          <ac:spMkLst>
            <pc:docMk/>
            <pc:sldMk cId="0" sldId="278"/>
            <ac:spMk id="2" creationId="{B321A937-1197-9445-B013-CE20DC2DBB55}"/>
          </ac:spMkLst>
        </pc:spChg>
        <pc:spChg chg="add mod">
          <ac:chgData name="Bohan Wu" userId="de394dfe-d539-403b-a0b9-b4a7b621e7b7" providerId="ADAL" clId="{604C0E22-CF6E-D747-B4B4-096DB2A43E2D}" dt="2020-04-23T05:20:57.390" v="1345" actId="20577"/>
          <ac:spMkLst>
            <pc:docMk/>
            <pc:sldMk cId="0" sldId="278"/>
            <ac:spMk id="3" creationId="{0DD3C7FE-56D6-E54B-BA8B-F8E9EC2A9E4E}"/>
          </ac:spMkLst>
        </pc:spChg>
        <pc:spChg chg="add mod">
          <ac:chgData name="Bohan Wu" userId="de394dfe-d539-403b-a0b9-b4a7b621e7b7" providerId="ADAL" clId="{604C0E22-CF6E-D747-B4B4-096DB2A43E2D}" dt="2020-04-23T05:21:10.886" v="1348"/>
          <ac:spMkLst>
            <pc:docMk/>
            <pc:sldMk cId="0" sldId="278"/>
            <ac:spMk id="4" creationId="{CE6D4690-67A1-644E-A85F-A9CD60670E11}"/>
          </ac:spMkLst>
        </pc:spChg>
        <pc:spChg chg="mod">
          <ac:chgData name="Bohan Wu" userId="de394dfe-d539-403b-a0b9-b4a7b621e7b7" providerId="ADAL" clId="{604C0E22-CF6E-D747-B4B4-096DB2A43E2D}" dt="2020-04-23T05:19:09.461" v="1177" actId="14100"/>
          <ac:spMkLst>
            <pc:docMk/>
            <pc:sldMk cId="0" sldId="278"/>
            <ac:spMk id="411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17:07.104" v="1070" actId="20577"/>
        <pc:sldMkLst>
          <pc:docMk/>
          <pc:sldMk cId="0" sldId="279"/>
        </pc:sldMkLst>
        <pc:spChg chg="mod">
          <ac:chgData name="Bohan Wu" userId="de394dfe-d539-403b-a0b9-b4a7b621e7b7" providerId="ADAL" clId="{604C0E22-CF6E-D747-B4B4-096DB2A43E2D}" dt="2020-04-23T05:17:07.104" v="1070" actId="20577"/>
          <ac:spMkLst>
            <pc:docMk/>
            <pc:sldMk cId="0" sldId="279"/>
            <ac:spMk id="420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15:38.081" v="1056" actId="20577"/>
        <pc:sldMkLst>
          <pc:docMk/>
          <pc:sldMk cId="0" sldId="280"/>
        </pc:sldMkLst>
        <pc:spChg chg="mod">
          <ac:chgData name="Bohan Wu" userId="de394dfe-d539-403b-a0b9-b4a7b621e7b7" providerId="ADAL" clId="{604C0E22-CF6E-D747-B4B4-096DB2A43E2D}" dt="2020-04-23T05:15:38.081" v="1056" actId="20577"/>
          <ac:spMkLst>
            <pc:docMk/>
            <pc:sldMk cId="0" sldId="280"/>
            <ac:spMk id="427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16:57.542" v="1069" actId="255"/>
        <pc:sldMkLst>
          <pc:docMk/>
          <pc:sldMk cId="0" sldId="281"/>
        </pc:sldMkLst>
        <pc:spChg chg="mod">
          <ac:chgData name="Bohan Wu" userId="de394dfe-d539-403b-a0b9-b4a7b621e7b7" providerId="ADAL" clId="{604C0E22-CF6E-D747-B4B4-096DB2A43E2D}" dt="2020-04-23T05:16:57.542" v="1069" actId="255"/>
          <ac:spMkLst>
            <pc:docMk/>
            <pc:sldMk cId="0" sldId="281"/>
            <ac:spMk id="433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05:24.789" v="563" actId="255"/>
        <pc:sldMkLst>
          <pc:docMk/>
          <pc:sldMk cId="0" sldId="282"/>
        </pc:sldMkLst>
        <pc:spChg chg="mod">
          <ac:chgData name="Bohan Wu" userId="de394dfe-d539-403b-a0b9-b4a7b621e7b7" providerId="ADAL" clId="{604C0E22-CF6E-D747-B4B4-096DB2A43E2D}" dt="2020-04-23T05:05:24.789" v="563" actId="255"/>
          <ac:spMkLst>
            <pc:docMk/>
            <pc:sldMk cId="0" sldId="282"/>
            <ac:spMk id="439" creationId="{00000000-0000-0000-0000-000000000000}"/>
          </ac:spMkLst>
        </pc:spChg>
      </pc:sldChg>
      <pc:sldChg chg="modSp">
        <pc:chgData name="Bohan Wu" userId="de394dfe-d539-403b-a0b9-b4a7b621e7b7" providerId="ADAL" clId="{604C0E22-CF6E-D747-B4B4-096DB2A43E2D}" dt="2020-04-23T05:05:33.787" v="564" actId="255"/>
        <pc:sldMkLst>
          <pc:docMk/>
          <pc:sldMk cId="0" sldId="283"/>
        </pc:sldMkLst>
        <pc:spChg chg="mod">
          <ac:chgData name="Bohan Wu" userId="de394dfe-d539-403b-a0b9-b4a7b621e7b7" providerId="ADAL" clId="{604C0E22-CF6E-D747-B4B4-096DB2A43E2D}" dt="2020-04-23T05:05:33.787" v="564" actId="255"/>
          <ac:spMkLst>
            <pc:docMk/>
            <pc:sldMk cId="0" sldId="283"/>
            <ac:spMk id="445" creationId="{00000000-0000-0000-0000-000000000000}"/>
          </ac:spMkLst>
        </pc:spChg>
      </pc:sldChg>
      <pc:sldChg chg="add del">
        <pc:chgData name="Bohan Wu" userId="de394dfe-d539-403b-a0b9-b4a7b621e7b7" providerId="ADAL" clId="{604C0E22-CF6E-D747-B4B4-096DB2A43E2D}" dt="2020-04-23T05:16:45.218" v="1063" actId="2696"/>
        <pc:sldMkLst>
          <pc:docMk/>
          <pc:sldMk cId="1338280132" sldId="285"/>
        </pc:sldMkLst>
      </pc:sldChg>
      <pc:sldChg chg="add del">
        <pc:chgData name="Bohan Wu" userId="de394dfe-d539-403b-a0b9-b4a7b621e7b7" providerId="ADAL" clId="{604C0E22-CF6E-D747-B4B4-096DB2A43E2D}" dt="2020-04-23T05:16:45.230" v="1064" actId="2696"/>
        <pc:sldMkLst>
          <pc:docMk/>
          <pc:sldMk cId="4126950027" sldId="286"/>
        </pc:sldMkLst>
      </pc:sldChg>
      <pc:sldChg chg="add del">
        <pc:chgData name="Bohan Wu" userId="de394dfe-d539-403b-a0b9-b4a7b621e7b7" providerId="ADAL" clId="{604C0E22-CF6E-D747-B4B4-096DB2A43E2D}" dt="2020-04-23T05:16:45.241" v="1065" actId="2696"/>
        <pc:sldMkLst>
          <pc:docMk/>
          <pc:sldMk cId="4031240892" sldId="287"/>
        </pc:sldMkLst>
      </pc:sldChg>
      <pc:sldChg chg="add del">
        <pc:chgData name="Bohan Wu" userId="de394dfe-d539-403b-a0b9-b4a7b621e7b7" providerId="ADAL" clId="{604C0E22-CF6E-D747-B4B4-096DB2A43E2D}" dt="2020-04-23T05:16:45.251" v="1066" actId="2696"/>
        <pc:sldMkLst>
          <pc:docMk/>
          <pc:sldMk cId="2480607458" sldId="288"/>
        </pc:sldMkLst>
      </pc:sldChg>
      <pc:sldChg chg="add del">
        <pc:chgData name="Bohan Wu" userId="de394dfe-d539-403b-a0b9-b4a7b621e7b7" providerId="ADAL" clId="{604C0E22-CF6E-D747-B4B4-096DB2A43E2D}" dt="2020-04-23T05:16:45.262" v="1067" actId="2696"/>
        <pc:sldMkLst>
          <pc:docMk/>
          <pc:sldMk cId="995731068" sldId="289"/>
        </pc:sldMkLst>
      </pc:sldChg>
      <pc:sldChg chg="add del">
        <pc:chgData name="Bohan Wu" userId="de394dfe-d539-403b-a0b9-b4a7b621e7b7" providerId="ADAL" clId="{604C0E22-CF6E-D747-B4B4-096DB2A43E2D}" dt="2020-04-23T05:16:45.271" v="1068" actId="2696"/>
        <pc:sldMkLst>
          <pc:docMk/>
          <pc:sldMk cId="1138619242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d8858d21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74d8858d21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4657e34b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4657e34b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4657e34b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4657e34b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4657e34b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4657e34b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fdaad2e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fdaad2e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4657e34b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4657e34ba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4657e34ba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4657e34ba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4657e34ba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4657e34ba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4657e34b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4657e34b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4657e34ba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4657e34ba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4d8858d2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4d8858d2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657e34b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4657e34b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4d8858d21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4d8858d21_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4d8858d21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4d8858d21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4d8858d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4d8858d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4d8858d21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4d8858d21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4d8858d21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4d8858d21_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4657e34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4657e34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4d8858d2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4d8858d2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4657e34b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4657e34ba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4657e34b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4657e34b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4657e34b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4657e34b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4657e34b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4657e34b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657e34b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657e34b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657e34b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657e34b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657e34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657e34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4657e34b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4657e34b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4657e34b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4657e34b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fdaad2e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fdaad2e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6" name="Google Shape;14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3" name="Google Shape;153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9" name="Google Shape;18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Google Shape;19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STAT 411 Final Project: Breast Cancer Prediction</a:t>
            </a:r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By Bohan Wu, Marcus Martinez, and Paul Gao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and Lasso Regression</a:t>
            </a:r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Ridge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MSE = 2.354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MAPE = .081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Lasso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MSE = 2.362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MAPE = .081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Lasso and Ridge results are quite similar to MLR in our case.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Results</a:t>
            </a:r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All types have the same MAPE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MLR has the lowest MSE and best results</a:t>
            </a:r>
            <a:endParaRPr sz="1400"/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09" y="2404025"/>
            <a:ext cx="4227000" cy="16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Linear Regression Comparisons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3 Different MCMC Methods: Gibbs Sampler, Independent Metropolis Hastings(IMH), Hamiltonian MC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4 Different Priors: noninformative prior(Jeffrey prior), semi conjugate prior, g-prior, conjugate prior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Inference on Specific Models (2 best priors, 2 best </a:t>
            </a:r>
            <a:r>
              <a:rPr lang="en" err="1">
                <a:solidFill>
                  <a:srgbClr val="FFFFFF"/>
                </a:solidFill>
              </a:rPr>
              <a:t>mcmc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Posterior Distribution of Parameters.</a:t>
            </a:r>
            <a:endParaRPr sz="1100">
              <a:solidFill>
                <a:srgbClr val="FFFFFF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Credible Intervals.</a:t>
            </a:r>
            <a:endParaRPr sz="110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Bayesian Model Average for Prediction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MCMC methods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183200" y="1157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Recall 3 methods of interest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FFFFFF"/>
                </a:solidFill>
              </a:rPr>
              <a:t>Gibbs sampler</a:t>
            </a:r>
            <a:endParaRPr sz="140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FFFFFF"/>
                </a:solidFill>
              </a:rPr>
              <a:t>Hamiltonian MC</a:t>
            </a:r>
            <a:endParaRPr sz="140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FFFFFF"/>
                </a:solidFill>
              </a:rPr>
              <a:t>Independent Metropolis Hastings(IMH)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Gibbs Sampler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Google Shape;344;p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84025" y="820450"/>
                <a:ext cx="4240800" cy="297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Char char="●"/>
                </a:pPr>
                <a:r>
                  <a:rPr lang="en" sz="1400">
                    <a:solidFill>
                      <a:srgbClr val="FFFFFF"/>
                    </a:solidFill>
                  </a:rPr>
                  <a:t>Top to bottom: Jeffrey, Semi-conjugate, g , conjugate prior</a:t>
                </a:r>
                <a:endParaRPr sz="1400">
                  <a:solidFill>
                    <a:srgbClr val="FFFFFF"/>
                  </a:solidFill>
                </a:endParaRPr>
              </a:p>
              <a:p>
                <a:pPr marL="45720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Char char="●"/>
                </a:pPr>
                <a:r>
                  <a:rPr lang="en" sz="1400">
                    <a:solidFill>
                      <a:srgbClr val="FFFFFF"/>
                    </a:solidFill>
                  </a:rPr>
                  <a:t>Performs Equally well on all 4 priors.</a:t>
                </a:r>
                <a:endParaRPr sz="1400">
                  <a:solidFill>
                    <a:srgbClr val="FFFFFF"/>
                  </a:solidFill>
                </a:endParaRPr>
              </a:p>
              <a:p>
                <a:pPr lvl="1">
                  <a:spcBef>
                    <a:spcPts val="0"/>
                  </a:spcBef>
                  <a:buClr>
                    <a:srgbClr val="FFFFFF"/>
                  </a:buClr>
                </a:pPr>
                <a:r>
                  <a:rPr lang="en" sz="1400">
                    <a:solidFill>
                      <a:srgbClr val="FFFFFF"/>
                    </a:solidFill>
                  </a:rPr>
                  <a:t>Convergence plot: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sz="1400"/>
              </a:p>
            </p:txBody>
          </p:sp>
        </mc:Choice>
        <mc:Fallback xmlns="">
          <p:sp>
            <p:nvSpPr>
              <p:cNvPr id="344" name="Google Shape;344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84025" y="820450"/>
                <a:ext cx="4240800" cy="2973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5" name="Google Shape;3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0450"/>
            <a:ext cx="2146200" cy="131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201" y="1670174"/>
            <a:ext cx="2310075" cy="141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6274" y="2571750"/>
            <a:ext cx="2310065" cy="14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6350" y="3669407"/>
            <a:ext cx="2377650" cy="146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 Hastings (Hamiltonian)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Google Shape;354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buClr>
                    <a:srgbClr val="FFFFFF"/>
                  </a:buClr>
                </a:pPr>
                <a:r>
                  <a:rPr lang="en-US">
                    <a:solidFill>
                      <a:srgbClr val="FFFFFF"/>
                    </a:solidFill>
                  </a:rPr>
                  <a:t>Perform better than IMH, however still susceptible to starting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lvl="0">
                  <a:buClr>
                    <a:srgbClr val="FFFFFF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FFFFFF"/>
                    </a:solidFill>
                  </a:rPr>
                  <a:t>Acceptance Probability :  Semi-conjugate &gt; Jeffrey&gt; Conjugate &gt; g</a:t>
                </a:r>
              </a:p>
              <a:p>
                <a:pPr marL="91440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Char char="○"/>
                </a:pPr>
                <a:r>
                  <a:rPr lang="en-US" sz="1300">
                    <a:solidFill>
                      <a:srgbClr val="FFFFFF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300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300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3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3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3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 sz="13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3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300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3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>
                    <a:solidFill>
                      <a:srgbClr val="FFFFFF"/>
                    </a:solidFill>
                  </a:rPr>
                  <a:t>for each prior</a:t>
                </a:r>
                <a:endParaRPr lang="en-US">
                  <a:solidFill>
                    <a:srgbClr val="FFFFFF"/>
                  </a:solidFill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/>
              </a:p>
            </p:txBody>
          </p:sp>
        </mc:Choice>
        <mc:Fallback xmlns="">
          <p:sp>
            <p:nvSpPr>
              <p:cNvPr id="354" name="Google Shape;354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5" name="Google Shape;355;p39"/>
          <p:cNvGraphicFramePr/>
          <p:nvPr/>
        </p:nvGraphicFramePr>
        <p:xfrm>
          <a:off x="1773713" y="3122450"/>
          <a:ext cx="6086475" cy="1305374"/>
        </p:xfrm>
        <a:graphic>
          <a:graphicData uri="http://schemas.openxmlformats.org/drawingml/2006/table">
            <a:tbl>
              <a:tblPr>
                <a:noFill/>
                <a:tableStyleId>{50A8D107-5589-4076-B08D-C03FF532E99D}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Prior: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Jeffrey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Semi-conjugate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Zellner’s g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Conjugate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Acceptance Probability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0.0224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 Hastings (Independent)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Google Shape;361;p4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3 key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/>
                  <a:t>, proposal distribution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In this case,  IMH perform  worse than HMC and Gibbs because: 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400"/>
                  <a:t>Hard to pick 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400"/>
                  <a:t>hard to pick a good proposal 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, which is an 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400"/>
                  <a:t> vector.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not necessarily independent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However, useful when our parameter is 1-dimensional. </a:t>
                </a:r>
                <a:endParaRPr sz="1400"/>
              </a:p>
            </p:txBody>
          </p:sp>
        </mc:Choice>
        <mc:Fallback xmlns="">
          <p:sp>
            <p:nvSpPr>
              <p:cNvPr id="361" name="Google Shape;361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Priors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Non-Informative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Semi-Conjugate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Zellner’s G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Conjugate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Informative</a:t>
            </a: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1166850" y="1062725"/>
            <a:ext cx="7703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Posterior distribution of each beta, simulated using Gibbs sampling.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Question: how do we compare different priors in a given mcmc setting?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Idea: for each beta, the prior that has the least “spread out “ posterior distribution -&gt; compare variance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4" name="Google Shape;3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01" y="1970700"/>
            <a:ext cx="5422225" cy="33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 Variance Comparison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Google Shape;380;p4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sz="1400"/>
                  <a:t>Each color represents a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1400"/>
                  <a:t>. </a:t>
                </a:r>
                <a:endParaRPr sz="1400"/>
              </a:p>
            </p:txBody>
          </p:sp>
        </mc:Choice>
        <mc:Fallback xmlns="">
          <p:sp>
            <p:nvSpPr>
              <p:cNvPr id="380" name="Google Shape;380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1" name="Google Shape;3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00" y="2373500"/>
            <a:ext cx="3747050" cy="23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650" y="2373512"/>
            <a:ext cx="3747050" cy="231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Predictive Analysis of Breast Cancer Data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Comparison of Frequentist and Bayesian Linear Regression Methods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Intuitive, Statistical and Model Based Model Selection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Comparison of priors and MCMC methods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 Bayesian model inference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Frequentist and Bayesian Model Average predictive comparison 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Overall goal is to predict the mean radius size of a cancerous cell</a:t>
            </a:r>
            <a:endParaRPr sz="14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MSE and MAPE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Overview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Google Shape;388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sz="1400"/>
                  <a:t>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400"/>
                  <a:t>Bandwidth to check top/bottom 2 most informative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/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Credible  Intervals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Model Checking and Robustness</a:t>
                </a:r>
              </a:p>
            </p:txBody>
          </p:sp>
        </mc:Choice>
        <mc:Fallback xmlns="">
          <p:sp>
            <p:nvSpPr>
              <p:cNvPr id="388" name="Google Shape;388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Google Shape;393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97500" y="393750"/>
                <a:ext cx="7038900" cy="914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"/>
                  <a:t>Posterior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93" name="Google Shape;393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7500" y="393750"/>
                <a:ext cx="7038900" cy="914100"/>
              </a:xfrm>
              <a:prstGeom prst="rect">
                <a:avLst/>
              </a:prstGeom>
              <a:blipFill>
                <a:blip r:embed="rId3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1297500" y="1545388"/>
            <a:ext cx="1724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Gibbs + Conjugate</a:t>
            </a:r>
            <a:endParaRPr sz="1400"/>
          </a:p>
        </p:txBody>
      </p:sp>
      <p:pic>
        <p:nvPicPr>
          <p:cNvPr id="395" name="Google Shape;395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533400"/>
            <a:ext cx="4298200" cy="265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800" y="2533402"/>
            <a:ext cx="4236200" cy="26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5"/>
          <p:cNvSpPr txBox="1"/>
          <p:nvPr/>
        </p:nvSpPr>
        <p:spPr>
          <a:xfrm>
            <a:off x="5923750" y="1521100"/>
            <a:ext cx="18552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HMC + Jeffrey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Google Shape;402;p4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97500" y="393750"/>
                <a:ext cx="7038900" cy="914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"/>
                  <a:t>Most and Least “Informative”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/>
                  <a:t> Based on Mean Absolute Percent Deviation (MAPD)*</a:t>
                </a:r>
                <a:endParaRPr/>
              </a:p>
            </p:txBody>
          </p:sp>
        </mc:Choice>
        <mc:Fallback xmlns="">
          <p:sp>
            <p:nvSpPr>
              <p:cNvPr id="402" name="Google Shape;402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7500" y="393750"/>
                <a:ext cx="7038900" cy="914100"/>
              </a:xfrm>
              <a:prstGeom prst="rect">
                <a:avLst/>
              </a:prstGeom>
              <a:blipFill>
                <a:blip r:embed="rId3"/>
                <a:stretch>
                  <a:fillRect l="-13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3" name="Google Shape;403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71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Gibbs + Conjugate</a:t>
            </a:r>
            <a:endParaRPr sz="14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Most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Fractal Dimension Mean**= .019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Least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Concave </a:t>
            </a:r>
            <a:r>
              <a:rPr lang="en" sz="1400" err="1"/>
              <a:t>Points_SE</a:t>
            </a:r>
            <a:r>
              <a:rPr lang="en" sz="1400"/>
              <a:t>= 4.799</a:t>
            </a:r>
            <a:endParaRPr sz="1400"/>
          </a:p>
        </p:txBody>
      </p:sp>
      <p:sp>
        <p:nvSpPr>
          <p:cNvPr id="404" name="Google Shape;404;p46"/>
          <p:cNvSpPr txBox="1">
            <a:spLocks noGrp="1"/>
          </p:cNvSpPr>
          <p:nvPr>
            <p:ph type="body" idx="1"/>
          </p:nvPr>
        </p:nvSpPr>
        <p:spPr>
          <a:xfrm>
            <a:off x="4802550" y="1567550"/>
            <a:ext cx="2971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HMC +Jeffrey </a:t>
            </a:r>
            <a:endParaRPr sz="14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Most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Fractal Dimension Mean = .026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Least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Concave </a:t>
            </a:r>
            <a:r>
              <a:rPr lang="en" sz="1400" err="1"/>
              <a:t>Points_SE</a:t>
            </a:r>
            <a:r>
              <a:rPr lang="en" sz="1400"/>
              <a:t> = 4.593</a:t>
            </a:r>
            <a:endParaRPr sz="1400"/>
          </a:p>
        </p:txBody>
      </p:sp>
      <p:sp>
        <p:nvSpPr>
          <p:cNvPr id="405" name="Google Shape;405;p46"/>
          <p:cNvSpPr txBox="1"/>
          <p:nvPr/>
        </p:nvSpPr>
        <p:spPr>
          <a:xfrm>
            <a:off x="1792425" y="4078425"/>
            <a:ext cx="46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*Aside from the Intercept term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**: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Fractal Dimension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measures abnormality of biopsy tissue. Concave </a:t>
            </a:r>
            <a:r>
              <a:rPr lang="en" sz="120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Points_SE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standard error of # of concave portion  on a tissue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Checking and Robustness</a:t>
            </a:r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1"/>
          </p:nvPr>
        </p:nvSpPr>
        <p:spPr>
          <a:xfrm>
            <a:off x="340468" y="1567550"/>
            <a:ext cx="3237632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Capture Rate = 98.2421%</a:t>
            </a:r>
            <a:endParaRPr/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5625"/>
            <a:ext cx="4426224" cy="273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75" y="2405625"/>
            <a:ext cx="4426224" cy="273787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/>
        </p:nvSpPr>
        <p:spPr>
          <a:xfrm>
            <a:off x="5380500" y="1567544"/>
            <a:ext cx="2955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Capture Rate = 95.22613%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3C7FE-56D6-E54B-BA8B-F8E9EC2A9E4E}"/>
                  </a:ext>
                </a:extLst>
              </p:cNvPr>
              <p:cNvSpPr txBox="1"/>
              <p:nvPr/>
            </p:nvSpPr>
            <p:spPr>
              <a:xfrm>
                <a:off x="1297500" y="1185155"/>
                <a:ext cx="591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Check the position of true y relative to the 95% CI  of simulated results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3C7FE-56D6-E54B-BA8B-F8E9EC2A9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00" y="1185155"/>
                <a:ext cx="5910464" cy="307777"/>
              </a:xfrm>
              <a:prstGeom prst="rect">
                <a:avLst/>
              </a:prstGeom>
              <a:blipFill>
                <a:blip r:embed="rId5"/>
                <a:stretch>
                  <a:fillRect l="-310" t="-1961" r="-216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6D4690-67A1-644E-A85F-A9CD60670E11}"/>
                  </a:ext>
                </a:extLst>
              </p:cNvPr>
              <p:cNvSpPr/>
              <p:nvPr/>
            </p:nvSpPr>
            <p:spPr>
              <a:xfrm>
                <a:off x="4333761" y="2390322"/>
                <a:ext cx="476477" cy="362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6D4690-67A1-644E-A85F-A9CD60670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61" y="2390322"/>
                <a:ext cx="476477" cy="362856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Credible Intervals</a:t>
            </a:r>
            <a:endParaRPr/>
          </a:p>
        </p:txBody>
      </p:sp>
      <p:sp>
        <p:nvSpPr>
          <p:cNvPr id="420" name="Google Shape;420;p48"/>
          <p:cNvSpPr txBox="1">
            <a:spLocks noGrp="1"/>
          </p:cNvSpPr>
          <p:nvPr>
            <p:ph type="body" idx="1"/>
          </p:nvPr>
        </p:nvSpPr>
        <p:spPr>
          <a:xfrm>
            <a:off x="438850" y="1567550"/>
            <a:ext cx="193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Dark: Jeffrey + HMC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Red: Conjugate + Gibbs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421" name="Google Shape;4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50" y="1180150"/>
            <a:ext cx="6053999" cy="3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Google Shape;427;p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Posterior predictive distribution : first draw the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) from the joining  posterior distribution, then draw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/>
              </a:p>
              <a:p>
                <a:pPr marL="914400" lvl="1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○"/>
                </a:pPr>
                <a:r>
                  <a:rPr lang="en-US" sz="1400"/>
                  <a:t>Bayesian Model Average (BMA) results 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Final Results: compare with Frequentist methods.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Overall “Best” Method</a:t>
                </a:r>
                <a:endParaRPr sz="1400"/>
              </a:p>
            </p:txBody>
          </p:sp>
        </mc:Choice>
        <mc:Fallback xmlns="">
          <p:sp>
            <p:nvSpPr>
              <p:cNvPr id="427" name="Google Shape;427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BMA Results</a:t>
            </a:r>
            <a:endParaRPr/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Gibbs  + Conjugate</a:t>
            </a:r>
            <a:endParaRPr sz="14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MSE = 2.122</a:t>
            </a:r>
            <a:endParaRPr sz="14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MAPE = .078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HMC + Jeffrey</a:t>
            </a:r>
            <a:endParaRPr sz="14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MSE = 2.120</a:t>
            </a:r>
            <a:endParaRPr sz="14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MAPE = .078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Google Shape;439;p5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Prediction: Bayesian &gt; Frequentist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Inference: Bayesian &gt; Frequentist. </a:t>
                </a:r>
              </a:p>
              <a:p>
                <a:pPr lvl="1" indent="-311150">
                  <a:spcBef>
                    <a:spcPts val="0"/>
                  </a:spcBef>
                  <a:buSzPts val="1300"/>
                  <a:buChar char="●"/>
                </a:pPr>
                <a:r>
                  <a:rPr lang="en-US" sz="1400"/>
                  <a:t>Bayesian has more inference tools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400"/>
                  <a:t>Flexibility: Bayesian &gt; Frequentist </a:t>
                </a:r>
              </a:p>
              <a:p>
                <a:pPr lvl="1" indent="-311150">
                  <a:spcBef>
                    <a:spcPts val="0"/>
                  </a:spcBef>
                  <a:buSzPts val="1300"/>
                  <a:buChar char="●"/>
                </a:pPr>
                <a:r>
                  <a:rPr lang="en-US" sz="1400"/>
                  <a:t>Frequentists : strict assumptions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/>
                  <a:t>(must be Gaussian, Gamma, </a:t>
                </a:r>
                <a:r>
                  <a:rPr lang="en-US" sz="1400" err="1"/>
                  <a:t>etc</a:t>
                </a:r>
                <a:r>
                  <a:rPr lang="en-US" sz="1400"/>
                  <a:t>)</a:t>
                </a:r>
              </a:p>
              <a:p>
                <a:pPr lvl="1" indent="-311150">
                  <a:spcBef>
                    <a:spcPts val="0"/>
                  </a:spcBef>
                  <a:buSzPts val="1300"/>
                  <a:buChar char="●"/>
                </a:pPr>
                <a:r>
                  <a:rPr lang="en-US" sz="1400"/>
                  <a:t>Bayesian: Many available priors, can be approximated using MCMC. </a:t>
                </a:r>
                <a:endParaRPr sz="1400"/>
              </a:p>
            </p:txBody>
          </p:sp>
        </mc:Choice>
        <mc:Fallback xmlns="">
          <p:sp>
            <p:nvSpPr>
              <p:cNvPr id="439" name="Google Shape;439;p5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“Best” Method</a:t>
            </a:r>
            <a:endParaRPr/>
          </a:p>
        </p:txBody>
      </p:sp>
      <p:sp>
        <p:nvSpPr>
          <p:cNvPr id="445" name="Google Shape;445;p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 terms of prediction, the overall best model would be Hamiltonian MCMC with a Jeffrey’s Prior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MSE =  2.12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MAPE = .078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Other metrics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More informative: Conjugate Prior + Gibbs Sampler, lower posterior variance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Ease to implement: MLR Gaussian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Least Computational Intense (Bayesian): Jeffrey Prior + Gibbs Sampler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51" name="Google Shape;451;p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Background/Motivation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Interest in Medical Statistics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Personal Reasons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Descriptive Data on Cancerous Cells from 3-D Imaging 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University of Wisconsin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 569 observations with 31 variables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All measurements are in micrometers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Intuitive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Removed parameter, area, etc.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Statistical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Used stepwise AIC/BIC and VIF scores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 Model Based Model Selection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We ran both Ridge and Lasso Regressions 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Final Model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Fractal Dimension Mean,  Smoothness Mean, Compactness Mean  Concavity Mean,  Texture SE, Smoothness SE, Concave Point SE , and Malignant or Benign Factor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Data</a:t>
            </a:r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600" y="1307850"/>
            <a:ext cx="5122799" cy="31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Linear Regression Methods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Google Shape;297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73100" y="14336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MLR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Ridge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Lasso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endParaRPr/>
              </a:p>
            </p:txBody>
          </p:sp>
        </mc:Choice>
        <mc:Fallback>
          <p:sp>
            <p:nvSpPr>
              <p:cNvPr id="297" name="Google Shape;297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100" y="14336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Multilinear Regression: Gaussian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87455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Family =  Gaussian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= 2.352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MAPE = .081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AIC = 1413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50" y="1719475"/>
            <a:ext cx="5867351" cy="3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00" y="2473350"/>
            <a:ext cx="4180624" cy="25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Multilinear Regression: Gamma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Google Shape;312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55250" y="883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Family = Gamma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MSE = 2.417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MAPE = 0.075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AIC = 1309. 5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Gamma regression fits slightly better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/>
                  <a:t>For the sake of computation ease, we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ssume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are </a:t>
                </a:r>
                <a:r>
                  <a:rPr lang="en-US" err="1"/>
                  <a:t>i.i.d</a:t>
                </a:r>
                <a:r>
                  <a:rPr lang="en-US"/>
                  <a:t> normal</a:t>
                </a:r>
                <a:endParaRPr/>
              </a:p>
            </p:txBody>
          </p:sp>
        </mc:Choice>
        <mc:Fallback xmlns="">
          <p:sp>
            <p:nvSpPr>
              <p:cNvPr id="312" name="Google Shape;312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5250" y="883550"/>
                <a:ext cx="7038900" cy="291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On-screen Show (16:9)</PresentationFormat>
  <Paragraphs>163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Cambria Math</vt:lpstr>
      <vt:lpstr>Lato</vt:lpstr>
      <vt:lpstr>Montserrat</vt:lpstr>
      <vt:lpstr>Focus</vt:lpstr>
      <vt:lpstr>Focus</vt:lpstr>
      <vt:lpstr>STAT 411 Final Project: Breast Cancer Prediction</vt:lpstr>
      <vt:lpstr>Introduction </vt:lpstr>
      <vt:lpstr>Background/Motivation</vt:lpstr>
      <vt:lpstr>Data</vt:lpstr>
      <vt:lpstr>Model Selection</vt:lpstr>
      <vt:lpstr>Response Data</vt:lpstr>
      <vt:lpstr>Frequentist Linear Regression Methods</vt:lpstr>
      <vt:lpstr>Multilinear Regression: Gaussian</vt:lpstr>
      <vt:lpstr>Multilinear Regression: Gamma </vt:lpstr>
      <vt:lpstr>Ridge and Lasso Regression</vt:lpstr>
      <vt:lpstr>Frequentist Results</vt:lpstr>
      <vt:lpstr>Bayesian Linear Regression Comparisons</vt:lpstr>
      <vt:lpstr>Comparison of MCMC methods</vt:lpstr>
      <vt:lpstr>Gibbs Sampler</vt:lpstr>
      <vt:lpstr>Metropolis Hastings (Hamiltonian)</vt:lpstr>
      <vt:lpstr>Metropolis Hastings (Independent)</vt:lpstr>
      <vt:lpstr>Comparison of Priors</vt:lpstr>
      <vt:lpstr>Non Informative</vt:lpstr>
      <vt:lpstr>Posterior Variance Comparison</vt:lpstr>
      <vt:lpstr>Inference Overview</vt:lpstr>
      <vt:lpstr>Posterior Distribution of β</vt:lpstr>
      <vt:lpstr>Most and Least “Informative” β_j Based on Mean Absolute Percent Deviation (MAPD)*</vt:lpstr>
      <vt:lpstr>Model Checking and Robustness</vt:lpstr>
      <vt:lpstr>Credible Intervals</vt:lpstr>
      <vt:lpstr>Prediction</vt:lpstr>
      <vt:lpstr>BMA Results</vt:lpstr>
      <vt:lpstr>Final Results</vt:lpstr>
      <vt:lpstr>Overall “Best” Method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411 Final Project: Breast Cancer Prediction</dc:title>
  <cp:lastModifiedBy>Bohan Wu</cp:lastModifiedBy>
  <cp:revision>1</cp:revision>
  <dcterms:modified xsi:type="dcterms:W3CDTF">2020-05-07T19:08:38Z</dcterms:modified>
</cp:coreProperties>
</file>