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Password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Bohadn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Yevdokymov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Alex Voytovich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Marcus </a:t>
            </a:r>
            <a:r>
              <a:rPr lang="en-US" dirty="0" err="1" smtClean="0">
                <a:solidFill>
                  <a:schemeClr val="tx1"/>
                </a:solidFill>
              </a:rPr>
              <a:t>Giarrusso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5841"/>
          </a:xfrm>
        </p:spPr>
        <p:txBody>
          <a:bodyPr/>
          <a:lstStyle/>
          <a:p>
            <a:r>
              <a:rPr lang="en-US" dirty="0" smtClean="0"/>
              <a:t>Front end Tech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45294"/>
            <a:ext cx="9905999" cy="3541714"/>
          </a:xfrm>
        </p:spPr>
        <p:txBody>
          <a:bodyPr/>
          <a:lstStyle/>
          <a:p>
            <a:r>
              <a:rPr lang="en-US" dirty="0" smtClean="0"/>
              <a:t>The program utilizes AES 128 bit encryption</a:t>
            </a:r>
          </a:p>
          <a:p>
            <a:r>
              <a:rPr lang="en-US" dirty="0" smtClean="0"/>
              <a:t>This encryption protects the user’s password, and the account data</a:t>
            </a:r>
          </a:p>
          <a:p>
            <a:r>
              <a:rPr lang="en-US" dirty="0" smtClean="0"/>
              <a:t>This allows the use to copy the accounts usernames and passwords to the clipboard, and clears it </a:t>
            </a:r>
            <a:r>
              <a:rPr lang="en-US" smtClean="0"/>
              <a:t>after 30s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61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6674"/>
            <a:ext cx="9905999" cy="4892292"/>
          </a:xfrm>
        </p:spPr>
        <p:txBody>
          <a:bodyPr/>
          <a:lstStyle/>
          <a:p>
            <a:r>
              <a:rPr lang="en-US" dirty="0" smtClean="0"/>
              <a:t>All user data is stored using an sqlite3 database consisting of 2 tables</a:t>
            </a:r>
          </a:p>
          <a:p>
            <a:pPr lvl="1"/>
            <a:r>
              <a:rPr lang="en-US" dirty="0" smtClean="0"/>
              <a:t>users (user, </a:t>
            </a:r>
            <a:r>
              <a:rPr lang="en-US" dirty="0" err="1" smtClean="0"/>
              <a:t>UniqeuID_enc</a:t>
            </a:r>
            <a:r>
              <a:rPr lang="en-US" dirty="0" smtClean="0"/>
              <a:t>, </a:t>
            </a:r>
            <a:r>
              <a:rPr lang="en-US" dirty="0" err="1" smtClean="0"/>
              <a:t>UniqueID_dec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accounts (user, id, </a:t>
            </a:r>
            <a:r>
              <a:rPr lang="en-US" dirty="0" err="1" smtClean="0"/>
              <a:t>enc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is communicated using java sockets, and is transported on String[ ]</a:t>
            </a:r>
          </a:p>
          <a:p>
            <a:r>
              <a:rPr lang="en-US" dirty="0" smtClean="0"/>
              <a:t>The client connects to the server, sends a an array containing the command, and required data. The server then communicates with the database, retrieves required data, and sends it back to the client.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5841"/>
          </a:xfrm>
        </p:spPr>
        <p:txBody>
          <a:bodyPr/>
          <a:lstStyle/>
          <a:p>
            <a:r>
              <a:rPr lang="en-US" dirty="0" smtClean="0"/>
              <a:t> end Tech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136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Password manager</vt:lpstr>
      <vt:lpstr>Front end Tech Specs</vt:lpstr>
      <vt:lpstr> end Tech Specs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Alex Voytovich</dc:creator>
  <cp:lastModifiedBy>Alex Voytovich</cp:lastModifiedBy>
  <cp:revision>3</cp:revision>
  <dcterms:created xsi:type="dcterms:W3CDTF">2017-05-09T02:23:55Z</dcterms:created>
  <dcterms:modified xsi:type="dcterms:W3CDTF">2017-05-09T02:51:48Z</dcterms:modified>
</cp:coreProperties>
</file>