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4"/>
  </p:notesMasterIdLst>
  <p:sldIdLst>
    <p:sldId id="1234" r:id="rId7"/>
    <p:sldId id="1237" r:id="rId8"/>
    <p:sldId id="1236" r:id="rId9"/>
    <p:sldId id="1238" r:id="rId10"/>
    <p:sldId id="1239" r:id="rId11"/>
    <p:sldId id="1240" r:id="rId12"/>
    <p:sldId id="1206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34"/>
            <p14:sldId id="1237"/>
            <p14:sldId id="1236"/>
            <p14:sldId id="1238"/>
            <p14:sldId id="1239"/>
            <p14:sldId id="1240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hyperlink" Target="https://www.adidas.com/us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799"/>
            <a:ext cx="10820400" cy="2837047"/>
          </a:xfrm>
        </p:spPr>
        <p:txBody>
          <a:bodyPr/>
          <a:lstStyle/>
          <a:p>
            <a:r>
              <a:rPr lang="en-US" dirty="0" smtClean="0"/>
              <a:t>Review of Second Sprint</a:t>
            </a:r>
            <a:endParaRPr lang="uk-U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5915025"/>
            <a:ext cx="3467100" cy="745657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Bohdan</a:t>
            </a:r>
            <a:r>
              <a:rPr lang="en-US" dirty="0" smtClean="0"/>
              <a:t> </a:t>
            </a:r>
            <a:r>
              <a:rPr lang="en-US" dirty="0" err="1" smtClean="0"/>
              <a:t>Antoniak</a:t>
            </a:r>
            <a:endParaRPr lang="en-US" dirty="0" smtClean="0"/>
          </a:p>
          <a:p>
            <a:r>
              <a:rPr lang="en-US" dirty="0" smtClean="0"/>
              <a:t>Lv-553.SET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16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" panose="02000506030000020004" pitchFamily="50" charset="0"/>
              </a:rPr>
              <a:t>Agenda</a:t>
            </a:r>
            <a:endParaRPr lang="uk-UA" dirty="0">
              <a:latin typeface="Proxima Nova Bl" panose="02000506030000020004" pitchFamily="50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491565"/>
            <a:ext cx="10820400" cy="9360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</a:t>
            </a:r>
            <a:r>
              <a:rPr lang="en-US" sz="2400" dirty="0" smtClean="0"/>
              <a:t># </a:t>
            </a:r>
            <a:r>
              <a:rPr lang="en-US" sz="2400" dirty="0" smtClean="0"/>
              <a:t>Individual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Website testing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75" y="2492846"/>
            <a:ext cx="3377513" cy="28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Individual task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7518"/>
            <a:ext cx="5329989" cy="3688882"/>
          </a:xfrm>
        </p:spPr>
        <p:txBody>
          <a:bodyPr/>
          <a:lstStyle/>
          <a:p>
            <a:r>
              <a:rPr lang="en-US" dirty="0"/>
              <a:t>Define a class Person which contains: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Properties </a:t>
            </a:r>
            <a:r>
              <a:rPr lang="en-US" dirty="0" err="1"/>
              <a:t>TaxNumber</a:t>
            </a:r>
            <a:r>
              <a:rPr lang="en-US" dirty="0"/>
              <a:t>, </a:t>
            </a:r>
            <a:r>
              <a:rPr lang="en-US" dirty="0" err="1"/>
              <a:t>F</a:t>
            </a:r>
            <a:r>
              <a:rPr lang="en-US" dirty="0" err="1" smtClean="0"/>
              <a:t>irstname</a:t>
            </a:r>
            <a:r>
              <a:rPr lang="en-US" dirty="0"/>
              <a:t>, </a:t>
            </a:r>
            <a:r>
              <a:rPr lang="en-US" dirty="0" err="1"/>
              <a:t>L</a:t>
            </a:r>
            <a:r>
              <a:rPr lang="en-US" dirty="0" err="1" smtClean="0"/>
              <a:t>astname</a:t>
            </a:r>
            <a:r>
              <a:rPr lang="en-US" dirty="0"/>
              <a:t>, </a:t>
            </a:r>
            <a:r>
              <a:rPr lang="en-US" dirty="0" smtClean="0"/>
              <a:t>Birthdate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Constructor with parameters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Input() and output() methods for input/output from/to console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Method </a:t>
            </a:r>
            <a:r>
              <a:rPr lang="en-US" dirty="0" err="1"/>
              <a:t>GetAge</a:t>
            </a:r>
            <a:r>
              <a:rPr lang="en-US" dirty="0"/>
              <a:t>() calculating the person’s age in full years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Overridden </a:t>
            </a:r>
            <a:r>
              <a:rPr lang="en-US" dirty="0" err="1"/>
              <a:t>ToString</a:t>
            </a:r>
            <a:r>
              <a:rPr lang="en-US" dirty="0"/>
              <a:t>() method </a:t>
            </a:r>
            <a:endParaRPr lang="uk-UA" dirty="0"/>
          </a:p>
          <a:p>
            <a:endParaRPr lang="uk-U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 txBox="1">
            <a:spLocks/>
          </p:cNvSpPr>
          <p:nvPr/>
        </p:nvSpPr>
        <p:spPr>
          <a:xfrm>
            <a:off x="6449729" y="1797518"/>
            <a:ext cx="5329989" cy="368888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uk-UA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 txBox="1">
            <a:spLocks/>
          </p:cNvSpPr>
          <p:nvPr/>
        </p:nvSpPr>
        <p:spPr>
          <a:xfrm>
            <a:off x="6449728" y="1797518"/>
            <a:ext cx="5329989" cy="2389471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a descendant class Employee that has: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Additional </a:t>
            </a:r>
            <a:r>
              <a:rPr lang="en-US" dirty="0" smtClean="0"/>
              <a:t>properties </a:t>
            </a:r>
            <a:r>
              <a:rPr lang="en-US" dirty="0" err="1"/>
              <a:t>EmploymentDate</a:t>
            </a:r>
            <a:r>
              <a:rPr lang="en-US" dirty="0"/>
              <a:t>, Wage 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Constructor with parameters 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Overridden </a:t>
            </a:r>
            <a:r>
              <a:rPr lang="en-US" dirty="0"/>
              <a:t>input() and output() methods</a:t>
            </a:r>
            <a:endParaRPr lang="uk-UA" dirty="0"/>
          </a:p>
          <a:p>
            <a:pPr fontAlgn="auto">
              <a:spcAft>
                <a:spcPts val="0"/>
              </a:spcAft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8390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Individual task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7518"/>
            <a:ext cx="5329989" cy="2572351"/>
          </a:xfrm>
        </p:spPr>
        <p:txBody>
          <a:bodyPr/>
          <a:lstStyle/>
          <a:p>
            <a:r>
              <a:rPr lang="en-US" dirty="0"/>
              <a:t>Define a descendant class </a:t>
            </a:r>
            <a:r>
              <a:rPr lang="en-US" dirty="0" smtClean="0"/>
              <a:t>Student </a:t>
            </a:r>
            <a:r>
              <a:rPr lang="en-US" dirty="0"/>
              <a:t>that has: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Additional </a:t>
            </a:r>
            <a:r>
              <a:rPr lang="en-US" dirty="0" smtClean="0"/>
              <a:t>properties </a:t>
            </a:r>
            <a:r>
              <a:rPr lang="en-US" dirty="0" err="1" smtClean="0"/>
              <a:t>UniversityName</a:t>
            </a:r>
            <a:r>
              <a:rPr lang="en-US" dirty="0" smtClean="0"/>
              <a:t>, </a:t>
            </a:r>
            <a:r>
              <a:rPr lang="en-US" dirty="0" err="1" smtClean="0"/>
              <a:t>UniversityAdmissionDate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Constructor with parameters 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Overridden </a:t>
            </a:r>
            <a:r>
              <a:rPr lang="en-US" dirty="0"/>
              <a:t>input() and output() methods</a:t>
            </a:r>
            <a:endParaRPr lang="uk-UA" dirty="0"/>
          </a:p>
          <a:p>
            <a:endParaRPr lang="uk-U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 txBox="1">
            <a:spLocks/>
          </p:cNvSpPr>
          <p:nvPr/>
        </p:nvSpPr>
        <p:spPr>
          <a:xfrm>
            <a:off x="6449729" y="1797518"/>
            <a:ext cx="5329989" cy="368888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uk-UA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 txBox="1">
            <a:spLocks/>
          </p:cNvSpPr>
          <p:nvPr/>
        </p:nvSpPr>
        <p:spPr>
          <a:xfrm>
            <a:off x="6449728" y="1797518"/>
            <a:ext cx="5329989" cy="4114799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collection of persons and add some different </a:t>
            </a:r>
            <a:r>
              <a:rPr lang="en-US" dirty="0" smtClean="0"/>
              <a:t>persons to </a:t>
            </a:r>
            <a:r>
              <a:rPr lang="en-US" dirty="0"/>
              <a:t>it</a:t>
            </a:r>
            <a:r>
              <a:rPr lang="en-US" dirty="0" smtClean="0"/>
              <a:t>.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Output the data about employees elder than 40 years and wage less than 1000 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Sort the data by </a:t>
            </a:r>
            <a:r>
              <a:rPr lang="en-US" dirty="0" err="1"/>
              <a:t>F</a:t>
            </a:r>
            <a:r>
              <a:rPr lang="en-US" dirty="0" err="1" smtClean="0"/>
              <a:t>irstname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L</a:t>
            </a:r>
            <a:r>
              <a:rPr lang="en-US" dirty="0" err="1" smtClean="0"/>
              <a:t>astname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Output the collection to a file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Implement exception handling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Serialize the collection to XML file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Deserialize</a:t>
            </a:r>
            <a:r>
              <a:rPr lang="en-US" dirty="0"/>
              <a:t> it back</a:t>
            </a:r>
            <a:endParaRPr lang="uk-UA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Write unit tests</a:t>
            </a:r>
            <a:endParaRPr lang="uk-UA" dirty="0"/>
          </a:p>
          <a:p>
            <a:pPr fontAlgn="auto">
              <a:spcAft>
                <a:spcPts val="0"/>
              </a:spcAft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764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testing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7518"/>
            <a:ext cx="10820400" cy="984183"/>
          </a:xfrm>
        </p:spPr>
        <p:txBody>
          <a:bodyPr/>
          <a:lstStyle/>
          <a:p>
            <a:pPr algn="just"/>
            <a:r>
              <a:rPr lang="en-US" dirty="0"/>
              <a:t>During the sprint</a:t>
            </a:r>
            <a:r>
              <a:rPr lang="en-US" dirty="0" smtClean="0"/>
              <a:t>, also was tested </a:t>
            </a:r>
            <a:r>
              <a:rPr lang="en-US" dirty="0"/>
              <a:t>website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hlinkClick r:id="rId2"/>
              </a:rPr>
              <a:t>www.adidas.com/us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in the Firefox Browser. </a:t>
            </a:r>
            <a:r>
              <a:rPr lang="en-US" dirty="0" smtClean="0"/>
              <a:t>Checked </a:t>
            </a:r>
            <a:r>
              <a:rPr lang="en-US" dirty="0"/>
              <a:t>login and logout </a:t>
            </a:r>
            <a:r>
              <a:rPr lang="en-US" dirty="0" smtClean="0"/>
              <a:t>functionality, searching </a:t>
            </a:r>
            <a:r>
              <a:rPr lang="en-US" dirty="0"/>
              <a:t>for the </a:t>
            </a:r>
            <a:r>
              <a:rPr lang="en-US" dirty="0" smtClean="0"/>
              <a:t>items, </a:t>
            </a:r>
            <a:r>
              <a:rPr lang="en-US" dirty="0"/>
              <a:t>and </a:t>
            </a:r>
            <a:r>
              <a:rPr lang="en-US" dirty="0" smtClean="0"/>
              <a:t>adding </a:t>
            </a:r>
            <a:r>
              <a:rPr lang="en-US" dirty="0"/>
              <a:t>the </a:t>
            </a:r>
            <a:r>
              <a:rPr lang="en-US" dirty="0" smtClean="0"/>
              <a:t>items </a:t>
            </a:r>
            <a:r>
              <a:rPr lang="en-US" dirty="0"/>
              <a:t>to </a:t>
            </a:r>
            <a:r>
              <a:rPr lang="en-US" dirty="0" smtClean="0"/>
              <a:t>the shopping cart.</a:t>
            </a:r>
            <a:endParaRPr lang="uk-U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 txBox="1">
            <a:spLocks/>
          </p:cNvSpPr>
          <p:nvPr/>
        </p:nvSpPr>
        <p:spPr>
          <a:xfrm>
            <a:off x="6449729" y="1797518"/>
            <a:ext cx="5329989" cy="368888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55" y="3483637"/>
            <a:ext cx="4072689" cy="25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1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testing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7518"/>
            <a:ext cx="10820400" cy="2062213"/>
          </a:xfrm>
        </p:spPr>
        <p:txBody>
          <a:bodyPr/>
          <a:lstStyle/>
          <a:p>
            <a:pPr algn="just"/>
            <a:r>
              <a:rPr lang="en-US" dirty="0" smtClean="0"/>
              <a:t>Link on test case of log in functionality:</a:t>
            </a:r>
          </a:p>
          <a:p>
            <a:pPr algn="just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jira.softserve.academy/browse/SET-368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Link on the test case of log out functionality:</a:t>
            </a:r>
          </a:p>
          <a:p>
            <a:pPr algn="just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https://jira.softserve.academy/browse/SET-369</a:t>
            </a:r>
            <a:endParaRPr lang="uk-U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2D815465-9810-4297-B7C7-CB93EFFC3510}"/>
              </a:ext>
            </a:extLst>
          </p:cNvPr>
          <p:cNvSpPr txBox="1">
            <a:spLocks/>
          </p:cNvSpPr>
          <p:nvPr/>
        </p:nvSpPr>
        <p:spPr>
          <a:xfrm>
            <a:off x="6449729" y="1797518"/>
            <a:ext cx="5329989" cy="3688882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350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231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Open Sans</vt:lpstr>
      <vt:lpstr>Open Sans Regular</vt:lpstr>
      <vt:lpstr>Proxima Nova Bl</vt:lpstr>
      <vt:lpstr>Proxima Nova Black</vt:lpstr>
      <vt:lpstr>1_GRADIENT THEME</vt:lpstr>
      <vt:lpstr>2_GRADIENT THEME</vt:lpstr>
      <vt:lpstr>2_DARK THEME</vt:lpstr>
      <vt:lpstr>Review of Second Sprint</vt:lpstr>
      <vt:lpstr>Agenda</vt:lpstr>
      <vt:lpstr>C# Individual task</vt:lpstr>
      <vt:lpstr>C# Individual task</vt:lpstr>
      <vt:lpstr>Website testing</vt:lpstr>
      <vt:lpstr>Website testing</vt:lpstr>
      <vt:lpstr>Презентация PowerPoint</vt:lpstr>
    </vt:vector>
  </TitlesOfParts>
  <Company>Verint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Антоняк Богдан</cp:lastModifiedBy>
  <cp:revision>11</cp:revision>
  <dcterms:created xsi:type="dcterms:W3CDTF">2018-11-02T13:55:27Z</dcterms:created>
  <dcterms:modified xsi:type="dcterms:W3CDTF">2021-01-19T11:20:38Z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