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304" y="7194421"/>
            <a:ext cx="7035801" cy="619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ohdan Hlovatskyi. Karyna Volokhatiu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070503"/>
                </a:solidFill>
              </a:defRPr>
            </a:lvl1pPr>
          </a:lstStyle>
          <a:p>
            <a:pPr/>
            <a:r>
              <a:t>Bohdan Hlovatskyi. Karyna Volokhatiuk</a:t>
            </a:r>
          </a:p>
        </p:txBody>
      </p:sp>
      <p:sp>
        <p:nvSpPr>
          <p:cNvPr id="153" name="Arduino Commun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Arduino Communication</a:t>
            </a:r>
          </a:p>
        </p:txBody>
      </p:sp>
      <p:sp>
        <p:nvSpPr>
          <p:cNvPr id="154" name="APPS Summer Camp 202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APPS Summer Camp 2021</a:t>
            </a:r>
          </a:p>
        </p:txBody>
      </p:sp>
      <p:pic>
        <p:nvPicPr>
          <p:cNvPr id="1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48723" y="7564460"/>
            <a:ext cx="5080001" cy="508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H4-T0t9SjSh3Z7VfvnVj4joTB2pAiTAsZQujqC0-1cgr8l2H1vt7PwLai0dS4kPoRvBKnKKaKt1CYzNaK-2_8_2pX5wOPcJrJOVPgUhrs9gaPoDIRIdDP9uVK41BwAhxEsRa5Cryf9U.png" descr="H4-T0t9SjSh3Z7VfvnVj4joTB2pAiTAsZQujqC0-1cgr8l2H1vt7PwLai0dS4kPoRvBKnKKaKt1CYzNaK-2_8_2pX5wOPcJrJOVPgUhrs9gaPoDIRIdDP9uVK41BwAhxEsRa5Cryf9U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95783" y="2161783"/>
            <a:ext cx="9392433" cy="9392434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ctangle"/>
          <p:cNvSpPr/>
          <p:nvPr/>
        </p:nvSpPr>
        <p:spPr>
          <a:xfrm>
            <a:off x="15263234" y="4241799"/>
            <a:ext cx="769295" cy="1541063"/>
          </a:xfrm>
          <a:prstGeom prst="rect">
            <a:avLst/>
          </a:prstGeom>
          <a:ln w="101600">
            <a:solidFill>
              <a:srgbClr val="EFCF0A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9" name="Pins for common…"/>
          <p:cNvSpPr txBox="1"/>
          <p:nvPr/>
        </p:nvSpPr>
        <p:spPr>
          <a:xfrm>
            <a:off x="10806526" y="2521581"/>
            <a:ext cx="8475879" cy="166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lnSpc>
                <a:spcPct val="80000"/>
              </a:lnSpc>
              <a:defRPr b="1" spc="-112" sz="5600">
                <a:solidFill>
                  <a:srgbClr val="EFCF0A"/>
                </a:solidFill>
              </a:defRPr>
            </a:pPr>
            <a:r>
              <a:t>Pins for common</a:t>
            </a:r>
          </a:p>
          <a:p>
            <a:pPr algn="l">
              <a:lnSpc>
                <a:spcPct val="80000"/>
              </a:lnSpc>
              <a:defRPr b="1" spc="-112" sz="5600">
                <a:solidFill>
                  <a:srgbClr val="EFCF0A"/>
                </a:solidFill>
              </a:defRPr>
            </a:pPr>
            <a:r>
              <a:t>communication protocols</a:t>
            </a:r>
          </a:p>
        </p:txBody>
      </p:sp>
      <p:sp>
        <p:nvSpPr>
          <p:cNvPr id="160" name="Rectangle"/>
          <p:cNvSpPr/>
          <p:nvPr/>
        </p:nvSpPr>
        <p:spPr>
          <a:xfrm>
            <a:off x="10793056" y="4221661"/>
            <a:ext cx="915866" cy="1000994"/>
          </a:xfrm>
          <a:prstGeom prst="rect">
            <a:avLst/>
          </a:prstGeom>
          <a:ln w="101600">
            <a:solidFill>
              <a:srgbClr val="EFCF0A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4962027" y="5142293"/>
            <a:ext cx="14459946" cy="343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1069" y="5270499"/>
            <a:ext cx="15121862" cy="317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synchronous Serial Transmission"/>
          <p:cNvSpPr txBox="1"/>
          <p:nvPr/>
        </p:nvSpPr>
        <p:spPr>
          <a:xfrm>
            <a:off x="754965" y="1200996"/>
            <a:ext cx="17113187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Asynchronous Serial Transmission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5108" y="4427721"/>
            <a:ext cx="15553784" cy="4860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6754" y="5055440"/>
            <a:ext cx="16350492" cy="360512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ynchronous Serial Transmission."/>
          <p:cNvSpPr txBox="1"/>
          <p:nvPr/>
        </p:nvSpPr>
        <p:spPr>
          <a:xfrm>
            <a:off x="754965" y="1200995"/>
            <a:ext cx="16794735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Synchronous Serial Transmission.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0" y="3556000"/>
            <a:ext cx="9525000" cy="660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shot 2021-07-29 at 13.09.04.png" descr="Screenshot 2021-07-29 at 13.09.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915" y="5023892"/>
            <a:ext cx="15642887" cy="5374385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analogRead()"/>
          <p:cNvSpPr txBox="1"/>
          <p:nvPr/>
        </p:nvSpPr>
        <p:spPr>
          <a:xfrm>
            <a:off x="920842" y="916634"/>
            <a:ext cx="6649594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EFCF0A"/>
                </a:solidFill>
              </a:defRPr>
            </a:lvl1pPr>
          </a:lstStyle>
          <a:p>
            <a:pPr/>
            <a:r>
              <a:t>analogRead()</a:t>
            </a:r>
          </a:p>
        </p:txBody>
      </p:sp>
      <p:pic>
        <p:nvPicPr>
          <p:cNvPr id="176" name="Screenshot 2021-07-29 at 13.10.09.png" descr="Screenshot 2021-07-29 at 13.10.0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6090" y="2427424"/>
            <a:ext cx="17837249" cy="1610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