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7" r:id="rId11"/>
    <p:sldId id="261" r:id="rId12"/>
    <p:sldId id="262" r:id="rId13"/>
    <p:sldId id="268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Slab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94659db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94659db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94659db7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94659db7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94659db7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94659db7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4659db7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94659db7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Store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928700" y="3396525"/>
            <a:ext cx="267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993800" y="3485925"/>
            <a:ext cx="2780100" cy="11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Oleksandr Lytvyn</a:t>
            </a:r>
            <a:b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Bohdana Arterchuk</a:t>
            </a:r>
            <a:b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Andriy Schevchenko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2;p16">
            <a:extLst>
              <a:ext uri="{FF2B5EF4-FFF2-40B4-BE49-F238E27FC236}">
                <a16:creationId xmlns:a16="http://schemas.microsoft.com/office/drawing/2014/main" id="{94B42E13-274A-4676-8AD0-C6084AAA816A}"/>
              </a:ext>
            </a:extLst>
          </p:cNvPr>
          <p:cNvSpPr txBox="1">
            <a:spLocks/>
          </p:cNvSpPr>
          <p:nvPr/>
        </p:nvSpPr>
        <p:spPr>
          <a:xfrm>
            <a:off x="387900" y="365602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uk-UA" sz="1700" dirty="0">
                <a:solidFill>
                  <a:schemeClr val="tx1"/>
                </a:solidFill>
              </a:rPr>
              <a:t>Тести </a:t>
            </a:r>
            <a:r>
              <a:rPr lang="en-US" sz="1700" dirty="0" err="1">
                <a:solidFill>
                  <a:schemeClr val="tx1"/>
                </a:solidFill>
              </a:rPr>
              <a:t>api</a:t>
            </a:r>
            <a:r>
              <a:rPr lang="en-US" sz="1700" dirty="0">
                <a:solidFill>
                  <a:schemeClr val="tx1"/>
                </a:solidFill>
              </a:rPr>
              <a:t>	</a:t>
            </a:r>
            <a:endParaRPr lang="uk-UA" sz="1700" dirty="0">
              <a:solidFill>
                <a:schemeClr val="tx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BBEA67-B10A-4AFF-8A1C-545309719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204" y="458025"/>
            <a:ext cx="5346050" cy="43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1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6"/>
          <p:cNvSpPr txBox="1">
            <a:spLocks/>
          </p:cNvSpPr>
          <p:nvPr/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uk-UA" sz="1700" dirty="0">
                <a:solidFill>
                  <a:schemeClr val="tx1"/>
                </a:solidFill>
              </a:rPr>
              <a:t>Ручне тестування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0" y="1144125"/>
            <a:ext cx="3324225" cy="3552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270160"/>
            <a:ext cx="5057748" cy="277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79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6"/>
          <p:cNvSpPr txBox="1">
            <a:spLocks/>
          </p:cNvSpPr>
          <p:nvPr/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1700" dirty="0">
                <a:solidFill>
                  <a:schemeClr val="tx1"/>
                </a:solidFill>
              </a:rPr>
              <a:t>Continuous integration/Continuous deployment</a:t>
            </a:r>
            <a:endParaRPr lang="uk-UA" sz="17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217" y="3323052"/>
            <a:ext cx="3429000" cy="12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00" y="1144125"/>
            <a:ext cx="2057400" cy="1819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27" y="1117108"/>
            <a:ext cx="25527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8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6">
            <a:extLst>
              <a:ext uri="{FF2B5EF4-FFF2-40B4-BE49-F238E27FC236}">
                <a16:creationId xmlns:a16="http://schemas.microsoft.com/office/drawing/2014/main" id="{F001CC9F-EA69-425F-9728-FB721C49C1CA}"/>
              </a:ext>
            </a:extLst>
          </p:cNvPr>
          <p:cNvSpPr txBox="1">
            <a:spLocks/>
          </p:cNvSpPr>
          <p:nvPr/>
        </p:nvSpPr>
        <p:spPr>
          <a:xfrm>
            <a:off x="200613" y="110168"/>
            <a:ext cx="8368200" cy="4170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1700" dirty="0">
                <a:solidFill>
                  <a:schemeClr val="tx1"/>
                </a:solidFill>
              </a:rPr>
              <a:t>UI Prototype</a:t>
            </a:r>
            <a:endParaRPr lang="uk-UA" sz="1700" dirty="0">
              <a:solidFill>
                <a:schemeClr val="tx1"/>
              </a:solidFill>
            </a:endParaRP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66C0A2D2-0F68-410C-988B-F5E0F5CAB1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723420"/>
              </p:ext>
            </p:extLst>
          </p:nvPr>
        </p:nvGraphicFramePr>
        <p:xfrm>
          <a:off x="4240213" y="2325688"/>
          <a:ext cx="66198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Об’єкт оболонки Пакувальника" showAsIcon="1" r:id="rId3" imgW="661680" imgH="491040" progId="Package">
                  <p:embed/>
                </p:oleObj>
              </mc:Choice>
              <mc:Fallback>
                <p:oleObj name="Об’єкт оболонки Пакувальника" showAsIcon="1" r:id="rId3" imgW="66168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40213" y="2325688"/>
                        <a:ext cx="661987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6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300" b="1">
                <a:latin typeface="Arial"/>
                <a:ea typeface="Arial"/>
                <a:cs typeface="Arial"/>
                <a:sym typeface="Arial"/>
              </a:rPr>
              <a:t>Загальний опис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Book Store - це веб-додаток для пошуку книжок.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Він надає можливість знайти інформацію про шукану книжку , а також можливість отримати на електронну пошту ссилки на сайти, на яких можна придбати шукану книжку.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Методологія проекту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Методологія Scrum на основі попередньо домовлених спринтів: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●   	1-тижневі, які триватимуть до завершення роботи над базовим функціоналом;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●   	2-тижневі для роботи над наповнення</a:t>
            </a:r>
            <a:r>
              <a:rPr lang="uk-UA" dirty="0">
                <a:latin typeface="Times New Roman"/>
                <a:ea typeface="Times New Roman"/>
                <a:cs typeface="Times New Roman"/>
                <a:sym typeface="Times New Roman"/>
              </a:rPr>
              <a:t>м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та аналізу даних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 dirty="0">
                <a:latin typeface="Arial"/>
                <a:ea typeface="Arial"/>
                <a:cs typeface="Arial"/>
                <a:sym typeface="Arial"/>
              </a:rPr>
              <a:t>Типи користувачів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8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адміністратор - особа чи група осіб, яка додає інформацію про книжку, редагує інформацію, додає ссилки на онлайн-магазини і т.д.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незареєстрований відвідувач - людина, яка може переглядати інформацію про книжки.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зареєстрований відвідувач - людина, яка може переглядати інформацію про книжки та отримати лист на електронну пошту з посиланнями на сайти з продажу цієї книжки.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280" y="185450"/>
            <a:ext cx="3771830" cy="61051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9BC0C1AB-AE58-4EEA-A26E-3A0EC8C1D0D3}"/>
              </a:ext>
            </a:extLst>
          </p:cNvPr>
          <p:cNvSpPr txBox="1">
            <a:spLocks/>
          </p:cNvSpPr>
          <p:nvPr/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1700" b="1" dirty="0">
                <a:solidFill>
                  <a:schemeClr val="tx1"/>
                </a:solidFill>
              </a:rPr>
              <a:t>Architecture</a:t>
            </a:r>
            <a:endParaRPr lang="uk-UA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209983-303F-4295-97FA-5FEBFA4443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61832" y="77118"/>
            <a:ext cx="4594034" cy="341522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F1195B-4BDA-4C15-9728-81E94772BE01}"/>
              </a:ext>
            </a:extLst>
          </p:cNvPr>
          <p:cNvPicPr/>
          <p:nvPr/>
        </p:nvPicPr>
        <p:blipFill rotWithShape="1">
          <a:blip r:embed="rId3"/>
          <a:srcRect b="2340"/>
          <a:stretch/>
        </p:blipFill>
        <p:spPr bwMode="auto">
          <a:xfrm>
            <a:off x="0" y="77118"/>
            <a:ext cx="4372778" cy="34152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8796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C9A940-F7B3-4563-AC4F-D54502B461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9534" y="883893"/>
            <a:ext cx="6684932" cy="3555905"/>
          </a:xfrm>
          <a:prstGeom prst="rect">
            <a:avLst/>
          </a:prstGeom>
        </p:spPr>
      </p:pic>
      <p:sp>
        <p:nvSpPr>
          <p:cNvPr id="3" name="Google Shape;82;p16">
            <a:extLst>
              <a:ext uri="{FF2B5EF4-FFF2-40B4-BE49-F238E27FC236}">
                <a16:creationId xmlns:a16="http://schemas.microsoft.com/office/drawing/2014/main" id="{BB131D38-E9CD-4FD1-9384-F90FCD911EB7}"/>
              </a:ext>
            </a:extLst>
          </p:cNvPr>
          <p:cNvSpPr txBox="1">
            <a:spLocks/>
          </p:cNvSpPr>
          <p:nvPr/>
        </p:nvSpPr>
        <p:spPr>
          <a:xfrm>
            <a:off x="387900" y="197793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1700" b="1" dirty="0">
                <a:solidFill>
                  <a:schemeClr val="tx1"/>
                </a:solidFill>
              </a:rPr>
              <a:t>Components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88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321B76-5110-4AE7-B129-A083D4E99D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1617" y="96520"/>
            <a:ext cx="6120765" cy="495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2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6">
            <a:extLst>
              <a:ext uri="{FF2B5EF4-FFF2-40B4-BE49-F238E27FC236}">
                <a16:creationId xmlns:a16="http://schemas.microsoft.com/office/drawing/2014/main" id="{CA3E5903-7A69-47FD-B356-309F89B95740}"/>
              </a:ext>
            </a:extLst>
          </p:cNvPr>
          <p:cNvSpPr txBox="1">
            <a:spLocks/>
          </p:cNvSpPr>
          <p:nvPr/>
        </p:nvSpPr>
        <p:spPr>
          <a:xfrm>
            <a:off x="387900" y="389442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uk-UA" sz="1700" dirty="0">
                <a:solidFill>
                  <a:schemeClr val="tx1"/>
                </a:solidFill>
              </a:rPr>
              <a:t>Модульне тестування -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839E23-98EE-4E08-B03E-F727D836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906" y="515325"/>
            <a:ext cx="1676400" cy="5715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75DEDB-3799-42ED-AF43-4A69216E0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905" y="1201425"/>
            <a:ext cx="1333041" cy="103759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135FA1-5CF1-477B-A7FC-FF81CF501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927" y="2189863"/>
            <a:ext cx="954336" cy="1096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51173D-5F68-4B58-8924-7AD7DF82A50C}"/>
              </a:ext>
            </a:extLst>
          </p:cNvPr>
          <p:cNvSpPr txBox="1"/>
          <p:nvPr/>
        </p:nvSpPr>
        <p:spPr>
          <a:xfrm>
            <a:off x="4555927" y="2133851"/>
            <a:ext cx="1333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codecov.io</a:t>
            </a: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78B3CB-D8CF-4A04-BE95-AC77C5F48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900" y="3276287"/>
            <a:ext cx="3448880" cy="1551996"/>
          </a:xfrm>
          <a:prstGeom prst="rect">
            <a:avLst/>
          </a:prstGeom>
        </p:spPr>
      </p:pic>
      <p:sp>
        <p:nvSpPr>
          <p:cNvPr id="9" name="Google Shape;82;p16">
            <a:extLst>
              <a:ext uri="{FF2B5EF4-FFF2-40B4-BE49-F238E27FC236}">
                <a16:creationId xmlns:a16="http://schemas.microsoft.com/office/drawing/2014/main" id="{498379DA-51F9-4A43-B23A-26A9DB01A8A7}"/>
              </a:ext>
            </a:extLst>
          </p:cNvPr>
          <p:cNvSpPr txBox="1">
            <a:spLocks/>
          </p:cNvSpPr>
          <p:nvPr/>
        </p:nvSpPr>
        <p:spPr>
          <a:xfrm>
            <a:off x="387900" y="1338591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uk-UA" sz="1700" dirty="0">
                <a:solidFill>
                  <a:schemeClr val="tx1"/>
                </a:solidFill>
              </a:rPr>
              <a:t>Створення репортів -</a:t>
            </a:r>
          </a:p>
        </p:txBody>
      </p:sp>
      <p:sp>
        <p:nvSpPr>
          <p:cNvPr id="10" name="Google Shape;82;p16">
            <a:extLst>
              <a:ext uri="{FF2B5EF4-FFF2-40B4-BE49-F238E27FC236}">
                <a16:creationId xmlns:a16="http://schemas.microsoft.com/office/drawing/2014/main" id="{52FC25EC-CBD8-480C-BD57-A8E1783829CB}"/>
              </a:ext>
            </a:extLst>
          </p:cNvPr>
          <p:cNvSpPr txBox="1">
            <a:spLocks/>
          </p:cNvSpPr>
          <p:nvPr/>
        </p:nvSpPr>
        <p:spPr>
          <a:xfrm>
            <a:off x="476956" y="1993272"/>
            <a:ext cx="8368200" cy="9592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uk-UA" sz="1700" dirty="0">
                <a:solidFill>
                  <a:schemeClr val="tx1"/>
                </a:solidFill>
              </a:rPr>
              <a:t>Завантаження та обробка репортів-</a:t>
            </a:r>
          </a:p>
        </p:txBody>
      </p:sp>
    </p:spTree>
    <p:extLst>
      <p:ext uri="{BB962C8B-B14F-4D97-AF65-F5344CB8AC3E}">
        <p14:creationId xmlns:p14="http://schemas.microsoft.com/office/powerpoint/2010/main" val="1570523739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106</Words>
  <Application>Microsoft Office PowerPoint</Application>
  <PresentationFormat>Экран (16:9)</PresentationFormat>
  <Paragraphs>23</Paragraphs>
  <Slides>13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Roboto Slab</vt:lpstr>
      <vt:lpstr>Roboto</vt:lpstr>
      <vt:lpstr>Marina</vt:lpstr>
      <vt:lpstr>Пакет</vt:lpstr>
      <vt:lpstr>Book Store</vt:lpstr>
      <vt:lpstr>Загальний опис</vt:lpstr>
      <vt:lpstr>Методологія проекту</vt:lpstr>
      <vt:lpstr>Типи користувачів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Store</dc:title>
  <dc:creator>Oleksandr Lytvyn</dc:creator>
  <cp:lastModifiedBy>Andriy Shevchenko</cp:lastModifiedBy>
  <cp:revision>15</cp:revision>
  <dcterms:modified xsi:type="dcterms:W3CDTF">2019-06-04T22:37:26Z</dcterms:modified>
</cp:coreProperties>
</file>