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90"/>
  </p:notesMasterIdLst>
  <p:sldIdLst>
    <p:sldId id="487" r:id="rId2"/>
    <p:sldId id="279" r:id="rId3"/>
    <p:sldId id="473" r:id="rId4"/>
    <p:sldId id="408" r:id="rId5"/>
    <p:sldId id="517" r:id="rId6"/>
    <p:sldId id="409" r:id="rId7"/>
    <p:sldId id="570" r:id="rId8"/>
    <p:sldId id="518" r:id="rId9"/>
    <p:sldId id="597" r:id="rId10"/>
    <p:sldId id="571" r:id="rId11"/>
    <p:sldId id="488" r:id="rId12"/>
    <p:sldId id="519" r:id="rId13"/>
    <p:sldId id="490" r:id="rId14"/>
    <p:sldId id="523" r:id="rId15"/>
    <p:sldId id="520" r:id="rId16"/>
    <p:sldId id="491" r:id="rId17"/>
    <p:sldId id="521" r:id="rId18"/>
    <p:sldId id="492" r:id="rId19"/>
    <p:sldId id="522" r:id="rId20"/>
    <p:sldId id="493" r:id="rId21"/>
    <p:sldId id="524" r:id="rId22"/>
    <p:sldId id="525" r:id="rId23"/>
    <p:sldId id="494" r:id="rId24"/>
    <p:sldId id="526" r:id="rId25"/>
    <p:sldId id="527" r:id="rId26"/>
    <p:sldId id="497" r:id="rId27"/>
    <p:sldId id="529" r:id="rId28"/>
    <p:sldId id="598" r:id="rId29"/>
    <p:sldId id="499" r:id="rId30"/>
    <p:sldId id="531" r:id="rId31"/>
    <p:sldId id="530" r:id="rId32"/>
    <p:sldId id="593" r:id="rId33"/>
    <p:sldId id="592" r:id="rId34"/>
    <p:sldId id="500" r:id="rId35"/>
    <p:sldId id="584" r:id="rId36"/>
    <p:sldId id="585" r:id="rId37"/>
    <p:sldId id="586" r:id="rId38"/>
    <p:sldId id="587" r:id="rId39"/>
    <p:sldId id="588" r:id="rId40"/>
    <p:sldId id="589" r:id="rId41"/>
    <p:sldId id="590" r:id="rId42"/>
    <p:sldId id="532" r:id="rId43"/>
    <p:sldId id="502" r:id="rId44"/>
    <p:sldId id="533" r:id="rId45"/>
    <p:sldId id="504" r:id="rId46"/>
    <p:sldId id="534" r:id="rId47"/>
    <p:sldId id="505" r:id="rId48"/>
    <p:sldId id="535" r:id="rId49"/>
    <p:sldId id="506" r:id="rId50"/>
    <p:sldId id="536" r:id="rId51"/>
    <p:sldId id="537" r:id="rId52"/>
    <p:sldId id="538" r:id="rId53"/>
    <p:sldId id="539" r:id="rId54"/>
    <p:sldId id="595" r:id="rId55"/>
    <p:sldId id="596" r:id="rId56"/>
    <p:sldId id="507" r:id="rId57"/>
    <p:sldId id="540" r:id="rId58"/>
    <p:sldId id="512" r:id="rId59"/>
    <p:sldId id="541" r:id="rId60"/>
    <p:sldId id="542" r:id="rId61"/>
    <p:sldId id="543" r:id="rId62"/>
    <p:sldId id="513" r:id="rId63"/>
    <p:sldId id="544" r:id="rId64"/>
    <p:sldId id="546" r:id="rId65"/>
    <p:sldId id="545" r:id="rId66"/>
    <p:sldId id="594" r:id="rId67"/>
    <p:sldId id="514" r:id="rId68"/>
    <p:sldId id="547" r:id="rId69"/>
    <p:sldId id="548" r:id="rId70"/>
    <p:sldId id="515" r:id="rId71"/>
    <p:sldId id="550" r:id="rId72"/>
    <p:sldId id="551" r:id="rId73"/>
    <p:sldId id="516" r:id="rId74"/>
    <p:sldId id="572" r:id="rId75"/>
    <p:sldId id="576" r:id="rId76"/>
    <p:sldId id="574" r:id="rId77"/>
    <p:sldId id="573" r:id="rId78"/>
    <p:sldId id="577" r:id="rId79"/>
    <p:sldId id="578" r:id="rId80"/>
    <p:sldId id="575" r:id="rId81"/>
    <p:sldId id="579" r:id="rId82"/>
    <p:sldId id="599" r:id="rId83"/>
    <p:sldId id="591" r:id="rId84"/>
    <p:sldId id="581" r:id="rId85"/>
    <p:sldId id="580" r:id="rId86"/>
    <p:sldId id="582" r:id="rId87"/>
    <p:sldId id="583" r:id="rId88"/>
    <p:sldId id="552" r:id="rId8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84A4168-3F9E-4CB0-80D8-D1487023E425}">
          <p14:sldIdLst>
            <p14:sldId id="487"/>
            <p14:sldId id="279"/>
          </p14:sldIdLst>
        </p14:section>
        <p14:section name="Router Components" id="{29DBC722-B1A3-4277-AC7D-A1573FF49F4C}">
          <p14:sldIdLst>
            <p14:sldId id="473"/>
          </p14:sldIdLst>
        </p14:section>
        <p14:section name="base tag" id="{48935742-3F01-4DE2-B103-632495165965}">
          <p14:sldIdLst>
            <p14:sldId id="408"/>
            <p14:sldId id="517"/>
          </p14:sldIdLst>
        </p14:section>
        <p14:section name="Router Configuration" id="{4AA0079B-B9E1-457B-A757-6A9F1BA03A6A}">
          <p14:sldIdLst>
            <p14:sldId id="409"/>
            <p14:sldId id="570"/>
            <p14:sldId id="518"/>
            <p14:sldId id="597"/>
            <p14:sldId id="571"/>
            <p14:sldId id="488"/>
          </p14:sldIdLst>
        </p14:section>
        <p14:section name="Make RouterAvailable" id="{7058E1A8-7017-4F14-89C7-7DB7BE2F466C}">
          <p14:sldIdLst>
            <p14:sldId id="519"/>
            <p14:sldId id="490"/>
          </p14:sldIdLst>
        </p14:section>
        <p14:section name="Router Directives" id="{E6F47519-533E-4025-991E-24054D86B19E}">
          <p14:sldIdLst>
            <p14:sldId id="523"/>
            <p14:sldId id="520"/>
            <p14:sldId id="491"/>
            <p14:sldId id="521"/>
            <p14:sldId id="492"/>
            <p14:sldId id="522"/>
            <p14:sldId id="493"/>
          </p14:sldIdLst>
        </p14:section>
        <p14:section name="LocationStrategy" id="{909AB219-51C2-4E97-A46C-EF4C1415FB18}">
          <p14:sldIdLst>
            <p14:sldId id="524"/>
          </p14:sldIdLst>
        </p14:section>
        <p14:section name="Task Feature Area" id="{4BB9516C-FA5E-4960-93CD-69AF187D2A20}">
          <p14:sldIdLst>
            <p14:sldId id="525"/>
            <p14:sldId id="494"/>
            <p14:sldId id="526"/>
            <p14:sldId id="527"/>
            <p14:sldId id="497"/>
          </p14:sldIdLst>
        </p14:section>
        <p14:section name="Work w/ Parameters" id="{3D790C28-382A-489C-8B6B-C17F9AB82061}">
          <p14:sldIdLst>
            <p14:sldId id="529"/>
            <p14:sldId id="598"/>
            <p14:sldId id="499"/>
            <p14:sldId id="531"/>
            <p14:sldId id="530"/>
            <p14:sldId id="593"/>
            <p14:sldId id="592"/>
            <p14:sldId id="500"/>
          </p14:sldIdLst>
        </p14:section>
        <p14:section name="Secondary Router Outlets" id="{081F5AB6-B132-4991-955F-227FF7050AC1}">
          <p14:sldIdLst>
            <p14:sldId id="584"/>
            <p14:sldId id="585"/>
            <p14:sldId id="586"/>
            <p14:sldId id="587"/>
            <p14:sldId id="588"/>
            <p14:sldId id="589"/>
            <p14:sldId id="590"/>
          </p14:sldIdLst>
        </p14:section>
        <p14:section name="Child Routes" id="{E38D436F-F181-4286-A833-CCED3569118E}">
          <p14:sldIdLst>
            <p14:sldId id="532"/>
            <p14:sldId id="502"/>
            <p14:sldId id="533"/>
            <p14:sldId id="504"/>
            <p14:sldId id="534"/>
            <p14:sldId id="505"/>
          </p14:sldIdLst>
        </p14:section>
        <p14:section name="Optional Parameters" id="{C7B077E8-7EF3-49D9-8B57-1554BFB4D540}">
          <p14:sldIdLst>
            <p14:sldId id="535"/>
            <p14:sldId id="506"/>
          </p14:sldIdLst>
        </p14:section>
        <p14:section name="Guards" id="{DB8F4AE5-C8F0-4BB1-A9F3-26F31E2DC945}">
          <p14:sldIdLst>
            <p14:sldId id="536"/>
            <p14:sldId id="537"/>
            <p14:sldId id="538"/>
            <p14:sldId id="539"/>
            <p14:sldId id="595"/>
            <p14:sldId id="596"/>
            <p14:sldId id="507"/>
            <p14:sldId id="540"/>
            <p14:sldId id="512"/>
            <p14:sldId id="541"/>
            <p14:sldId id="542"/>
            <p14:sldId id="543"/>
            <p14:sldId id="513"/>
          </p14:sldIdLst>
        </p14:section>
        <p14:section name="Query Parameters and Fragments" id="{340A59E8-7740-433C-B90B-7A9C81026B08}">
          <p14:sldIdLst>
            <p14:sldId id="544"/>
            <p14:sldId id="546"/>
            <p14:sldId id="545"/>
            <p14:sldId id="594"/>
            <p14:sldId id="514"/>
          </p14:sldIdLst>
        </p14:section>
        <p14:section name="Asynchronous Routing" id="{EB77C152-B86B-45BF-AD8C-ACA3C4CE00C2}">
          <p14:sldIdLst>
            <p14:sldId id="547"/>
            <p14:sldId id="548"/>
            <p14:sldId id="515"/>
            <p14:sldId id="550"/>
            <p14:sldId id="551"/>
            <p14:sldId id="516"/>
            <p14:sldId id="572"/>
            <p14:sldId id="576"/>
            <p14:sldId id="574"/>
            <p14:sldId id="573"/>
            <p14:sldId id="577"/>
            <p14:sldId id="578"/>
            <p14:sldId id="575"/>
            <p14:sldId id="579"/>
          </p14:sldIdLst>
        </p14:section>
        <p14:section name="Router Events" id="{D1CA7B48-51AD-421F-835C-CEE3217DC8F6}">
          <p14:sldIdLst>
            <p14:sldId id="599"/>
            <p14:sldId id="591"/>
            <p14:sldId id="581"/>
            <p14:sldId id="580"/>
            <p14:sldId id="582"/>
            <p14:sldId id="583"/>
          </p14:sldIdLst>
        </p14:section>
        <p14:section name="Summary" id="{DFFC59BE-9DE4-4105-9F3D-8984E45056A0}">
          <p14:sldIdLst>
            <p14:sldId id="5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509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37" autoAdjust="0"/>
    <p:restoredTop sz="93629" autoAdjust="0"/>
  </p:normalViewPr>
  <p:slideViewPr>
    <p:cSldViewPr>
      <p:cViewPr varScale="1">
        <p:scale>
          <a:sx n="64" d="100"/>
          <a:sy n="64" d="100"/>
        </p:scale>
        <p:origin x="312" y="4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247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84A9DD-17FE-46CB-B398-D8A2B68E7B7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69FD476-4F3C-4407-A819-C90BE5510BBE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b="0" i="0" dirty="0" err="1"/>
            <a:t>NavigationStart</a:t>
          </a:r>
          <a:endParaRPr lang="en-US" sz="1600" dirty="0"/>
        </a:p>
      </dgm:t>
    </dgm:pt>
    <dgm:pt modelId="{09BE4933-884B-4F82-B5D9-8AA41CC507C4}" type="parTrans" cxnId="{0DF8103F-9CD3-4945-BB37-6F718CA39F98}">
      <dgm:prSet/>
      <dgm:spPr/>
      <dgm:t>
        <a:bodyPr/>
        <a:lstStyle/>
        <a:p>
          <a:endParaRPr lang="en-US"/>
        </a:p>
      </dgm:t>
    </dgm:pt>
    <dgm:pt modelId="{49C004BB-0B71-4089-A6E8-C626CFCF6566}" type="sibTrans" cxnId="{0DF8103F-9CD3-4945-BB37-6F718CA39F98}">
      <dgm:prSet/>
      <dgm:spPr/>
      <dgm:t>
        <a:bodyPr/>
        <a:lstStyle/>
        <a:p>
          <a:endParaRPr lang="en-US"/>
        </a:p>
      </dgm:t>
    </dgm:pt>
    <dgm:pt modelId="{CFFDB282-BCD3-4C11-9F31-1A0E67A02E01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i="0" dirty="0" err="1"/>
            <a:t>RouteConfigLoadStart</a:t>
          </a:r>
          <a:endParaRPr lang="en-US" dirty="0"/>
        </a:p>
      </dgm:t>
    </dgm:pt>
    <dgm:pt modelId="{384BB479-7EF9-431C-8B91-628351B96160}" type="parTrans" cxnId="{64334BF7-5857-4670-8070-88E3EEE68C0C}">
      <dgm:prSet/>
      <dgm:spPr/>
      <dgm:t>
        <a:bodyPr/>
        <a:lstStyle/>
        <a:p>
          <a:endParaRPr lang="en-US"/>
        </a:p>
      </dgm:t>
    </dgm:pt>
    <dgm:pt modelId="{DA9307FF-47E2-4E89-8166-37EB9294E46B}" type="sibTrans" cxnId="{64334BF7-5857-4670-8070-88E3EEE68C0C}">
      <dgm:prSet/>
      <dgm:spPr/>
      <dgm:t>
        <a:bodyPr/>
        <a:lstStyle/>
        <a:p>
          <a:endParaRPr lang="en-US"/>
        </a:p>
      </dgm:t>
    </dgm:pt>
    <dgm:pt modelId="{5A2B097D-129A-4ECD-ABF7-8181405F64DA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i="0" dirty="0" err="1"/>
            <a:t>RouteConfigLoadEnd</a:t>
          </a:r>
          <a:endParaRPr lang="en-US" dirty="0"/>
        </a:p>
      </dgm:t>
    </dgm:pt>
    <dgm:pt modelId="{77DAE5EE-2BAE-4E89-B74D-4F57B2919DE0}" type="parTrans" cxnId="{06DC48A8-9DA2-4A87-9F73-437163AB44DE}">
      <dgm:prSet/>
      <dgm:spPr/>
      <dgm:t>
        <a:bodyPr/>
        <a:lstStyle/>
        <a:p>
          <a:endParaRPr lang="en-US"/>
        </a:p>
      </dgm:t>
    </dgm:pt>
    <dgm:pt modelId="{F13242F8-8C48-4797-96CC-1A6A4CE3F7CB}" type="sibTrans" cxnId="{06DC48A8-9DA2-4A87-9F73-437163AB44DE}">
      <dgm:prSet/>
      <dgm:spPr/>
      <dgm:t>
        <a:bodyPr/>
        <a:lstStyle/>
        <a:p>
          <a:endParaRPr lang="en-US"/>
        </a:p>
      </dgm:t>
    </dgm:pt>
    <dgm:pt modelId="{34C5840C-7F54-48B5-8437-EB2D21C53CD0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b="0" i="0" dirty="0" err="1"/>
            <a:t>RoutesRecognized</a:t>
          </a:r>
          <a:endParaRPr lang="en-US" sz="1600" dirty="0"/>
        </a:p>
      </dgm:t>
    </dgm:pt>
    <dgm:pt modelId="{59E69EFE-69B2-40C8-9025-44140F51B851}" type="parTrans" cxnId="{1867D664-7396-41DA-8FC6-8D626F480F42}">
      <dgm:prSet/>
      <dgm:spPr/>
      <dgm:t>
        <a:bodyPr/>
        <a:lstStyle/>
        <a:p>
          <a:endParaRPr lang="en-US"/>
        </a:p>
      </dgm:t>
    </dgm:pt>
    <dgm:pt modelId="{AB67318F-ED96-4807-B1FD-01F81E8B1473}" type="sibTrans" cxnId="{1867D664-7396-41DA-8FC6-8D626F480F42}">
      <dgm:prSet/>
      <dgm:spPr/>
      <dgm:t>
        <a:bodyPr/>
        <a:lstStyle/>
        <a:p>
          <a:endParaRPr lang="en-US"/>
        </a:p>
      </dgm:t>
    </dgm:pt>
    <dgm:pt modelId="{2268EFAB-4A08-4B00-AAB6-B161C03C748B}" type="pres">
      <dgm:prSet presAssocID="{D884A9DD-17FE-46CB-B398-D8A2B68E7B76}" presName="Name0" presStyleCnt="0">
        <dgm:presLayoutVars>
          <dgm:dir/>
          <dgm:resizeHandles val="exact"/>
        </dgm:presLayoutVars>
      </dgm:prSet>
      <dgm:spPr/>
    </dgm:pt>
    <dgm:pt modelId="{0D87D988-AA02-4FC6-A70F-1DBC3ED1C8A9}" type="pres">
      <dgm:prSet presAssocID="{A69FD476-4F3C-4407-A819-C90BE5510BBE}" presName="node" presStyleLbl="node1" presStyleIdx="0" presStyleCnt="4">
        <dgm:presLayoutVars>
          <dgm:bulletEnabled val="1"/>
        </dgm:presLayoutVars>
      </dgm:prSet>
      <dgm:spPr/>
    </dgm:pt>
    <dgm:pt modelId="{0E00C5A2-C616-4D4F-B1F2-F6201477B0E0}" type="pres">
      <dgm:prSet presAssocID="{49C004BB-0B71-4089-A6E8-C626CFCF6566}" presName="sibTrans" presStyleLbl="sibTrans2D1" presStyleIdx="0" presStyleCnt="3"/>
      <dgm:spPr/>
    </dgm:pt>
    <dgm:pt modelId="{2110D2B7-69EC-4C18-A9F7-FF75BB5E9104}" type="pres">
      <dgm:prSet presAssocID="{49C004BB-0B71-4089-A6E8-C626CFCF6566}" presName="connectorText" presStyleLbl="sibTrans2D1" presStyleIdx="0" presStyleCnt="3"/>
      <dgm:spPr/>
    </dgm:pt>
    <dgm:pt modelId="{5E30CD88-D2B7-4450-BC42-D7D725E213B2}" type="pres">
      <dgm:prSet presAssocID="{CFFDB282-BCD3-4C11-9F31-1A0E67A02E01}" presName="node" presStyleLbl="node1" presStyleIdx="1" presStyleCnt="4">
        <dgm:presLayoutVars>
          <dgm:bulletEnabled val="1"/>
        </dgm:presLayoutVars>
      </dgm:prSet>
      <dgm:spPr/>
    </dgm:pt>
    <dgm:pt modelId="{D9AC0B93-2D2B-4FEA-9E93-8611CDA66073}" type="pres">
      <dgm:prSet presAssocID="{DA9307FF-47E2-4E89-8166-37EB9294E46B}" presName="sibTrans" presStyleLbl="sibTrans2D1" presStyleIdx="1" presStyleCnt="3"/>
      <dgm:spPr/>
    </dgm:pt>
    <dgm:pt modelId="{7705229A-7F72-4FA5-992A-268AE9B2142F}" type="pres">
      <dgm:prSet presAssocID="{DA9307FF-47E2-4E89-8166-37EB9294E46B}" presName="connectorText" presStyleLbl="sibTrans2D1" presStyleIdx="1" presStyleCnt="3"/>
      <dgm:spPr/>
    </dgm:pt>
    <dgm:pt modelId="{24B04387-F12A-400E-9053-A1A7507FDC31}" type="pres">
      <dgm:prSet presAssocID="{5A2B097D-129A-4ECD-ABF7-8181405F64DA}" presName="node" presStyleLbl="node1" presStyleIdx="2" presStyleCnt="4">
        <dgm:presLayoutVars>
          <dgm:bulletEnabled val="1"/>
        </dgm:presLayoutVars>
      </dgm:prSet>
      <dgm:spPr/>
    </dgm:pt>
    <dgm:pt modelId="{DCD26D0F-209D-4214-BD67-9A91BD8861A3}" type="pres">
      <dgm:prSet presAssocID="{F13242F8-8C48-4797-96CC-1A6A4CE3F7CB}" presName="sibTrans" presStyleLbl="sibTrans2D1" presStyleIdx="2" presStyleCnt="3"/>
      <dgm:spPr/>
    </dgm:pt>
    <dgm:pt modelId="{2E261101-D997-43D4-8379-AAC0F4CAD5B9}" type="pres">
      <dgm:prSet presAssocID="{F13242F8-8C48-4797-96CC-1A6A4CE3F7CB}" presName="connectorText" presStyleLbl="sibTrans2D1" presStyleIdx="2" presStyleCnt="3"/>
      <dgm:spPr/>
    </dgm:pt>
    <dgm:pt modelId="{EA279464-D496-466E-B6A8-4754BB8784C0}" type="pres">
      <dgm:prSet presAssocID="{34C5840C-7F54-48B5-8437-EB2D21C53CD0}" presName="node" presStyleLbl="node1" presStyleIdx="3" presStyleCnt="4">
        <dgm:presLayoutVars>
          <dgm:bulletEnabled val="1"/>
        </dgm:presLayoutVars>
      </dgm:prSet>
      <dgm:spPr/>
    </dgm:pt>
  </dgm:ptLst>
  <dgm:cxnLst>
    <dgm:cxn modelId="{7EDAB111-03F8-4D3A-92A6-D62EBB4EB631}" type="presOf" srcId="{49C004BB-0B71-4089-A6E8-C626CFCF6566}" destId="{0E00C5A2-C616-4D4F-B1F2-F6201477B0E0}" srcOrd="0" destOrd="0" presId="urn:microsoft.com/office/officeart/2005/8/layout/process1"/>
    <dgm:cxn modelId="{927FA915-8086-4501-9426-2D78B091CFDD}" type="presOf" srcId="{34C5840C-7F54-48B5-8437-EB2D21C53CD0}" destId="{EA279464-D496-466E-B6A8-4754BB8784C0}" srcOrd="0" destOrd="0" presId="urn:microsoft.com/office/officeart/2005/8/layout/process1"/>
    <dgm:cxn modelId="{0DF8103F-9CD3-4945-BB37-6F718CA39F98}" srcId="{D884A9DD-17FE-46CB-B398-D8A2B68E7B76}" destId="{A69FD476-4F3C-4407-A819-C90BE5510BBE}" srcOrd="0" destOrd="0" parTransId="{09BE4933-884B-4F82-B5D9-8AA41CC507C4}" sibTransId="{49C004BB-0B71-4089-A6E8-C626CFCF6566}"/>
    <dgm:cxn modelId="{A5764862-FFF8-4A2D-8F2E-0A6E23D4CF99}" type="presOf" srcId="{DA9307FF-47E2-4E89-8166-37EB9294E46B}" destId="{7705229A-7F72-4FA5-992A-268AE9B2142F}" srcOrd="1" destOrd="0" presId="urn:microsoft.com/office/officeart/2005/8/layout/process1"/>
    <dgm:cxn modelId="{1867D664-7396-41DA-8FC6-8D626F480F42}" srcId="{D884A9DD-17FE-46CB-B398-D8A2B68E7B76}" destId="{34C5840C-7F54-48B5-8437-EB2D21C53CD0}" srcOrd="3" destOrd="0" parTransId="{59E69EFE-69B2-40C8-9025-44140F51B851}" sibTransId="{AB67318F-ED96-4807-B1FD-01F81E8B1473}"/>
    <dgm:cxn modelId="{EAC5904F-6E96-45FE-897A-FF60C77D4A9D}" type="presOf" srcId="{DA9307FF-47E2-4E89-8166-37EB9294E46B}" destId="{D9AC0B93-2D2B-4FEA-9E93-8611CDA66073}" srcOrd="0" destOrd="0" presId="urn:microsoft.com/office/officeart/2005/8/layout/process1"/>
    <dgm:cxn modelId="{98341571-859E-4909-9D5E-BF1EE2370C34}" type="presOf" srcId="{5A2B097D-129A-4ECD-ABF7-8181405F64DA}" destId="{24B04387-F12A-400E-9053-A1A7507FDC31}" srcOrd="0" destOrd="0" presId="urn:microsoft.com/office/officeart/2005/8/layout/process1"/>
    <dgm:cxn modelId="{1D81548B-97A6-4860-9650-1D39A495E242}" type="presOf" srcId="{49C004BB-0B71-4089-A6E8-C626CFCF6566}" destId="{2110D2B7-69EC-4C18-A9F7-FF75BB5E9104}" srcOrd="1" destOrd="0" presId="urn:microsoft.com/office/officeart/2005/8/layout/process1"/>
    <dgm:cxn modelId="{06DC48A8-9DA2-4A87-9F73-437163AB44DE}" srcId="{D884A9DD-17FE-46CB-B398-D8A2B68E7B76}" destId="{5A2B097D-129A-4ECD-ABF7-8181405F64DA}" srcOrd="2" destOrd="0" parTransId="{77DAE5EE-2BAE-4E89-B74D-4F57B2919DE0}" sibTransId="{F13242F8-8C48-4797-96CC-1A6A4CE3F7CB}"/>
    <dgm:cxn modelId="{8E8E55B1-ED53-4645-9FD8-89B69AFF60B6}" type="presOf" srcId="{D884A9DD-17FE-46CB-B398-D8A2B68E7B76}" destId="{2268EFAB-4A08-4B00-AAB6-B161C03C748B}" srcOrd="0" destOrd="0" presId="urn:microsoft.com/office/officeart/2005/8/layout/process1"/>
    <dgm:cxn modelId="{A785C3B5-9F2F-40C6-9F12-04E1B0DD939E}" type="presOf" srcId="{CFFDB282-BCD3-4C11-9F31-1A0E67A02E01}" destId="{5E30CD88-D2B7-4450-BC42-D7D725E213B2}" srcOrd="0" destOrd="0" presId="urn:microsoft.com/office/officeart/2005/8/layout/process1"/>
    <dgm:cxn modelId="{60DA71E2-EC2B-486B-BB63-65DB9F9BD8BF}" type="presOf" srcId="{F13242F8-8C48-4797-96CC-1A6A4CE3F7CB}" destId="{2E261101-D997-43D4-8379-AAC0F4CAD5B9}" srcOrd="1" destOrd="0" presId="urn:microsoft.com/office/officeart/2005/8/layout/process1"/>
    <dgm:cxn modelId="{6C520EE4-D5F1-47C5-BEFC-E809F54855D9}" type="presOf" srcId="{F13242F8-8C48-4797-96CC-1A6A4CE3F7CB}" destId="{DCD26D0F-209D-4214-BD67-9A91BD8861A3}" srcOrd="0" destOrd="0" presId="urn:microsoft.com/office/officeart/2005/8/layout/process1"/>
    <dgm:cxn modelId="{CE04BFE4-0FB2-44FB-B543-798F3697D78E}" type="presOf" srcId="{A69FD476-4F3C-4407-A819-C90BE5510BBE}" destId="{0D87D988-AA02-4FC6-A70F-1DBC3ED1C8A9}" srcOrd="0" destOrd="0" presId="urn:microsoft.com/office/officeart/2005/8/layout/process1"/>
    <dgm:cxn modelId="{64334BF7-5857-4670-8070-88E3EEE68C0C}" srcId="{D884A9DD-17FE-46CB-B398-D8A2B68E7B76}" destId="{CFFDB282-BCD3-4C11-9F31-1A0E67A02E01}" srcOrd="1" destOrd="0" parTransId="{384BB479-7EF9-431C-8B91-628351B96160}" sibTransId="{DA9307FF-47E2-4E89-8166-37EB9294E46B}"/>
    <dgm:cxn modelId="{732E4518-C0BA-45F1-865E-7B5274AD81C5}" type="presParOf" srcId="{2268EFAB-4A08-4B00-AAB6-B161C03C748B}" destId="{0D87D988-AA02-4FC6-A70F-1DBC3ED1C8A9}" srcOrd="0" destOrd="0" presId="urn:microsoft.com/office/officeart/2005/8/layout/process1"/>
    <dgm:cxn modelId="{44B7154F-A453-4FDE-91DA-B5F5B6B62B6E}" type="presParOf" srcId="{2268EFAB-4A08-4B00-AAB6-B161C03C748B}" destId="{0E00C5A2-C616-4D4F-B1F2-F6201477B0E0}" srcOrd="1" destOrd="0" presId="urn:microsoft.com/office/officeart/2005/8/layout/process1"/>
    <dgm:cxn modelId="{D895C1CC-905A-4CF5-9D66-E001F0C3F2C0}" type="presParOf" srcId="{0E00C5A2-C616-4D4F-B1F2-F6201477B0E0}" destId="{2110D2B7-69EC-4C18-A9F7-FF75BB5E9104}" srcOrd="0" destOrd="0" presId="urn:microsoft.com/office/officeart/2005/8/layout/process1"/>
    <dgm:cxn modelId="{B29CAB2B-0353-456F-8095-B9D2E52FD0F3}" type="presParOf" srcId="{2268EFAB-4A08-4B00-AAB6-B161C03C748B}" destId="{5E30CD88-D2B7-4450-BC42-D7D725E213B2}" srcOrd="2" destOrd="0" presId="urn:microsoft.com/office/officeart/2005/8/layout/process1"/>
    <dgm:cxn modelId="{1D864494-233A-48EF-8B18-336ACF293C95}" type="presParOf" srcId="{2268EFAB-4A08-4B00-AAB6-B161C03C748B}" destId="{D9AC0B93-2D2B-4FEA-9E93-8611CDA66073}" srcOrd="3" destOrd="0" presId="urn:microsoft.com/office/officeart/2005/8/layout/process1"/>
    <dgm:cxn modelId="{543A2A00-AAC6-48BD-B6EF-456D3437CCDF}" type="presParOf" srcId="{D9AC0B93-2D2B-4FEA-9E93-8611CDA66073}" destId="{7705229A-7F72-4FA5-992A-268AE9B2142F}" srcOrd="0" destOrd="0" presId="urn:microsoft.com/office/officeart/2005/8/layout/process1"/>
    <dgm:cxn modelId="{14BDBC59-59F1-4F87-8D37-05FC8D6A3AD4}" type="presParOf" srcId="{2268EFAB-4A08-4B00-AAB6-B161C03C748B}" destId="{24B04387-F12A-400E-9053-A1A7507FDC31}" srcOrd="4" destOrd="0" presId="urn:microsoft.com/office/officeart/2005/8/layout/process1"/>
    <dgm:cxn modelId="{CDF74AB9-80FF-49A7-AC12-E7B18B772905}" type="presParOf" srcId="{2268EFAB-4A08-4B00-AAB6-B161C03C748B}" destId="{DCD26D0F-209D-4214-BD67-9A91BD8861A3}" srcOrd="5" destOrd="0" presId="urn:microsoft.com/office/officeart/2005/8/layout/process1"/>
    <dgm:cxn modelId="{DFE20ABC-1D75-49CC-8C5A-AFD65BF31EEF}" type="presParOf" srcId="{DCD26D0F-209D-4214-BD67-9A91BD8861A3}" destId="{2E261101-D997-43D4-8379-AAC0F4CAD5B9}" srcOrd="0" destOrd="0" presId="urn:microsoft.com/office/officeart/2005/8/layout/process1"/>
    <dgm:cxn modelId="{783727D8-4CCF-4656-92E5-187CCDB424DE}" type="presParOf" srcId="{2268EFAB-4A08-4B00-AAB6-B161C03C748B}" destId="{EA279464-D496-466E-B6A8-4754BB8784C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84A9DD-17FE-46CB-B398-D8A2B68E7B7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69FD476-4F3C-4407-A819-C90BE5510BBE}">
      <dgm:prSet phldrT="[Text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b="0" i="0" dirty="0" err="1"/>
            <a:t>GuardsCheckStart</a:t>
          </a:r>
          <a:endParaRPr lang="en-US" sz="1800" dirty="0"/>
        </a:p>
      </dgm:t>
    </dgm:pt>
    <dgm:pt modelId="{09BE4933-884B-4F82-B5D9-8AA41CC507C4}" type="parTrans" cxnId="{0DF8103F-9CD3-4945-BB37-6F718CA39F98}">
      <dgm:prSet/>
      <dgm:spPr/>
      <dgm:t>
        <a:bodyPr/>
        <a:lstStyle/>
        <a:p>
          <a:endParaRPr lang="en-US"/>
        </a:p>
      </dgm:t>
    </dgm:pt>
    <dgm:pt modelId="{49C004BB-0B71-4089-A6E8-C626CFCF6566}" type="sibTrans" cxnId="{0DF8103F-9CD3-4945-BB37-6F718CA39F98}">
      <dgm:prSet/>
      <dgm:spPr/>
      <dgm:t>
        <a:bodyPr/>
        <a:lstStyle/>
        <a:p>
          <a:endParaRPr lang="en-US"/>
        </a:p>
      </dgm:t>
    </dgm:pt>
    <dgm:pt modelId="{CFFDB282-BCD3-4C11-9F31-1A0E67A02E01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700" b="0" i="0" dirty="0" err="1"/>
            <a:t>ChildActivationStart</a:t>
          </a:r>
          <a:endParaRPr lang="en-US" sz="1700" dirty="0"/>
        </a:p>
      </dgm:t>
    </dgm:pt>
    <dgm:pt modelId="{384BB479-7EF9-431C-8B91-628351B96160}" type="parTrans" cxnId="{64334BF7-5857-4670-8070-88E3EEE68C0C}">
      <dgm:prSet/>
      <dgm:spPr/>
      <dgm:t>
        <a:bodyPr/>
        <a:lstStyle/>
        <a:p>
          <a:endParaRPr lang="en-US"/>
        </a:p>
      </dgm:t>
    </dgm:pt>
    <dgm:pt modelId="{DA9307FF-47E2-4E89-8166-37EB9294E46B}" type="sibTrans" cxnId="{64334BF7-5857-4670-8070-88E3EEE68C0C}">
      <dgm:prSet/>
      <dgm:spPr/>
      <dgm:t>
        <a:bodyPr/>
        <a:lstStyle/>
        <a:p>
          <a:endParaRPr lang="en-US"/>
        </a:p>
      </dgm:t>
    </dgm:pt>
    <dgm:pt modelId="{5A2B097D-129A-4ECD-ABF7-8181405F64DA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b="0" i="0" dirty="0" err="1"/>
            <a:t>ActivationStart</a:t>
          </a:r>
          <a:endParaRPr lang="en-US" sz="2000" dirty="0"/>
        </a:p>
      </dgm:t>
    </dgm:pt>
    <dgm:pt modelId="{77DAE5EE-2BAE-4E89-B74D-4F57B2919DE0}" type="parTrans" cxnId="{06DC48A8-9DA2-4A87-9F73-437163AB44DE}">
      <dgm:prSet/>
      <dgm:spPr/>
      <dgm:t>
        <a:bodyPr/>
        <a:lstStyle/>
        <a:p>
          <a:endParaRPr lang="en-US"/>
        </a:p>
      </dgm:t>
    </dgm:pt>
    <dgm:pt modelId="{F13242F8-8C48-4797-96CC-1A6A4CE3F7CB}" type="sibTrans" cxnId="{06DC48A8-9DA2-4A87-9F73-437163AB44DE}">
      <dgm:prSet/>
      <dgm:spPr/>
      <dgm:t>
        <a:bodyPr/>
        <a:lstStyle/>
        <a:p>
          <a:endParaRPr lang="en-US"/>
        </a:p>
      </dgm:t>
    </dgm:pt>
    <dgm:pt modelId="{34C5840C-7F54-48B5-8437-EB2D21C53CD0}">
      <dgm:prSet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b="0" i="0" dirty="0" err="1"/>
            <a:t>GuardsCheckEnd</a:t>
          </a:r>
          <a:endParaRPr lang="en-US" sz="2000" dirty="0"/>
        </a:p>
      </dgm:t>
    </dgm:pt>
    <dgm:pt modelId="{59E69EFE-69B2-40C8-9025-44140F51B851}" type="parTrans" cxnId="{1867D664-7396-41DA-8FC6-8D626F480F42}">
      <dgm:prSet/>
      <dgm:spPr/>
      <dgm:t>
        <a:bodyPr/>
        <a:lstStyle/>
        <a:p>
          <a:endParaRPr lang="en-US"/>
        </a:p>
      </dgm:t>
    </dgm:pt>
    <dgm:pt modelId="{AB67318F-ED96-4807-B1FD-01F81E8B1473}" type="sibTrans" cxnId="{1867D664-7396-41DA-8FC6-8D626F480F42}">
      <dgm:prSet/>
      <dgm:spPr/>
      <dgm:t>
        <a:bodyPr/>
        <a:lstStyle/>
        <a:p>
          <a:endParaRPr lang="en-US"/>
        </a:p>
      </dgm:t>
    </dgm:pt>
    <dgm:pt modelId="{2268EFAB-4A08-4B00-AAB6-B161C03C748B}" type="pres">
      <dgm:prSet presAssocID="{D884A9DD-17FE-46CB-B398-D8A2B68E7B76}" presName="Name0" presStyleCnt="0">
        <dgm:presLayoutVars>
          <dgm:dir/>
          <dgm:resizeHandles val="exact"/>
        </dgm:presLayoutVars>
      </dgm:prSet>
      <dgm:spPr/>
    </dgm:pt>
    <dgm:pt modelId="{0D87D988-AA02-4FC6-A70F-1DBC3ED1C8A9}" type="pres">
      <dgm:prSet presAssocID="{A69FD476-4F3C-4407-A819-C90BE5510BBE}" presName="node" presStyleLbl="node1" presStyleIdx="0" presStyleCnt="4">
        <dgm:presLayoutVars>
          <dgm:bulletEnabled val="1"/>
        </dgm:presLayoutVars>
      </dgm:prSet>
      <dgm:spPr/>
    </dgm:pt>
    <dgm:pt modelId="{0E00C5A2-C616-4D4F-B1F2-F6201477B0E0}" type="pres">
      <dgm:prSet presAssocID="{49C004BB-0B71-4089-A6E8-C626CFCF6566}" presName="sibTrans" presStyleLbl="sibTrans2D1" presStyleIdx="0" presStyleCnt="3"/>
      <dgm:spPr/>
    </dgm:pt>
    <dgm:pt modelId="{2110D2B7-69EC-4C18-A9F7-FF75BB5E9104}" type="pres">
      <dgm:prSet presAssocID="{49C004BB-0B71-4089-A6E8-C626CFCF6566}" presName="connectorText" presStyleLbl="sibTrans2D1" presStyleIdx="0" presStyleCnt="3"/>
      <dgm:spPr/>
    </dgm:pt>
    <dgm:pt modelId="{5E30CD88-D2B7-4450-BC42-D7D725E213B2}" type="pres">
      <dgm:prSet presAssocID="{CFFDB282-BCD3-4C11-9F31-1A0E67A02E01}" presName="node" presStyleLbl="node1" presStyleIdx="1" presStyleCnt="4">
        <dgm:presLayoutVars>
          <dgm:bulletEnabled val="1"/>
        </dgm:presLayoutVars>
      </dgm:prSet>
      <dgm:spPr/>
    </dgm:pt>
    <dgm:pt modelId="{D9AC0B93-2D2B-4FEA-9E93-8611CDA66073}" type="pres">
      <dgm:prSet presAssocID="{DA9307FF-47E2-4E89-8166-37EB9294E46B}" presName="sibTrans" presStyleLbl="sibTrans2D1" presStyleIdx="1" presStyleCnt="3"/>
      <dgm:spPr/>
    </dgm:pt>
    <dgm:pt modelId="{7705229A-7F72-4FA5-992A-268AE9B2142F}" type="pres">
      <dgm:prSet presAssocID="{DA9307FF-47E2-4E89-8166-37EB9294E46B}" presName="connectorText" presStyleLbl="sibTrans2D1" presStyleIdx="1" presStyleCnt="3"/>
      <dgm:spPr/>
    </dgm:pt>
    <dgm:pt modelId="{24B04387-F12A-400E-9053-A1A7507FDC31}" type="pres">
      <dgm:prSet presAssocID="{5A2B097D-129A-4ECD-ABF7-8181405F64DA}" presName="node" presStyleLbl="node1" presStyleIdx="2" presStyleCnt="4">
        <dgm:presLayoutVars>
          <dgm:bulletEnabled val="1"/>
        </dgm:presLayoutVars>
      </dgm:prSet>
      <dgm:spPr/>
    </dgm:pt>
    <dgm:pt modelId="{DCD26D0F-209D-4214-BD67-9A91BD8861A3}" type="pres">
      <dgm:prSet presAssocID="{F13242F8-8C48-4797-96CC-1A6A4CE3F7CB}" presName="sibTrans" presStyleLbl="sibTrans2D1" presStyleIdx="2" presStyleCnt="3"/>
      <dgm:spPr/>
    </dgm:pt>
    <dgm:pt modelId="{2E261101-D997-43D4-8379-AAC0F4CAD5B9}" type="pres">
      <dgm:prSet presAssocID="{F13242F8-8C48-4797-96CC-1A6A4CE3F7CB}" presName="connectorText" presStyleLbl="sibTrans2D1" presStyleIdx="2" presStyleCnt="3"/>
      <dgm:spPr/>
    </dgm:pt>
    <dgm:pt modelId="{EA279464-D496-466E-B6A8-4754BB8784C0}" type="pres">
      <dgm:prSet presAssocID="{34C5840C-7F54-48B5-8437-EB2D21C53CD0}" presName="node" presStyleLbl="node1" presStyleIdx="3" presStyleCnt="4">
        <dgm:presLayoutVars>
          <dgm:bulletEnabled val="1"/>
        </dgm:presLayoutVars>
      </dgm:prSet>
      <dgm:spPr/>
    </dgm:pt>
  </dgm:ptLst>
  <dgm:cxnLst>
    <dgm:cxn modelId="{7EDAB111-03F8-4D3A-92A6-D62EBB4EB631}" type="presOf" srcId="{49C004BB-0B71-4089-A6E8-C626CFCF6566}" destId="{0E00C5A2-C616-4D4F-B1F2-F6201477B0E0}" srcOrd="0" destOrd="0" presId="urn:microsoft.com/office/officeart/2005/8/layout/process1"/>
    <dgm:cxn modelId="{927FA915-8086-4501-9426-2D78B091CFDD}" type="presOf" srcId="{34C5840C-7F54-48B5-8437-EB2D21C53CD0}" destId="{EA279464-D496-466E-B6A8-4754BB8784C0}" srcOrd="0" destOrd="0" presId="urn:microsoft.com/office/officeart/2005/8/layout/process1"/>
    <dgm:cxn modelId="{0DF8103F-9CD3-4945-BB37-6F718CA39F98}" srcId="{D884A9DD-17FE-46CB-B398-D8A2B68E7B76}" destId="{A69FD476-4F3C-4407-A819-C90BE5510BBE}" srcOrd="0" destOrd="0" parTransId="{09BE4933-884B-4F82-B5D9-8AA41CC507C4}" sibTransId="{49C004BB-0B71-4089-A6E8-C626CFCF6566}"/>
    <dgm:cxn modelId="{A5764862-FFF8-4A2D-8F2E-0A6E23D4CF99}" type="presOf" srcId="{DA9307FF-47E2-4E89-8166-37EB9294E46B}" destId="{7705229A-7F72-4FA5-992A-268AE9B2142F}" srcOrd="1" destOrd="0" presId="urn:microsoft.com/office/officeart/2005/8/layout/process1"/>
    <dgm:cxn modelId="{1867D664-7396-41DA-8FC6-8D626F480F42}" srcId="{D884A9DD-17FE-46CB-B398-D8A2B68E7B76}" destId="{34C5840C-7F54-48B5-8437-EB2D21C53CD0}" srcOrd="3" destOrd="0" parTransId="{59E69EFE-69B2-40C8-9025-44140F51B851}" sibTransId="{AB67318F-ED96-4807-B1FD-01F81E8B1473}"/>
    <dgm:cxn modelId="{EAC5904F-6E96-45FE-897A-FF60C77D4A9D}" type="presOf" srcId="{DA9307FF-47E2-4E89-8166-37EB9294E46B}" destId="{D9AC0B93-2D2B-4FEA-9E93-8611CDA66073}" srcOrd="0" destOrd="0" presId="urn:microsoft.com/office/officeart/2005/8/layout/process1"/>
    <dgm:cxn modelId="{98341571-859E-4909-9D5E-BF1EE2370C34}" type="presOf" srcId="{5A2B097D-129A-4ECD-ABF7-8181405F64DA}" destId="{24B04387-F12A-400E-9053-A1A7507FDC31}" srcOrd="0" destOrd="0" presId="urn:microsoft.com/office/officeart/2005/8/layout/process1"/>
    <dgm:cxn modelId="{1D81548B-97A6-4860-9650-1D39A495E242}" type="presOf" srcId="{49C004BB-0B71-4089-A6E8-C626CFCF6566}" destId="{2110D2B7-69EC-4C18-A9F7-FF75BB5E9104}" srcOrd="1" destOrd="0" presId="urn:microsoft.com/office/officeart/2005/8/layout/process1"/>
    <dgm:cxn modelId="{06DC48A8-9DA2-4A87-9F73-437163AB44DE}" srcId="{D884A9DD-17FE-46CB-B398-D8A2B68E7B76}" destId="{5A2B097D-129A-4ECD-ABF7-8181405F64DA}" srcOrd="2" destOrd="0" parTransId="{77DAE5EE-2BAE-4E89-B74D-4F57B2919DE0}" sibTransId="{F13242F8-8C48-4797-96CC-1A6A4CE3F7CB}"/>
    <dgm:cxn modelId="{8E8E55B1-ED53-4645-9FD8-89B69AFF60B6}" type="presOf" srcId="{D884A9DD-17FE-46CB-B398-D8A2B68E7B76}" destId="{2268EFAB-4A08-4B00-AAB6-B161C03C748B}" srcOrd="0" destOrd="0" presId="urn:microsoft.com/office/officeart/2005/8/layout/process1"/>
    <dgm:cxn modelId="{A785C3B5-9F2F-40C6-9F12-04E1B0DD939E}" type="presOf" srcId="{CFFDB282-BCD3-4C11-9F31-1A0E67A02E01}" destId="{5E30CD88-D2B7-4450-BC42-D7D725E213B2}" srcOrd="0" destOrd="0" presId="urn:microsoft.com/office/officeart/2005/8/layout/process1"/>
    <dgm:cxn modelId="{60DA71E2-EC2B-486B-BB63-65DB9F9BD8BF}" type="presOf" srcId="{F13242F8-8C48-4797-96CC-1A6A4CE3F7CB}" destId="{2E261101-D997-43D4-8379-AAC0F4CAD5B9}" srcOrd="1" destOrd="0" presId="urn:microsoft.com/office/officeart/2005/8/layout/process1"/>
    <dgm:cxn modelId="{6C520EE4-D5F1-47C5-BEFC-E809F54855D9}" type="presOf" srcId="{F13242F8-8C48-4797-96CC-1A6A4CE3F7CB}" destId="{DCD26D0F-209D-4214-BD67-9A91BD8861A3}" srcOrd="0" destOrd="0" presId="urn:microsoft.com/office/officeart/2005/8/layout/process1"/>
    <dgm:cxn modelId="{CE04BFE4-0FB2-44FB-B543-798F3697D78E}" type="presOf" srcId="{A69FD476-4F3C-4407-A819-C90BE5510BBE}" destId="{0D87D988-AA02-4FC6-A70F-1DBC3ED1C8A9}" srcOrd="0" destOrd="0" presId="urn:microsoft.com/office/officeart/2005/8/layout/process1"/>
    <dgm:cxn modelId="{64334BF7-5857-4670-8070-88E3EEE68C0C}" srcId="{D884A9DD-17FE-46CB-B398-D8A2B68E7B76}" destId="{CFFDB282-BCD3-4C11-9F31-1A0E67A02E01}" srcOrd="1" destOrd="0" parTransId="{384BB479-7EF9-431C-8B91-628351B96160}" sibTransId="{DA9307FF-47E2-4E89-8166-37EB9294E46B}"/>
    <dgm:cxn modelId="{732E4518-C0BA-45F1-865E-7B5274AD81C5}" type="presParOf" srcId="{2268EFAB-4A08-4B00-AAB6-B161C03C748B}" destId="{0D87D988-AA02-4FC6-A70F-1DBC3ED1C8A9}" srcOrd="0" destOrd="0" presId="urn:microsoft.com/office/officeart/2005/8/layout/process1"/>
    <dgm:cxn modelId="{44B7154F-A453-4FDE-91DA-B5F5B6B62B6E}" type="presParOf" srcId="{2268EFAB-4A08-4B00-AAB6-B161C03C748B}" destId="{0E00C5A2-C616-4D4F-B1F2-F6201477B0E0}" srcOrd="1" destOrd="0" presId="urn:microsoft.com/office/officeart/2005/8/layout/process1"/>
    <dgm:cxn modelId="{D895C1CC-905A-4CF5-9D66-E001F0C3F2C0}" type="presParOf" srcId="{0E00C5A2-C616-4D4F-B1F2-F6201477B0E0}" destId="{2110D2B7-69EC-4C18-A9F7-FF75BB5E9104}" srcOrd="0" destOrd="0" presId="urn:microsoft.com/office/officeart/2005/8/layout/process1"/>
    <dgm:cxn modelId="{B29CAB2B-0353-456F-8095-B9D2E52FD0F3}" type="presParOf" srcId="{2268EFAB-4A08-4B00-AAB6-B161C03C748B}" destId="{5E30CD88-D2B7-4450-BC42-D7D725E213B2}" srcOrd="2" destOrd="0" presId="urn:microsoft.com/office/officeart/2005/8/layout/process1"/>
    <dgm:cxn modelId="{1D864494-233A-48EF-8B18-336ACF293C95}" type="presParOf" srcId="{2268EFAB-4A08-4B00-AAB6-B161C03C748B}" destId="{D9AC0B93-2D2B-4FEA-9E93-8611CDA66073}" srcOrd="3" destOrd="0" presId="urn:microsoft.com/office/officeart/2005/8/layout/process1"/>
    <dgm:cxn modelId="{543A2A00-AAC6-48BD-B6EF-456D3437CCDF}" type="presParOf" srcId="{D9AC0B93-2D2B-4FEA-9E93-8611CDA66073}" destId="{7705229A-7F72-4FA5-992A-268AE9B2142F}" srcOrd="0" destOrd="0" presId="urn:microsoft.com/office/officeart/2005/8/layout/process1"/>
    <dgm:cxn modelId="{14BDBC59-59F1-4F87-8D37-05FC8D6A3AD4}" type="presParOf" srcId="{2268EFAB-4A08-4B00-AAB6-B161C03C748B}" destId="{24B04387-F12A-400E-9053-A1A7507FDC31}" srcOrd="4" destOrd="0" presId="urn:microsoft.com/office/officeart/2005/8/layout/process1"/>
    <dgm:cxn modelId="{CDF74AB9-80FF-49A7-AC12-E7B18B772905}" type="presParOf" srcId="{2268EFAB-4A08-4B00-AAB6-B161C03C748B}" destId="{DCD26D0F-209D-4214-BD67-9A91BD8861A3}" srcOrd="5" destOrd="0" presId="urn:microsoft.com/office/officeart/2005/8/layout/process1"/>
    <dgm:cxn modelId="{DFE20ABC-1D75-49CC-8C5A-AFD65BF31EEF}" type="presParOf" srcId="{DCD26D0F-209D-4214-BD67-9A91BD8861A3}" destId="{2E261101-D997-43D4-8379-AAC0F4CAD5B9}" srcOrd="0" destOrd="0" presId="urn:microsoft.com/office/officeart/2005/8/layout/process1"/>
    <dgm:cxn modelId="{783727D8-4CCF-4656-92E5-187CCDB424DE}" type="presParOf" srcId="{2268EFAB-4A08-4B00-AAB6-B161C03C748B}" destId="{EA279464-D496-466E-B6A8-4754BB8784C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84A9DD-17FE-46CB-B398-D8A2B68E7B7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69FD476-4F3C-4407-A819-C90BE5510BBE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i="0" dirty="0" err="1"/>
            <a:t>ResolveStart</a:t>
          </a:r>
          <a:endParaRPr lang="en-US" dirty="0"/>
        </a:p>
      </dgm:t>
    </dgm:pt>
    <dgm:pt modelId="{09BE4933-884B-4F82-B5D9-8AA41CC507C4}" type="parTrans" cxnId="{0DF8103F-9CD3-4945-BB37-6F718CA39F98}">
      <dgm:prSet/>
      <dgm:spPr/>
      <dgm:t>
        <a:bodyPr/>
        <a:lstStyle/>
        <a:p>
          <a:endParaRPr lang="en-US"/>
        </a:p>
      </dgm:t>
    </dgm:pt>
    <dgm:pt modelId="{49C004BB-0B71-4089-A6E8-C626CFCF6566}" type="sibTrans" cxnId="{0DF8103F-9CD3-4945-BB37-6F718CA39F98}">
      <dgm:prSet/>
      <dgm:spPr/>
      <dgm:t>
        <a:bodyPr/>
        <a:lstStyle/>
        <a:p>
          <a:endParaRPr lang="en-US"/>
        </a:p>
      </dgm:t>
    </dgm:pt>
    <dgm:pt modelId="{CFFDB282-BCD3-4C11-9F31-1A0E67A02E01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i="0" dirty="0" err="1"/>
            <a:t>ResolveEnd</a:t>
          </a:r>
          <a:endParaRPr lang="en-US" dirty="0"/>
        </a:p>
      </dgm:t>
    </dgm:pt>
    <dgm:pt modelId="{384BB479-7EF9-431C-8B91-628351B96160}" type="parTrans" cxnId="{64334BF7-5857-4670-8070-88E3EEE68C0C}">
      <dgm:prSet/>
      <dgm:spPr/>
      <dgm:t>
        <a:bodyPr/>
        <a:lstStyle/>
        <a:p>
          <a:endParaRPr lang="en-US"/>
        </a:p>
      </dgm:t>
    </dgm:pt>
    <dgm:pt modelId="{DA9307FF-47E2-4E89-8166-37EB9294E46B}" type="sibTrans" cxnId="{64334BF7-5857-4670-8070-88E3EEE68C0C}">
      <dgm:prSet/>
      <dgm:spPr/>
      <dgm:t>
        <a:bodyPr/>
        <a:lstStyle/>
        <a:p>
          <a:endParaRPr lang="en-US"/>
        </a:p>
      </dgm:t>
    </dgm:pt>
    <dgm:pt modelId="{5A2B097D-129A-4ECD-ABF7-8181405F64DA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i="0" dirty="0" err="1"/>
            <a:t>ChildActivationEnd</a:t>
          </a:r>
          <a:endParaRPr lang="en-US" dirty="0"/>
        </a:p>
      </dgm:t>
    </dgm:pt>
    <dgm:pt modelId="{77DAE5EE-2BAE-4E89-B74D-4F57B2919DE0}" type="parTrans" cxnId="{06DC48A8-9DA2-4A87-9F73-437163AB44DE}">
      <dgm:prSet/>
      <dgm:spPr/>
      <dgm:t>
        <a:bodyPr/>
        <a:lstStyle/>
        <a:p>
          <a:endParaRPr lang="en-US"/>
        </a:p>
      </dgm:t>
    </dgm:pt>
    <dgm:pt modelId="{F13242F8-8C48-4797-96CC-1A6A4CE3F7CB}" type="sibTrans" cxnId="{06DC48A8-9DA2-4A87-9F73-437163AB44DE}">
      <dgm:prSet/>
      <dgm:spPr/>
      <dgm:t>
        <a:bodyPr/>
        <a:lstStyle/>
        <a:p>
          <a:endParaRPr lang="en-US"/>
        </a:p>
      </dgm:t>
    </dgm:pt>
    <dgm:pt modelId="{34C5840C-7F54-48B5-8437-EB2D21C53CD0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i="0" dirty="0" err="1"/>
            <a:t>ActivationEnd</a:t>
          </a:r>
          <a:endParaRPr lang="en-US" dirty="0"/>
        </a:p>
      </dgm:t>
    </dgm:pt>
    <dgm:pt modelId="{59E69EFE-69B2-40C8-9025-44140F51B851}" type="parTrans" cxnId="{1867D664-7396-41DA-8FC6-8D626F480F42}">
      <dgm:prSet/>
      <dgm:spPr/>
      <dgm:t>
        <a:bodyPr/>
        <a:lstStyle/>
        <a:p>
          <a:endParaRPr lang="en-US"/>
        </a:p>
      </dgm:t>
    </dgm:pt>
    <dgm:pt modelId="{AB67318F-ED96-4807-B1FD-01F81E8B1473}" type="sibTrans" cxnId="{1867D664-7396-41DA-8FC6-8D626F480F42}">
      <dgm:prSet/>
      <dgm:spPr/>
      <dgm:t>
        <a:bodyPr/>
        <a:lstStyle/>
        <a:p>
          <a:endParaRPr lang="en-US"/>
        </a:p>
      </dgm:t>
    </dgm:pt>
    <dgm:pt modelId="{2268EFAB-4A08-4B00-AAB6-B161C03C748B}" type="pres">
      <dgm:prSet presAssocID="{D884A9DD-17FE-46CB-B398-D8A2B68E7B76}" presName="Name0" presStyleCnt="0">
        <dgm:presLayoutVars>
          <dgm:dir/>
          <dgm:resizeHandles val="exact"/>
        </dgm:presLayoutVars>
      </dgm:prSet>
      <dgm:spPr/>
    </dgm:pt>
    <dgm:pt modelId="{0D87D988-AA02-4FC6-A70F-1DBC3ED1C8A9}" type="pres">
      <dgm:prSet presAssocID="{A69FD476-4F3C-4407-A819-C90BE5510BBE}" presName="node" presStyleLbl="node1" presStyleIdx="0" presStyleCnt="4">
        <dgm:presLayoutVars>
          <dgm:bulletEnabled val="1"/>
        </dgm:presLayoutVars>
      </dgm:prSet>
      <dgm:spPr/>
    </dgm:pt>
    <dgm:pt modelId="{0E00C5A2-C616-4D4F-B1F2-F6201477B0E0}" type="pres">
      <dgm:prSet presAssocID="{49C004BB-0B71-4089-A6E8-C626CFCF6566}" presName="sibTrans" presStyleLbl="sibTrans2D1" presStyleIdx="0" presStyleCnt="3"/>
      <dgm:spPr/>
    </dgm:pt>
    <dgm:pt modelId="{2110D2B7-69EC-4C18-A9F7-FF75BB5E9104}" type="pres">
      <dgm:prSet presAssocID="{49C004BB-0B71-4089-A6E8-C626CFCF6566}" presName="connectorText" presStyleLbl="sibTrans2D1" presStyleIdx="0" presStyleCnt="3"/>
      <dgm:spPr/>
    </dgm:pt>
    <dgm:pt modelId="{5E30CD88-D2B7-4450-BC42-D7D725E213B2}" type="pres">
      <dgm:prSet presAssocID="{CFFDB282-BCD3-4C11-9F31-1A0E67A02E01}" presName="node" presStyleLbl="node1" presStyleIdx="1" presStyleCnt="4">
        <dgm:presLayoutVars>
          <dgm:bulletEnabled val="1"/>
        </dgm:presLayoutVars>
      </dgm:prSet>
      <dgm:spPr/>
    </dgm:pt>
    <dgm:pt modelId="{D9AC0B93-2D2B-4FEA-9E93-8611CDA66073}" type="pres">
      <dgm:prSet presAssocID="{DA9307FF-47E2-4E89-8166-37EB9294E46B}" presName="sibTrans" presStyleLbl="sibTrans2D1" presStyleIdx="1" presStyleCnt="3"/>
      <dgm:spPr/>
    </dgm:pt>
    <dgm:pt modelId="{7705229A-7F72-4FA5-992A-268AE9B2142F}" type="pres">
      <dgm:prSet presAssocID="{DA9307FF-47E2-4E89-8166-37EB9294E46B}" presName="connectorText" presStyleLbl="sibTrans2D1" presStyleIdx="1" presStyleCnt="3"/>
      <dgm:spPr/>
    </dgm:pt>
    <dgm:pt modelId="{24B04387-F12A-400E-9053-A1A7507FDC31}" type="pres">
      <dgm:prSet presAssocID="{5A2B097D-129A-4ECD-ABF7-8181405F64DA}" presName="node" presStyleLbl="node1" presStyleIdx="2" presStyleCnt="4">
        <dgm:presLayoutVars>
          <dgm:bulletEnabled val="1"/>
        </dgm:presLayoutVars>
      </dgm:prSet>
      <dgm:spPr/>
    </dgm:pt>
    <dgm:pt modelId="{DCD26D0F-209D-4214-BD67-9A91BD8861A3}" type="pres">
      <dgm:prSet presAssocID="{F13242F8-8C48-4797-96CC-1A6A4CE3F7CB}" presName="sibTrans" presStyleLbl="sibTrans2D1" presStyleIdx="2" presStyleCnt="3"/>
      <dgm:spPr/>
    </dgm:pt>
    <dgm:pt modelId="{2E261101-D997-43D4-8379-AAC0F4CAD5B9}" type="pres">
      <dgm:prSet presAssocID="{F13242F8-8C48-4797-96CC-1A6A4CE3F7CB}" presName="connectorText" presStyleLbl="sibTrans2D1" presStyleIdx="2" presStyleCnt="3"/>
      <dgm:spPr/>
    </dgm:pt>
    <dgm:pt modelId="{EA279464-D496-466E-B6A8-4754BB8784C0}" type="pres">
      <dgm:prSet presAssocID="{34C5840C-7F54-48B5-8437-EB2D21C53CD0}" presName="node" presStyleLbl="node1" presStyleIdx="3" presStyleCnt="4">
        <dgm:presLayoutVars>
          <dgm:bulletEnabled val="1"/>
        </dgm:presLayoutVars>
      </dgm:prSet>
      <dgm:spPr/>
    </dgm:pt>
  </dgm:ptLst>
  <dgm:cxnLst>
    <dgm:cxn modelId="{7EDAB111-03F8-4D3A-92A6-D62EBB4EB631}" type="presOf" srcId="{49C004BB-0B71-4089-A6E8-C626CFCF6566}" destId="{0E00C5A2-C616-4D4F-B1F2-F6201477B0E0}" srcOrd="0" destOrd="0" presId="urn:microsoft.com/office/officeart/2005/8/layout/process1"/>
    <dgm:cxn modelId="{927FA915-8086-4501-9426-2D78B091CFDD}" type="presOf" srcId="{34C5840C-7F54-48B5-8437-EB2D21C53CD0}" destId="{EA279464-D496-466E-B6A8-4754BB8784C0}" srcOrd="0" destOrd="0" presId="urn:microsoft.com/office/officeart/2005/8/layout/process1"/>
    <dgm:cxn modelId="{0DF8103F-9CD3-4945-BB37-6F718CA39F98}" srcId="{D884A9DD-17FE-46CB-B398-D8A2B68E7B76}" destId="{A69FD476-4F3C-4407-A819-C90BE5510BBE}" srcOrd="0" destOrd="0" parTransId="{09BE4933-884B-4F82-B5D9-8AA41CC507C4}" sibTransId="{49C004BB-0B71-4089-A6E8-C626CFCF6566}"/>
    <dgm:cxn modelId="{A5764862-FFF8-4A2D-8F2E-0A6E23D4CF99}" type="presOf" srcId="{DA9307FF-47E2-4E89-8166-37EB9294E46B}" destId="{7705229A-7F72-4FA5-992A-268AE9B2142F}" srcOrd="1" destOrd="0" presId="urn:microsoft.com/office/officeart/2005/8/layout/process1"/>
    <dgm:cxn modelId="{1867D664-7396-41DA-8FC6-8D626F480F42}" srcId="{D884A9DD-17FE-46CB-B398-D8A2B68E7B76}" destId="{34C5840C-7F54-48B5-8437-EB2D21C53CD0}" srcOrd="3" destOrd="0" parTransId="{59E69EFE-69B2-40C8-9025-44140F51B851}" sibTransId="{AB67318F-ED96-4807-B1FD-01F81E8B1473}"/>
    <dgm:cxn modelId="{EAC5904F-6E96-45FE-897A-FF60C77D4A9D}" type="presOf" srcId="{DA9307FF-47E2-4E89-8166-37EB9294E46B}" destId="{D9AC0B93-2D2B-4FEA-9E93-8611CDA66073}" srcOrd="0" destOrd="0" presId="urn:microsoft.com/office/officeart/2005/8/layout/process1"/>
    <dgm:cxn modelId="{98341571-859E-4909-9D5E-BF1EE2370C34}" type="presOf" srcId="{5A2B097D-129A-4ECD-ABF7-8181405F64DA}" destId="{24B04387-F12A-400E-9053-A1A7507FDC31}" srcOrd="0" destOrd="0" presId="urn:microsoft.com/office/officeart/2005/8/layout/process1"/>
    <dgm:cxn modelId="{1D81548B-97A6-4860-9650-1D39A495E242}" type="presOf" srcId="{49C004BB-0B71-4089-A6E8-C626CFCF6566}" destId="{2110D2B7-69EC-4C18-A9F7-FF75BB5E9104}" srcOrd="1" destOrd="0" presId="urn:microsoft.com/office/officeart/2005/8/layout/process1"/>
    <dgm:cxn modelId="{06DC48A8-9DA2-4A87-9F73-437163AB44DE}" srcId="{D884A9DD-17FE-46CB-B398-D8A2B68E7B76}" destId="{5A2B097D-129A-4ECD-ABF7-8181405F64DA}" srcOrd="2" destOrd="0" parTransId="{77DAE5EE-2BAE-4E89-B74D-4F57B2919DE0}" sibTransId="{F13242F8-8C48-4797-96CC-1A6A4CE3F7CB}"/>
    <dgm:cxn modelId="{8E8E55B1-ED53-4645-9FD8-89B69AFF60B6}" type="presOf" srcId="{D884A9DD-17FE-46CB-B398-D8A2B68E7B76}" destId="{2268EFAB-4A08-4B00-AAB6-B161C03C748B}" srcOrd="0" destOrd="0" presId="urn:microsoft.com/office/officeart/2005/8/layout/process1"/>
    <dgm:cxn modelId="{A785C3B5-9F2F-40C6-9F12-04E1B0DD939E}" type="presOf" srcId="{CFFDB282-BCD3-4C11-9F31-1A0E67A02E01}" destId="{5E30CD88-D2B7-4450-BC42-D7D725E213B2}" srcOrd="0" destOrd="0" presId="urn:microsoft.com/office/officeart/2005/8/layout/process1"/>
    <dgm:cxn modelId="{60DA71E2-EC2B-486B-BB63-65DB9F9BD8BF}" type="presOf" srcId="{F13242F8-8C48-4797-96CC-1A6A4CE3F7CB}" destId="{2E261101-D997-43D4-8379-AAC0F4CAD5B9}" srcOrd="1" destOrd="0" presId="urn:microsoft.com/office/officeart/2005/8/layout/process1"/>
    <dgm:cxn modelId="{6C520EE4-D5F1-47C5-BEFC-E809F54855D9}" type="presOf" srcId="{F13242F8-8C48-4797-96CC-1A6A4CE3F7CB}" destId="{DCD26D0F-209D-4214-BD67-9A91BD8861A3}" srcOrd="0" destOrd="0" presId="urn:microsoft.com/office/officeart/2005/8/layout/process1"/>
    <dgm:cxn modelId="{CE04BFE4-0FB2-44FB-B543-798F3697D78E}" type="presOf" srcId="{A69FD476-4F3C-4407-A819-C90BE5510BBE}" destId="{0D87D988-AA02-4FC6-A70F-1DBC3ED1C8A9}" srcOrd="0" destOrd="0" presId="urn:microsoft.com/office/officeart/2005/8/layout/process1"/>
    <dgm:cxn modelId="{64334BF7-5857-4670-8070-88E3EEE68C0C}" srcId="{D884A9DD-17FE-46CB-B398-D8A2B68E7B76}" destId="{CFFDB282-BCD3-4C11-9F31-1A0E67A02E01}" srcOrd="1" destOrd="0" parTransId="{384BB479-7EF9-431C-8B91-628351B96160}" sibTransId="{DA9307FF-47E2-4E89-8166-37EB9294E46B}"/>
    <dgm:cxn modelId="{732E4518-C0BA-45F1-865E-7B5274AD81C5}" type="presParOf" srcId="{2268EFAB-4A08-4B00-AAB6-B161C03C748B}" destId="{0D87D988-AA02-4FC6-A70F-1DBC3ED1C8A9}" srcOrd="0" destOrd="0" presId="urn:microsoft.com/office/officeart/2005/8/layout/process1"/>
    <dgm:cxn modelId="{44B7154F-A453-4FDE-91DA-B5F5B6B62B6E}" type="presParOf" srcId="{2268EFAB-4A08-4B00-AAB6-B161C03C748B}" destId="{0E00C5A2-C616-4D4F-B1F2-F6201477B0E0}" srcOrd="1" destOrd="0" presId="urn:microsoft.com/office/officeart/2005/8/layout/process1"/>
    <dgm:cxn modelId="{D895C1CC-905A-4CF5-9D66-E001F0C3F2C0}" type="presParOf" srcId="{0E00C5A2-C616-4D4F-B1F2-F6201477B0E0}" destId="{2110D2B7-69EC-4C18-A9F7-FF75BB5E9104}" srcOrd="0" destOrd="0" presId="urn:microsoft.com/office/officeart/2005/8/layout/process1"/>
    <dgm:cxn modelId="{B29CAB2B-0353-456F-8095-B9D2E52FD0F3}" type="presParOf" srcId="{2268EFAB-4A08-4B00-AAB6-B161C03C748B}" destId="{5E30CD88-D2B7-4450-BC42-D7D725E213B2}" srcOrd="2" destOrd="0" presId="urn:microsoft.com/office/officeart/2005/8/layout/process1"/>
    <dgm:cxn modelId="{1D864494-233A-48EF-8B18-336ACF293C95}" type="presParOf" srcId="{2268EFAB-4A08-4B00-AAB6-B161C03C748B}" destId="{D9AC0B93-2D2B-4FEA-9E93-8611CDA66073}" srcOrd="3" destOrd="0" presId="urn:microsoft.com/office/officeart/2005/8/layout/process1"/>
    <dgm:cxn modelId="{543A2A00-AAC6-48BD-B6EF-456D3437CCDF}" type="presParOf" srcId="{D9AC0B93-2D2B-4FEA-9E93-8611CDA66073}" destId="{7705229A-7F72-4FA5-992A-268AE9B2142F}" srcOrd="0" destOrd="0" presId="urn:microsoft.com/office/officeart/2005/8/layout/process1"/>
    <dgm:cxn modelId="{14BDBC59-59F1-4F87-8D37-05FC8D6A3AD4}" type="presParOf" srcId="{2268EFAB-4A08-4B00-AAB6-B161C03C748B}" destId="{24B04387-F12A-400E-9053-A1A7507FDC31}" srcOrd="4" destOrd="0" presId="urn:microsoft.com/office/officeart/2005/8/layout/process1"/>
    <dgm:cxn modelId="{CDF74AB9-80FF-49A7-AC12-E7B18B772905}" type="presParOf" srcId="{2268EFAB-4A08-4B00-AAB6-B161C03C748B}" destId="{DCD26D0F-209D-4214-BD67-9A91BD8861A3}" srcOrd="5" destOrd="0" presId="urn:microsoft.com/office/officeart/2005/8/layout/process1"/>
    <dgm:cxn modelId="{DFE20ABC-1D75-49CC-8C5A-AFD65BF31EEF}" type="presParOf" srcId="{DCD26D0F-209D-4214-BD67-9A91BD8861A3}" destId="{2E261101-D997-43D4-8379-AAC0F4CAD5B9}" srcOrd="0" destOrd="0" presId="urn:microsoft.com/office/officeart/2005/8/layout/process1"/>
    <dgm:cxn modelId="{783727D8-4CCF-4656-92E5-187CCDB424DE}" type="presParOf" srcId="{2268EFAB-4A08-4B00-AAB6-B161C03C748B}" destId="{EA279464-D496-466E-B6A8-4754BB8784C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84A9DD-17FE-46CB-B398-D8A2B68E7B7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69FD476-4F3C-4407-A819-C90BE5510BBE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b="0" i="0" dirty="0" err="1"/>
            <a:t>NavigationEnd</a:t>
          </a:r>
          <a:endParaRPr lang="en-US" sz="2000" dirty="0"/>
        </a:p>
      </dgm:t>
    </dgm:pt>
    <dgm:pt modelId="{09BE4933-884B-4F82-B5D9-8AA41CC507C4}" type="parTrans" cxnId="{0DF8103F-9CD3-4945-BB37-6F718CA39F98}">
      <dgm:prSet/>
      <dgm:spPr/>
      <dgm:t>
        <a:bodyPr/>
        <a:lstStyle/>
        <a:p>
          <a:endParaRPr lang="en-US"/>
        </a:p>
      </dgm:t>
    </dgm:pt>
    <dgm:pt modelId="{49C004BB-0B71-4089-A6E8-C626CFCF6566}" type="sibTrans" cxnId="{0DF8103F-9CD3-4945-BB37-6F718CA39F98}">
      <dgm:prSet/>
      <dgm:spPr/>
      <dgm:t>
        <a:bodyPr/>
        <a:lstStyle/>
        <a:p>
          <a:endParaRPr lang="en-US"/>
        </a:p>
      </dgm:t>
    </dgm:pt>
    <dgm:pt modelId="{CFFDB282-BCD3-4C11-9F31-1A0E67A02E01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b="0" i="0" dirty="0" err="1"/>
            <a:t>NavigationCancel</a:t>
          </a:r>
          <a:endParaRPr lang="en-US" sz="2000" dirty="0"/>
        </a:p>
      </dgm:t>
    </dgm:pt>
    <dgm:pt modelId="{384BB479-7EF9-431C-8B91-628351B96160}" type="parTrans" cxnId="{64334BF7-5857-4670-8070-88E3EEE68C0C}">
      <dgm:prSet/>
      <dgm:spPr/>
      <dgm:t>
        <a:bodyPr/>
        <a:lstStyle/>
        <a:p>
          <a:endParaRPr lang="en-US"/>
        </a:p>
      </dgm:t>
    </dgm:pt>
    <dgm:pt modelId="{DA9307FF-47E2-4E89-8166-37EB9294E46B}" type="sibTrans" cxnId="{64334BF7-5857-4670-8070-88E3EEE68C0C}">
      <dgm:prSet/>
      <dgm:spPr/>
      <dgm:t>
        <a:bodyPr/>
        <a:lstStyle/>
        <a:p>
          <a:endParaRPr lang="en-US"/>
        </a:p>
      </dgm:t>
    </dgm:pt>
    <dgm:pt modelId="{5A2B097D-129A-4ECD-ABF7-8181405F64DA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b="0" i="0" dirty="0" err="1"/>
            <a:t>NavigationError</a:t>
          </a:r>
          <a:endParaRPr lang="en-US" sz="2200" dirty="0"/>
        </a:p>
      </dgm:t>
    </dgm:pt>
    <dgm:pt modelId="{77DAE5EE-2BAE-4E89-B74D-4F57B2919DE0}" type="parTrans" cxnId="{06DC48A8-9DA2-4A87-9F73-437163AB44DE}">
      <dgm:prSet/>
      <dgm:spPr/>
      <dgm:t>
        <a:bodyPr/>
        <a:lstStyle/>
        <a:p>
          <a:endParaRPr lang="en-US"/>
        </a:p>
      </dgm:t>
    </dgm:pt>
    <dgm:pt modelId="{F13242F8-8C48-4797-96CC-1A6A4CE3F7CB}" type="sibTrans" cxnId="{06DC48A8-9DA2-4A87-9F73-437163AB44DE}">
      <dgm:prSet/>
      <dgm:spPr/>
      <dgm:t>
        <a:bodyPr/>
        <a:lstStyle/>
        <a:p>
          <a:endParaRPr lang="en-US"/>
        </a:p>
      </dgm:t>
    </dgm:pt>
    <dgm:pt modelId="{34C5840C-7F54-48B5-8437-EB2D21C53CD0}">
      <dgm:prSet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b="0" i="0" dirty="0"/>
            <a:t>Scroll</a:t>
          </a:r>
          <a:endParaRPr lang="en-US" sz="3200" dirty="0"/>
        </a:p>
      </dgm:t>
    </dgm:pt>
    <dgm:pt modelId="{59E69EFE-69B2-40C8-9025-44140F51B851}" type="parTrans" cxnId="{1867D664-7396-41DA-8FC6-8D626F480F42}">
      <dgm:prSet/>
      <dgm:spPr/>
      <dgm:t>
        <a:bodyPr/>
        <a:lstStyle/>
        <a:p>
          <a:endParaRPr lang="en-US"/>
        </a:p>
      </dgm:t>
    </dgm:pt>
    <dgm:pt modelId="{AB67318F-ED96-4807-B1FD-01F81E8B1473}" type="sibTrans" cxnId="{1867D664-7396-41DA-8FC6-8D626F480F42}">
      <dgm:prSet/>
      <dgm:spPr/>
      <dgm:t>
        <a:bodyPr/>
        <a:lstStyle/>
        <a:p>
          <a:endParaRPr lang="en-US"/>
        </a:p>
      </dgm:t>
    </dgm:pt>
    <dgm:pt modelId="{2268EFAB-4A08-4B00-AAB6-B161C03C748B}" type="pres">
      <dgm:prSet presAssocID="{D884A9DD-17FE-46CB-B398-D8A2B68E7B76}" presName="Name0" presStyleCnt="0">
        <dgm:presLayoutVars>
          <dgm:dir/>
          <dgm:resizeHandles val="exact"/>
        </dgm:presLayoutVars>
      </dgm:prSet>
      <dgm:spPr/>
    </dgm:pt>
    <dgm:pt modelId="{0D87D988-AA02-4FC6-A70F-1DBC3ED1C8A9}" type="pres">
      <dgm:prSet presAssocID="{A69FD476-4F3C-4407-A819-C90BE5510BBE}" presName="node" presStyleLbl="node1" presStyleIdx="0" presStyleCnt="4">
        <dgm:presLayoutVars>
          <dgm:bulletEnabled val="1"/>
        </dgm:presLayoutVars>
      </dgm:prSet>
      <dgm:spPr/>
    </dgm:pt>
    <dgm:pt modelId="{0E00C5A2-C616-4D4F-B1F2-F6201477B0E0}" type="pres">
      <dgm:prSet presAssocID="{49C004BB-0B71-4089-A6E8-C626CFCF6566}" presName="sibTrans" presStyleLbl="sibTrans2D1" presStyleIdx="0" presStyleCnt="3"/>
      <dgm:spPr/>
    </dgm:pt>
    <dgm:pt modelId="{2110D2B7-69EC-4C18-A9F7-FF75BB5E9104}" type="pres">
      <dgm:prSet presAssocID="{49C004BB-0B71-4089-A6E8-C626CFCF6566}" presName="connectorText" presStyleLbl="sibTrans2D1" presStyleIdx="0" presStyleCnt="3"/>
      <dgm:spPr/>
    </dgm:pt>
    <dgm:pt modelId="{5E30CD88-D2B7-4450-BC42-D7D725E213B2}" type="pres">
      <dgm:prSet presAssocID="{CFFDB282-BCD3-4C11-9F31-1A0E67A02E01}" presName="node" presStyleLbl="node1" presStyleIdx="1" presStyleCnt="4">
        <dgm:presLayoutVars>
          <dgm:bulletEnabled val="1"/>
        </dgm:presLayoutVars>
      </dgm:prSet>
      <dgm:spPr/>
    </dgm:pt>
    <dgm:pt modelId="{D9AC0B93-2D2B-4FEA-9E93-8611CDA66073}" type="pres">
      <dgm:prSet presAssocID="{DA9307FF-47E2-4E89-8166-37EB9294E46B}" presName="sibTrans" presStyleLbl="sibTrans2D1" presStyleIdx="1" presStyleCnt="3"/>
      <dgm:spPr/>
    </dgm:pt>
    <dgm:pt modelId="{7705229A-7F72-4FA5-992A-268AE9B2142F}" type="pres">
      <dgm:prSet presAssocID="{DA9307FF-47E2-4E89-8166-37EB9294E46B}" presName="connectorText" presStyleLbl="sibTrans2D1" presStyleIdx="1" presStyleCnt="3"/>
      <dgm:spPr/>
    </dgm:pt>
    <dgm:pt modelId="{24B04387-F12A-400E-9053-A1A7507FDC31}" type="pres">
      <dgm:prSet presAssocID="{5A2B097D-129A-4ECD-ABF7-8181405F64DA}" presName="node" presStyleLbl="node1" presStyleIdx="2" presStyleCnt="4">
        <dgm:presLayoutVars>
          <dgm:bulletEnabled val="1"/>
        </dgm:presLayoutVars>
      </dgm:prSet>
      <dgm:spPr/>
    </dgm:pt>
    <dgm:pt modelId="{DCD26D0F-209D-4214-BD67-9A91BD8861A3}" type="pres">
      <dgm:prSet presAssocID="{F13242F8-8C48-4797-96CC-1A6A4CE3F7CB}" presName="sibTrans" presStyleLbl="sibTrans2D1" presStyleIdx="2" presStyleCnt="3"/>
      <dgm:spPr/>
    </dgm:pt>
    <dgm:pt modelId="{2E261101-D997-43D4-8379-AAC0F4CAD5B9}" type="pres">
      <dgm:prSet presAssocID="{F13242F8-8C48-4797-96CC-1A6A4CE3F7CB}" presName="connectorText" presStyleLbl="sibTrans2D1" presStyleIdx="2" presStyleCnt="3"/>
      <dgm:spPr/>
    </dgm:pt>
    <dgm:pt modelId="{EA279464-D496-466E-B6A8-4754BB8784C0}" type="pres">
      <dgm:prSet presAssocID="{34C5840C-7F54-48B5-8437-EB2D21C53CD0}" presName="node" presStyleLbl="node1" presStyleIdx="3" presStyleCnt="4">
        <dgm:presLayoutVars>
          <dgm:bulletEnabled val="1"/>
        </dgm:presLayoutVars>
      </dgm:prSet>
      <dgm:spPr/>
    </dgm:pt>
  </dgm:ptLst>
  <dgm:cxnLst>
    <dgm:cxn modelId="{7EDAB111-03F8-4D3A-92A6-D62EBB4EB631}" type="presOf" srcId="{49C004BB-0B71-4089-A6E8-C626CFCF6566}" destId="{0E00C5A2-C616-4D4F-B1F2-F6201477B0E0}" srcOrd="0" destOrd="0" presId="urn:microsoft.com/office/officeart/2005/8/layout/process1"/>
    <dgm:cxn modelId="{927FA915-8086-4501-9426-2D78B091CFDD}" type="presOf" srcId="{34C5840C-7F54-48B5-8437-EB2D21C53CD0}" destId="{EA279464-D496-466E-B6A8-4754BB8784C0}" srcOrd="0" destOrd="0" presId="urn:microsoft.com/office/officeart/2005/8/layout/process1"/>
    <dgm:cxn modelId="{0DF8103F-9CD3-4945-BB37-6F718CA39F98}" srcId="{D884A9DD-17FE-46CB-B398-D8A2B68E7B76}" destId="{A69FD476-4F3C-4407-A819-C90BE5510BBE}" srcOrd="0" destOrd="0" parTransId="{09BE4933-884B-4F82-B5D9-8AA41CC507C4}" sibTransId="{49C004BB-0B71-4089-A6E8-C626CFCF6566}"/>
    <dgm:cxn modelId="{A5764862-FFF8-4A2D-8F2E-0A6E23D4CF99}" type="presOf" srcId="{DA9307FF-47E2-4E89-8166-37EB9294E46B}" destId="{7705229A-7F72-4FA5-992A-268AE9B2142F}" srcOrd="1" destOrd="0" presId="urn:microsoft.com/office/officeart/2005/8/layout/process1"/>
    <dgm:cxn modelId="{1867D664-7396-41DA-8FC6-8D626F480F42}" srcId="{D884A9DD-17FE-46CB-B398-D8A2B68E7B76}" destId="{34C5840C-7F54-48B5-8437-EB2D21C53CD0}" srcOrd="3" destOrd="0" parTransId="{59E69EFE-69B2-40C8-9025-44140F51B851}" sibTransId="{AB67318F-ED96-4807-B1FD-01F81E8B1473}"/>
    <dgm:cxn modelId="{EAC5904F-6E96-45FE-897A-FF60C77D4A9D}" type="presOf" srcId="{DA9307FF-47E2-4E89-8166-37EB9294E46B}" destId="{D9AC0B93-2D2B-4FEA-9E93-8611CDA66073}" srcOrd="0" destOrd="0" presId="urn:microsoft.com/office/officeart/2005/8/layout/process1"/>
    <dgm:cxn modelId="{98341571-859E-4909-9D5E-BF1EE2370C34}" type="presOf" srcId="{5A2B097D-129A-4ECD-ABF7-8181405F64DA}" destId="{24B04387-F12A-400E-9053-A1A7507FDC31}" srcOrd="0" destOrd="0" presId="urn:microsoft.com/office/officeart/2005/8/layout/process1"/>
    <dgm:cxn modelId="{1D81548B-97A6-4860-9650-1D39A495E242}" type="presOf" srcId="{49C004BB-0B71-4089-A6E8-C626CFCF6566}" destId="{2110D2B7-69EC-4C18-A9F7-FF75BB5E9104}" srcOrd="1" destOrd="0" presId="urn:microsoft.com/office/officeart/2005/8/layout/process1"/>
    <dgm:cxn modelId="{06DC48A8-9DA2-4A87-9F73-437163AB44DE}" srcId="{D884A9DD-17FE-46CB-B398-D8A2B68E7B76}" destId="{5A2B097D-129A-4ECD-ABF7-8181405F64DA}" srcOrd="2" destOrd="0" parTransId="{77DAE5EE-2BAE-4E89-B74D-4F57B2919DE0}" sibTransId="{F13242F8-8C48-4797-96CC-1A6A4CE3F7CB}"/>
    <dgm:cxn modelId="{8E8E55B1-ED53-4645-9FD8-89B69AFF60B6}" type="presOf" srcId="{D884A9DD-17FE-46CB-B398-D8A2B68E7B76}" destId="{2268EFAB-4A08-4B00-AAB6-B161C03C748B}" srcOrd="0" destOrd="0" presId="urn:microsoft.com/office/officeart/2005/8/layout/process1"/>
    <dgm:cxn modelId="{A785C3B5-9F2F-40C6-9F12-04E1B0DD939E}" type="presOf" srcId="{CFFDB282-BCD3-4C11-9F31-1A0E67A02E01}" destId="{5E30CD88-D2B7-4450-BC42-D7D725E213B2}" srcOrd="0" destOrd="0" presId="urn:microsoft.com/office/officeart/2005/8/layout/process1"/>
    <dgm:cxn modelId="{60DA71E2-EC2B-486B-BB63-65DB9F9BD8BF}" type="presOf" srcId="{F13242F8-8C48-4797-96CC-1A6A4CE3F7CB}" destId="{2E261101-D997-43D4-8379-AAC0F4CAD5B9}" srcOrd="1" destOrd="0" presId="urn:microsoft.com/office/officeart/2005/8/layout/process1"/>
    <dgm:cxn modelId="{6C520EE4-D5F1-47C5-BEFC-E809F54855D9}" type="presOf" srcId="{F13242F8-8C48-4797-96CC-1A6A4CE3F7CB}" destId="{DCD26D0F-209D-4214-BD67-9A91BD8861A3}" srcOrd="0" destOrd="0" presId="urn:microsoft.com/office/officeart/2005/8/layout/process1"/>
    <dgm:cxn modelId="{CE04BFE4-0FB2-44FB-B543-798F3697D78E}" type="presOf" srcId="{A69FD476-4F3C-4407-A819-C90BE5510BBE}" destId="{0D87D988-AA02-4FC6-A70F-1DBC3ED1C8A9}" srcOrd="0" destOrd="0" presId="urn:microsoft.com/office/officeart/2005/8/layout/process1"/>
    <dgm:cxn modelId="{64334BF7-5857-4670-8070-88E3EEE68C0C}" srcId="{D884A9DD-17FE-46CB-B398-D8A2B68E7B76}" destId="{CFFDB282-BCD3-4C11-9F31-1A0E67A02E01}" srcOrd="1" destOrd="0" parTransId="{384BB479-7EF9-431C-8B91-628351B96160}" sibTransId="{DA9307FF-47E2-4E89-8166-37EB9294E46B}"/>
    <dgm:cxn modelId="{732E4518-C0BA-45F1-865E-7B5274AD81C5}" type="presParOf" srcId="{2268EFAB-4A08-4B00-AAB6-B161C03C748B}" destId="{0D87D988-AA02-4FC6-A70F-1DBC3ED1C8A9}" srcOrd="0" destOrd="0" presId="urn:microsoft.com/office/officeart/2005/8/layout/process1"/>
    <dgm:cxn modelId="{44B7154F-A453-4FDE-91DA-B5F5B6B62B6E}" type="presParOf" srcId="{2268EFAB-4A08-4B00-AAB6-B161C03C748B}" destId="{0E00C5A2-C616-4D4F-B1F2-F6201477B0E0}" srcOrd="1" destOrd="0" presId="urn:microsoft.com/office/officeart/2005/8/layout/process1"/>
    <dgm:cxn modelId="{D895C1CC-905A-4CF5-9D66-E001F0C3F2C0}" type="presParOf" srcId="{0E00C5A2-C616-4D4F-B1F2-F6201477B0E0}" destId="{2110D2B7-69EC-4C18-A9F7-FF75BB5E9104}" srcOrd="0" destOrd="0" presId="urn:microsoft.com/office/officeart/2005/8/layout/process1"/>
    <dgm:cxn modelId="{B29CAB2B-0353-456F-8095-B9D2E52FD0F3}" type="presParOf" srcId="{2268EFAB-4A08-4B00-AAB6-B161C03C748B}" destId="{5E30CD88-D2B7-4450-BC42-D7D725E213B2}" srcOrd="2" destOrd="0" presId="urn:microsoft.com/office/officeart/2005/8/layout/process1"/>
    <dgm:cxn modelId="{1D864494-233A-48EF-8B18-336ACF293C95}" type="presParOf" srcId="{2268EFAB-4A08-4B00-AAB6-B161C03C748B}" destId="{D9AC0B93-2D2B-4FEA-9E93-8611CDA66073}" srcOrd="3" destOrd="0" presId="urn:microsoft.com/office/officeart/2005/8/layout/process1"/>
    <dgm:cxn modelId="{543A2A00-AAC6-48BD-B6EF-456D3437CCDF}" type="presParOf" srcId="{D9AC0B93-2D2B-4FEA-9E93-8611CDA66073}" destId="{7705229A-7F72-4FA5-992A-268AE9B2142F}" srcOrd="0" destOrd="0" presId="urn:microsoft.com/office/officeart/2005/8/layout/process1"/>
    <dgm:cxn modelId="{14BDBC59-59F1-4F87-8D37-05FC8D6A3AD4}" type="presParOf" srcId="{2268EFAB-4A08-4B00-AAB6-B161C03C748B}" destId="{24B04387-F12A-400E-9053-A1A7507FDC31}" srcOrd="4" destOrd="0" presId="urn:microsoft.com/office/officeart/2005/8/layout/process1"/>
    <dgm:cxn modelId="{CDF74AB9-80FF-49A7-AC12-E7B18B772905}" type="presParOf" srcId="{2268EFAB-4A08-4B00-AAB6-B161C03C748B}" destId="{DCD26D0F-209D-4214-BD67-9A91BD8861A3}" srcOrd="5" destOrd="0" presId="urn:microsoft.com/office/officeart/2005/8/layout/process1"/>
    <dgm:cxn modelId="{DFE20ABC-1D75-49CC-8C5A-AFD65BF31EEF}" type="presParOf" srcId="{DCD26D0F-209D-4214-BD67-9A91BD8861A3}" destId="{2E261101-D997-43D4-8379-AAC0F4CAD5B9}" srcOrd="0" destOrd="0" presId="urn:microsoft.com/office/officeart/2005/8/layout/process1"/>
    <dgm:cxn modelId="{783727D8-4CCF-4656-92E5-187CCDB424DE}" type="presParOf" srcId="{2268EFAB-4A08-4B00-AAB6-B161C03C748B}" destId="{EA279464-D496-466E-B6A8-4754BB8784C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7D988-AA02-4FC6-A70F-1DBC3ED1C8A9}">
      <dsp:nvSpPr>
        <dsp:cNvPr id="0" name=""/>
        <dsp:cNvSpPr/>
      </dsp:nvSpPr>
      <dsp:spPr>
        <a:xfrm>
          <a:off x="4939" y="0"/>
          <a:ext cx="2159542" cy="731520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 err="1"/>
            <a:t>NavigationStart</a:t>
          </a:r>
          <a:endParaRPr lang="en-US" sz="1600" kern="1200" dirty="0"/>
        </a:p>
      </dsp:txBody>
      <dsp:txXfrm>
        <a:off x="26364" y="21425"/>
        <a:ext cx="2116692" cy="688670"/>
      </dsp:txXfrm>
    </dsp:sp>
    <dsp:sp modelId="{0E00C5A2-C616-4D4F-B1F2-F6201477B0E0}">
      <dsp:nvSpPr>
        <dsp:cNvPr id="0" name=""/>
        <dsp:cNvSpPr/>
      </dsp:nvSpPr>
      <dsp:spPr>
        <a:xfrm>
          <a:off x="2380436" y="97976"/>
          <a:ext cx="457823" cy="5355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380436" y="205089"/>
        <a:ext cx="320476" cy="321340"/>
      </dsp:txXfrm>
    </dsp:sp>
    <dsp:sp modelId="{5E30CD88-D2B7-4450-BC42-D7D725E213B2}">
      <dsp:nvSpPr>
        <dsp:cNvPr id="0" name=""/>
        <dsp:cNvSpPr/>
      </dsp:nvSpPr>
      <dsp:spPr>
        <a:xfrm>
          <a:off x="3028298" y="0"/>
          <a:ext cx="2159542" cy="731520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 err="1"/>
            <a:t>RouteConfigLoadStart</a:t>
          </a:r>
          <a:endParaRPr lang="en-US" sz="1600" kern="1200" dirty="0"/>
        </a:p>
      </dsp:txBody>
      <dsp:txXfrm>
        <a:off x="3049723" y="21425"/>
        <a:ext cx="2116692" cy="688670"/>
      </dsp:txXfrm>
    </dsp:sp>
    <dsp:sp modelId="{D9AC0B93-2D2B-4FEA-9E93-8611CDA66073}">
      <dsp:nvSpPr>
        <dsp:cNvPr id="0" name=""/>
        <dsp:cNvSpPr/>
      </dsp:nvSpPr>
      <dsp:spPr>
        <a:xfrm>
          <a:off x="5403795" y="97976"/>
          <a:ext cx="457823" cy="5355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403795" y="205089"/>
        <a:ext cx="320476" cy="321340"/>
      </dsp:txXfrm>
    </dsp:sp>
    <dsp:sp modelId="{24B04387-F12A-400E-9053-A1A7507FDC31}">
      <dsp:nvSpPr>
        <dsp:cNvPr id="0" name=""/>
        <dsp:cNvSpPr/>
      </dsp:nvSpPr>
      <dsp:spPr>
        <a:xfrm>
          <a:off x="6051658" y="0"/>
          <a:ext cx="2159542" cy="731520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 err="1"/>
            <a:t>RouteConfigLoadEnd</a:t>
          </a:r>
          <a:endParaRPr lang="en-US" sz="1600" kern="1200" dirty="0"/>
        </a:p>
      </dsp:txBody>
      <dsp:txXfrm>
        <a:off x="6073083" y="21425"/>
        <a:ext cx="2116692" cy="688670"/>
      </dsp:txXfrm>
    </dsp:sp>
    <dsp:sp modelId="{DCD26D0F-209D-4214-BD67-9A91BD8861A3}">
      <dsp:nvSpPr>
        <dsp:cNvPr id="0" name=""/>
        <dsp:cNvSpPr/>
      </dsp:nvSpPr>
      <dsp:spPr>
        <a:xfrm>
          <a:off x="8427155" y="97976"/>
          <a:ext cx="457823" cy="5355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8427155" y="205089"/>
        <a:ext cx="320476" cy="321340"/>
      </dsp:txXfrm>
    </dsp:sp>
    <dsp:sp modelId="{EA279464-D496-466E-B6A8-4754BB8784C0}">
      <dsp:nvSpPr>
        <dsp:cNvPr id="0" name=""/>
        <dsp:cNvSpPr/>
      </dsp:nvSpPr>
      <dsp:spPr>
        <a:xfrm>
          <a:off x="9075018" y="0"/>
          <a:ext cx="2159542" cy="731520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 err="1"/>
            <a:t>RoutesRecognized</a:t>
          </a:r>
          <a:endParaRPr lang="en-US" sz="1600" kern="1200" dirty="0"/>
        </a:p>
      </dsp:txBody>
      <dsp:txXfrm>
        <a:off x="9096443" y="21425"/>
        <a:ext cx="2116692" cy="6886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7D988-AA02-4FC6-A70F-1DBC3ED1C8A9}">
      <dsp:nvSpPr>
        <dsp:cNvPr id="0" name=""/>
        <dsp:cNvSpPr/>
      </dsp:nvSpPr>
      <dsp:spPr>
        <a:xfrm>
          <a:off x="4939" y="0"/>
          <a:ext cx="2159542" cy="731520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 err="1"/>
            <a:t>GuardsCheckStart</a:t>
          </a:r>
          <a:endParaRPr lang="en-US" sz="1800" kern="1200" dirty="0"/>
        </a:p>
      </dsp:txBody>
      <dsp:txXfrm>
        <a:off x="26364" y="21425"/>
        <a:ext cx="2116692" cy="688670"/>
      </dsp:txXfrm>
    </dsp:sp>
    <dsp:sp modelId="{0E00C5A2-C616-4D4F-B1F2-F6201477B0E0}">
      <dsp:nvSpPr>
        <dsp:cNvPr id="0" name=""/>
        <dsp:cNvSpPr/>
      </dsp:nvSpPr>
      <dsp:spPr>
        <a:xfrm>
          <a:off x="2380436" y="97976"/>
          <a:ext cx="457823" cy="5355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380436" y="205089"/>
        <a:ext cx="320476" cy="321340"/>
      </dsp:txXfrm>
    </dsp:sp>
    <dsp:sp modelId="{5E30CD88-D2B7-4450-BC42-D7D725E213B2}">
      <dsp:nvSpPr>
        <dsp:cNvPr id="0" name=""/>
        <dsp:cNvSpPr/>
      </dsp:nvSpPr>
      <dsp:spPr>
        <a:xfrm>
          <a:off x="3028298" y="0"/>
          <a:ext cx="2159542" cy="731520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 err="1"/>
            <a:t>ChildActivationStart</a:t>
          </a:r>
          <a:endParaRPr lang="en-US" sz="1700" kern="1200" dirty="0"/>
        </a:p>
      </dsp:txBody>
      <dsp:txXfrm>
        <a:off x="3049723" y="21425"/>
        <a:ext cx="2116692" cy="688670"/>
      </dsp:txXfrm>
    </dsp:sp>
    <dsp:sp modelId="{D9AC0B93-2D2B-4FEA-9E93-8611CDA66073}">
      <dsp:nvSpPr>
        <dsp:cNvPr id="0" name=""/>
        <dsp:cNvSpPr/>
      </dsp:nvSpPr>
      <dsp:spPr>
        <a:xfrm>
          <a:off x="5403795" y="97976"/>
          <a:ext cx="457823" cy="5355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403795" y="205089"/>
        <a:ext cx="320476" cy="321340"/>
      </dsp:txXfrm>
    </dsp:sp>
    <dsp:sp modelId="{24B04387-F12A-400E-9053-A1A7507FDC31}">
      <dsp:nvSpPr>
        <dsp:cNvPr id="0" name=""/>
        <dsp:cNvSpPr/>
      </dsp:nvSpPr>
      <dsp:spPr>
        <a:xfrm>
          <a:off x="6051658" y="0"/>
          <a:ext cx="2159542" cy="731520"/>
        </a:xfrm>
        <a:prstGeom prst="roundRect">
          <a:avLst>
            <a:gd name="adj" fmla="val 10000"/>
          </a:avLst>
        </a:prstGeom>
        <a:solidFill>
          <a:schemeClr val="dk1"/>
        </a:solidFill>
        <a:ln w="254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 err="1"/>
            <a:t>ActivationStart</a:t>
          </a:r>
          <a:endParaRPr lang="en-US" sz="2000" kern="1200" dirty="0"/>
        </a:p>
      </dsp:txBody>
      <dsp:txXfrm>
        <a:off x="6073083" y="21425"/>
        <a:ext cx="2116692" cy="688670"/>
      </dsp:txXfrm>
    </dsp:sp>
    <dsp:sp modelId="{DCD26D0F-209D-4214-BD67-9A91BD8861A3}">
      <dsp:nvSpPr>
        <dsp:cNvPr id="0" name=""/>
        <dsp:cNvSpPr/>
      </dsp:nvSpPr>
      <dsp:spPr>
        <a:xfrm>
          <a:off x="8427155" y="97976"/>
          <a:ext cx="457823" cy="5355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427155" y="205089"/>
        <a:ext cx="320476" cy="321340"/>
      </dsp:txXfrm>
    </dsp:sp>
    <dsp:sp modelId="{EA279464-D496-466E-B6A8-4754BB8784C0}">
      <dsp:nvSpPr>
        <dsp:cNvPr id="0" name=""/>
        <dsp:cNvSpPr/>
      </dsp:nvSpPr>
      <dsp:spPr>
        <a:xfrm>
          <a:off x="9075018" y="0"/>
          <a:ext cx="2159542" cy="731520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 err="1"/>
            <a:t>GuardsCheckEnd</a:t>
          </a:r>
          <a:endParaRPr lang="en-US" sz="2000" kern="1200" dirty="0"/>
        </a:p>
      </dsp:txBody>
      <dsp:txXfrm>
        <a:off x="9096443" y="21425"/>
        <a:ext cx="2116692" cy="6886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7D988-AA02-4FC6-A70F-1DBC3ED1C8A9}">
      <dsp:nvSpPr>
        <dsp:cNvPr id="0" name=""/>
        <dsp:cNvSpPr/>
      </dsp:nvSpPr>
      <dsp:spPr>
        <a:xfrm>
          <a:off x="4939" y="0"/>
          <a:ext cx="2159542" cy="731520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 err="1"/>
            <a:t>ResolveStart</a:t>
          </a:r>
          <a:endParaRPr lang="en-US" sz="1800" kern="1200" dirty="0"/>
        </a:p>
      </dsp:txBody>
      <dsp:txXfrm>
        <a:off x="26364" y="21425"/>
        <a:ext cx="2116692" cy="688670"/>
      </dsp:txXfrm>
    </dsp:sp>
    <dsp:sp modelId="{0E00C5A2-C616-4D4F-B1F2-F6201477B0E0}">
      <dsp:nvSpPr>
        <dsp:cNvPr id="0" name=""/>
        <dsp:cNvSpPr/>
      </dsp:nvSpPr>
      <dsp:spPr>
        <a:xfrm>
          <a:off x="2380436" y="97976"/>
          <a:ext cx="457823" cy="5355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380436" y="205089"/>
        <a:ext cx="320476" cy="321340"/>
      </dsp:txXfrm>
    </dsp:sp>
    <dsp:sp modelId="{5E30CD88-D2B7-4450-BC42-D7D725E213B2}">
      <dsp:nvSpPr>
        <dsp:cNvPr id="0" name=""/>
        <dsp:cNvSpPr/>
      </dsp:nvSpPr>
      <dsp:spPr>
        <a:xfrm>
          <a:off x="3028298" y="0"/>
          <a:ext cx="2159542" cy="731520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 err="1"/>
            <a:t>ResolveEnd</a:t>
          </a:r>
          <a:endParaRPr lang="en-US" sz="1800" kern="1200" dirty="0"/>
        </a:p>
      </dsp:txBody>
      <dsp:txXfrm>
        <a:off x="3049723" y="21425"/>
        <a:ext cx="2116692" cy="688670"/>
      </dsp:txXfrm>
    </dsp:sp>
    <dsp:sp modelId="{D9AC0B93-2D2B-4FEA-9E93-8611CDA66073}">
      <dsp:nvSpPr>
        <dsp:cNvPr id="0" name=""/>
        <dsp:cNvSpPr/>
      </dsp:nvSpPr>
      <dsp:spPr>
        <a:xfrm>
          <a:off x="5403795" y="97976"/>
          <a:ext cx="457823" cy="5355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403795" y="205089"/>
        <a:ext cx="320476" cy="321340"/>
      </dsp:txXfrm>
    </dsp:sp>
    <dsp:sp modelId="{24B04387-F12A-400E-9053-A1A7507FDC31}">
      <dsp:nvSpPr>
        <dsp:cNvPr id="0" name=""/>
        <dsp:cNvSpPr/>
      </dsp:nvSpPr>
      <dsp:spPr>
        <a:xfrm>
          <a:off x="6051658" y="0"/>
          <a:ext cx="2159542" cy="731520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 err="1"/>
            <a:t>ChildActivationEnd</a:t>
          </a:r>
          <a:endParaRPr lang="en-US" sz="1800" kern="1200" dirty="0"/>
        </a:p>
      </dsp:txBody>
      <dsp:txXfrm>
        <a:off x="6073083" y="21425"/>
        <a:ext cx="2116692" cy="688670"/>
      </dsp:txXfrm>
    </dsp:sp>
    <dsp:sp modelId="{DCD26D0F-209D-4214-BD67-9A91BD8861A3}">
      <dsp:nvSpPr>
        <dsp:cNvPr id="0" name=""/>
        <dsp:cNvSpPr/>
      </dsp:nvSpPr>
      <dsp:spPr>
        <a:xfrm>
          <a:off x="8427155" y="97976"/>
          <a:ext cx="457823" cy="5355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427155" y="205089"/>
        <a:ext cx="320476" cy="321340"/>
      </dsp:txXfrm>
    </dsp:sp>
    <dsp:sp modelId="{EA279464-D496-466E-B6A8-4754BB8784C0}">
      <dsp:nvSpPr>
        <dsp:cNvPr id="0" name=""/>
        <dsp:cNvSpPr/>
      </dsp:nvSpPr>
      <dsp:spPr>
        <a:xfrm>
          <a:off x="9075018" y="0"/>
          <a:ext cx="2159542" cy="731520"/>
        </a:xfrm>
        <a:prstGeom prst="roundRect">
          <a:avLst>
            <a:gd name="adj" fmla="val 10000"/>
          </a:avLst>
        </a:prstGeom>
        <a:solidFill>
          <a:schemeClr val="dk1"/>
        </a:solidFill>
        <a:ln w="254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 err="1"/>
            <a:t>ActivationEnd</a:t>
          </a:r>
          <a:endParaRPr lang="en-US" sz="1800" kern="1200" dirty="0"/>
        </a:p>
      </dsp:txBody>
      <dsp:txXfrm>
        <a:off x="9096443" y="21425"/>
        <a:ext cx="2116692" cy="6886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7D988-AA02-4FC6-A70F-1DBC3ED1C8A9}">
      <dsp:nvSpPr>
        <dsp:cNvPr id="0" name=""/>
        <dsp:cNvSpPr/>
      </dsp:nvSpPr>
      <dsp:spPr>
        <a:xfrm>
          <a:off x="4939" y="0"/>
          <a:ext cx="2159542" cy="731520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 err="1"/>
            <a:t>NavigationEnd</a:t>
          </a:r>
          <a:endParaRPr lang="en-US" sz="2000" kern="1200" dirty="0"/>
        </a:p>
      </dsp:txBody>
      <dsp:txXfrm>
        <a:off x="26364" y="21425"/>
        <a:ext cx="2116692" cy="688670"/>
      </dsp:txXfrm>
    </dsp:sp>
    <dsp:sp modelId="{0E00C5A2-C616-4D4F-B1F2-F6201477B0E0}">
      <dsp:nvSpPr>
        <dsp:cNvPr id="0" name=""/>
        <dsp:cNvSpPr/>
      </dsp:nvSpPr>
      <dsp:spPr>
        <a:xfrm>
          <a:off x="2380436" y="97976"/>
          <a:ext cx="457823" cy="5355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380436" y="205089"/>
        <a:ext cx="320476" cy="321340"/>
      </dsp:txXfrm>
    </dsp:sp>
    <dsp:sp modelId="{5E30CD88-D2B7-4450-BC42-D7D725E213B2}">
      <dsp:nvSpPr>
        <dsp:cNvPr id="0" name=""/>
        <dsp:cNvSpPr/>
      </dsp:nvSpPr>
      <dsp:spPr>
        <a:xfrm>
          <a:off x="3028298" y="0"/>
          <a:ext cx="2159542" cy="731520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 err="1"/>
            <a:t>NavigationCancel</a:t>
          </a:r>
          <a:endParaRPr lang="en-US" sz="2000" kern="1200" dirty="0"/>
        </a:p>
      </dsp:txBody>
      <dsp:txXfrm>
        <a:off x="3049723" y="21425"/>
        <a:ext cx="2116692" cy="688670"/>
      </dsp:txXfrm>
    </dsp:sp>
    <dsp:sp modelId="{D9AC0B93-2D2B-4FEA-9E93-8611CDA66073}">
      <dsp:nvSpPr>
        <dsp:cNvPr id="0" name=""/>
        <dsp:cNvSpPr/>
      </dsp:nvSpPr>
      <dsp:spPr>
        <a:xfrm>
          <a:off x="5403795" y="97976"/>
          <a:ext cx="457823" cy="5355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403795" y="205089"/>
        <a:ext cx="320476" cy="321340"/>
      </dsp:txXfrm>
    </dsp:sp>
    <dsp:sp modelId="{24B04387-F12A-400E-9053-A1A7507FDC31}">
      <dsp:nvSpPr>
        <dsp:cNvPr id="0" name=""/>
        <dsp:cNvSpPr/>
      </dsp:nvSpPr>
      <dsp:spPr>
        <a:xfrm>
          <a:off x="6051658" y="0"/>
          <a:ext cx="2159542" cy="731520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 err="1"/>
            <a:t>NavigationError</a:t>
          </a:r>
          <a:endParaRPr lang="en-US" sz="2200" kern="1200" dirty="0"/>
        </a:p>
      </dsp:txBody>
      <dsp:txXfrm>
        <a:off x="6073083" y="21425"/>
        <a:ext cx="2116692" cy="688670"/>
      </dsp:txXfrm>
    </dsp:sp>
    <dsp:sp modelId="{DCD26D0F-209D-4214-BD67-9A91BD8861A3}">
      <dsp:nvSpPr>
        <dsp:cNvPr id="0" name=""/>
        <dsp:cNvSpPr/>
      </dsp:nvSpPr>
      <dsp:spPr>
        <a:xfrm>
          <a:off x="8427155" y="97976"/>
          <a:ext cx="457823" cy="5355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427155" y="205089"/>
        <a:ext cx="320476" cy="321340"/>
      </dsp:txXfrm>
    </dsp:sp>
    <dsp:sp modelId="{EA279464-D496-466E-B6A8-4754BB8784C0}">
      <dsp:nvSpPr>
        <dsp:cNvPr id="0" name=""/>
        <dsp:cNvSpPr/>
      </dsp:nvSpPr>
      <dsp:spPr>
        <a:xfrm>
          <a:off x="9075018" y="0"/>
          <a:ext cx="2159542" cy="731520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Scroll</a:t>
          </a:r>
          <a:endParaRPr lang="en-US" sz="3200" kern="1200" dirty="0"/>
        </a:p>
      </dsp:txBody>
      <dsp:txXfrm>
        <a:off x="9096443" y="21425"/>
        <a:ext cx="2116692" cy="688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FCC08-C860-4476-96E2-F716CB9D8AD2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B616A-B106-4796-90E7-1273E5EB0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54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B616A-B106-4796-90E7-1273E5EB02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22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B616A-B106-4796-90E7-1273E5EB02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53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ExtraOptions</a:t>
            </a: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enableTracing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makes the router log all its internal events to the console.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useHash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enables the location strategy that uses the URL fragment instead of the history API.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initialNavigation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disables the initial navigation.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errorHandler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provides a custom error handler.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B616A-B106-4796-90E7-1273E5EB02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25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ExtraOptions</a:t>
            </a: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enableTracing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makes the router log all its internal events to the console.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useHash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enables the location strategy that uses the URL fragment instead of the history API.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initialNavigation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disables the initial navigation.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errorHandler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provides a custom error handler.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B616A-B106-4796-90E7-1273E5EB02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71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50" dirty="0"/>
              <a:t>interface </a:t>
            </a:r>
            <a:r>
              <a:rPr lang="en-US" sz="1050" dirty="0" err="1"/>
              <a:t>NavigationExtras</a:t>
            </a:r>
            <a:r>
              <a:rPr lang="en-US" sz="1050" dirty="0"/>
              <a:t> {</a:t>
            </a:r>
          </a:p>
          <a:p>
            <a:r>
              <a:rPr lang="en-US" sz="1050" dirty="0"/>
              <a:t>  </a:t>
            </a:r>
            <a:r>
              <a:rPr lang="en-US" sz="1050" dirty="0" err="1"/>
              <a:t>relativeTo</a:t>
            </a:r>
            <a:r>
              <a:rPr lang="en-US" sz="1050" dirty="0"/>
              <a:t>?: </a:t>
            </a:r>
            <a:r>
              <a:rPr lang="en-US" sz="1050" dirty="0" err="1"/>
              <a:t>ActivatedRoute</a:t>
            </a:r>
            <a:r>
              <a:rPr lang="en-US" sz="1050" dirty="0"/>
              <a:t> | null</a:t>
            </a:r>
          </a:p>
          <a:p>
            <a:r>
              <a:rPr lang="en-US" sz="1050" dirty="0"/>
              <a:t>  </a:t>
            </a:r>
            <a:r>
              <a:rPr lang="en-US" sz="1050" dirty="0" err="1"/>
              <a:t>queryParams</a:t>
            </a:r>
            <a:r>
              <a:rPr lang="en-US" sz="1050" dirty="0"/>
              <a:t>?: Params | null</a:t>
            </a:r>
          </a:p>
          <a:p>
            <a:r>
              <a:rPr lang="en-US" sz="1050" dirty="0"/>
              <a:t>  fragment?: string</a:t>
            </a:r>
          </a:p>
          <a:p>
            <a:r>
              <a:rPr lang="en-US" sz="1050" dirty="0"/>
              <a:t>  </a:t>
            </a:r>
            <a:r>
              <a:rPr lang="en-US" sz="1050" dirty="0" err="1"/>
              <a:t>preserveQueryParams</a:t>
            </a:r>
            <a:r>
              <a:rPr lang="en-US" sz="1050" dirty="0"/>
              <a:t>?: </a:t>
            </a:r>
            <a:r>
              <a:rPr lang="en-US" sz="1050" dirty="0" err="1"/>
              <a:t>boolean</a:t>
            </a:r>
            <a:endParaRPr lang="en-US" sz="1050" dirty="0"/>
          </a:p>
          <a:p>
            <a:r>
              <a:rPr lang="en-US" sz="1050" dirty="0"/>
              <a:t>  </a:t>
            </a:r>
            <a:r>
              <a:rPr lang="en-US" sz="1050" dirty="0" err="1"/>
              <a:t>queryParamsHandling</a:t>
            </a:r>
            <a:r>
              <a:rPr lang="en-US" sz="1050" dirty="0"/>
              <a:t>?: </a:t>
            </a:r>
            <a:r>
              <a:rPr lang="en-US" sz="1050" dirty="0" err="1"/>
              <a:t>QueryParamsHandling</a:t>
            </a:r>
            <a:r>
              <a:rPr lang="en-US" sz="1050" dirty="0"/>
              <a:t> | null</a:t>
            </a:r>
          </a:p>
          <a:p>
            <a:r>
              <a:rPr lang="en-US" sz="1050" dirty="0"/>
              <a:t>  </a:t>
            </a:r>
            <a:r>
              <a:rPr lang="en-US" sz="1050" dirty="0" err="1"/>
              <a:t>preserveFragment</a:t>
            </a:r>
            <a:r>
              <a:rPr lang="en-US" sz="1050" dirty="0"/>
              <a:t>?: </a:t>
            </a:r>
            <a:r>
              <a:rPr lang="en-US" sz="1050" dirty="0" err="1"/>
              <a:t>boolean</a:t>
            </a:r>
            <a:endParaRPr lang="en-US" sz="1050" dirty="0"/>
          </a:p>
          <a:p>
            <a:r>
              <a:rPr lang="en-US" sz="1050" dirty="0"/>
              <a:t>  </a:t>
            </a:r>
            <a:r>
              <a:rPr lang="en-US" sz="1050" dirty="0" err="1"/>
              <a:t>skipLocationChange</a:t>
            </a:r>
            <a:r>
              <a:rPr lang="en-US" sz="1050" dirty="0"/>
              <a:t>?: </a:t>
            </a:r>
            <a:r>
              <a:rPr lang="en-US" sz="1050" dirty="0" err="1"/>
              <a:t>boolean</a:t>
            </a:r>
            <a:endParaRPr lang="en-US" sz="1050" dirty="0"/>
          </a:p>
          <a:p>
            <a:r>
              <a:rPr lang="en-US" sz="1050" dirty="0"/>
              <a:t>  </a:t>
            </a:r>
            <a:r>
              <a:rPr lang="en-US" sz="1050" dirty="0" err="1"/>
              <a:t>replaceUrl</a:t>
            </a:r>
            <a:r>
              <a:rPr lang="en-US" sz="1050" dirty="0"/>
              <a:t>?: </a:t>
            </a:r>
            <a:r>
              <a:rPr lang="en-US" sz="1050" dirty="0" err="1"/>
              <a:t>boolean</a:t>
            </a:r>
            <a:endParaRPr lang="en-US" sz="1050" dirty="0"/>
          </a:p>
          <a:p>
            <a:r>
              <a:rPr lang="en-US" sz="105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B616A-B106-4796-90E7-1273E5EB021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3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50" dirty="0"/>
              <a:t>interface </a:t>
            </a:r>
            <a:r>
              <a:rPr lang="en-US" sz="1050" dirty="0" err="1"/>
              <a:t>NavigationExtras</a:t>
            </a:r>
            <a:r>
              <a:rPr lang="en-US" sz="1050" dirty="0"/>
              <a:t> {</a:t>
            </a:r>
          </a:p>
          <a:p>
            <a:r>
              <a:rPr lang="en-US" sz="1050" dirty="0"/>
              <a:t>  </a:t>
            </a:r>
            <a:r>
              <a:rPr lang="en-US" sz="1050" dirty="0" err="1"/>
              <a:t>relativeTo</a:t>
            </a:r>
            <a:r>
              <a:rPr lang="en-US" sz="1050" dirty="0"/>
              <a:t>?: </a:t>
            </a:r>
            <a:r>
              <a:rPr lang="en-US" sz="1050" dirty="0" err="1"/>
              <a:t>ActivatedRoute</a:t>
            </a:r>
            <a:r>
              <a:rPr lang="en-US" sz="1050" dirty="0"/>
              <a:t> | null</a:t>
            </a:r>
          </a:p>
          <a:p>
            <a:r>
              <a:rPr lang="en-US" sz="1050" dirty="0"/>
              <a:t>  </a:t>
            </a:r>
            <a:r>
              <a:rPr lang="en-US" sz="1050" dirty="0" err="1"/>
              <a:t>queryParams</a:t>
            </a:r>
            <a:r>
              <a:rPr lang="en-US" sz="1050" dirty="0"/>
              <a:t>?: Params | null</a:t>
            </a:r>
          </a:p>
          <a:p>
            <a:r>
              <a:rPr lang="en-US" sz="1050" dirty="0"/>
              <a:t>  fragment?: string</a:t>
            </a:r>
          </a:p>
          <a:p>
            <a:r>
              <a:rPr lang="en-US" sz="1050" dirty="0"/>
              <a:t>  </a:t>
            </a:r>
            <a:r>
              <a:rPr lang="en-US" sz="1050" dirty="0" err="1"/>
              <a:t>preserveQueryParams</a:t>
            </a:r>
            <a:r>
              <a:rPr lang="en-US" sz="1050" dirty="0"/>
              <a:t>?: </a:t>
            </a:r>
            <a:r>
              <a:rPr lang="en-US" sz="1050" dirty="0" err="1"/>
              <a:t>boolean</a:t>
            </a:r>
            <a:endParaRPr lang="en-US" sz="1050" dirty="0"/>
          </a:p>
          <a:p>
            <a:r>
              <a:rPr lang="en-US" sz="1050" dirty="0"/>
              <a:t>  </a:t>
            </a:r>
            <a:r>
              <a:rPr lang="en-US" sz="1050" dirty="0" err="1"/>
              <a:t>queryParamsHandling</a:t>
            </a:r>
            <a:r>
              <a:rPr lang="en-US" sz="1050" dirty="0"/>
              <a:t>?: </a:t>
            </a:r>
            <a:r>
              <a:rPr lang="en-US" sz="1050" dirty="0" err="1"/>
              <a:t>QueryParamsHandling</a:t>
            </a:r>
            <a:r>
              <a:rPr lang="en-US" sz="1050" dirty="0"/>
              <a:t> | null</a:t>
            </a:r>
          </a:p>
          <a:p>
            <a:r>
              <a:rPr lang="en-US" sz="1050" dirty="0"/>
              <a:t>  </a:t>
            </a:r>
            <a:r>
              <a:rPr lang="en-US" sz="1050" dirty="0" err="1"/>
              <a:t>preserveFragment</a:t>
            </a:r>
            <a:r>
              <a:rPr lang="en-US" sz="1050" dirty="0"/>
              <a:t>?: </a:t>
            </a:r>
            <a:r>
              <a:rPr lang="en-US" sz="1050" dirty="0" err="1"/>
              <a:t>boolean</a:t>
            </a:r>
            <a:endParaRPr lang="en-US" sz="1050" dirty="0"/>
          </a:p>
          <a:p>
            <a:r>
              <a:rPr lang="en-US" sz="1050" dirty="0"/>
              <a:t>  </a:t>
            </a:r>
            <a:r>
              <a:rPr lang="en-US" sz="1050" dirty="0" err="1"/>
              <a:t>skipLocationChange</a:t>
            </a:r>
            <a:r>
              <a:rPr lang="en-US" sz="1050" dirty="0"/>
              <a:t>?: </a:t>
            </a:r>
            <a:r>
              <a:rPr lang="en-US" sz="1050" dirty="0" err="1"/>
              <a:t>boolean</a:t>
            </a:r>
            <a:endParaRPr lang="en-US" sz="1050" dirty="0"/>
          </a:p>
          <a:p>
            <a:r>
              <a:rPr lang="en-US" sz="1050" dirty="0"/>
              <a:t>  </a:t>
            </a:r>
            <a:r>
              <a:rPr lang="en-US" sz="1050" dirty="0" err="1"/>
              <a:t>replaceUrl</a:t>
            </a:r>
            <a:r>
              <a:rPr lang="en-US" sz="1050" dirty="0"/>
              <a:t>?: </a:t>
            </a:r>
            <a:r>
              <a:rPr lang="en-US" sz="1050" dirty="0" err="1"/>
              <a:t>boolean</a:t>
            </a:r>
            <a:endParaRPr lang="en-US" sz="1050" dirty="0"/>
          </a:p>
          <a:p>
            <a:r>
              <a:rPr lang="en-US" sz="105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B616A-B106-4796-90E7-1273E5EB021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53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ExtraOptions</a:t>
            </a: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enableTracing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makes the router log all its internal events to the console.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useHash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enables the location strategy that uses the URL fragment instead of the history API.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initialNavigation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disables the initial navigation.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errorHandler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provides a custom error handler.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B616A-B106-4796-90E7-1273E5EB021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64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ExtraOptions</a:t>
            </a: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enableTracing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makes the router log all its internal events to the console.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useHash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enables the location strategy that uses the URL fragment instead of the history API.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initialNavigation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disables the initial navigation.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errorHandler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provides a custom error handler.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B616A-B106-4796-90E7-1273E5EB021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46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ExtraOptions</a:t>
            </a: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enableTracing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makes the router log all its internal events to the console.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useHash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enables the location strategy that uses the URL fragment instead of the history API.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initialNavigation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disables the initial navigation.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errorHandler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provides a custom error handler.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B616A-B106-4796-90E7-1273E5EB021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101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ExtraOptions</a:t>
            </a: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enableTracing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makes the router log all its internal events to the console.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useHash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enables the location strategy that uses the URL fragment instead of the history API.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initialNavigation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disables the initial navigation.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errorHandler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provides a custom error handler.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B616A-B106-4796-90E7-1273E5EB021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076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ExtraOptions</a:t>
            </a: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enableTracing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makes the router log all its internal events to the console.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useHash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enables the location strategy that uses the URL fragment instead of the history API.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initialNavigation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disables the initial navigation.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errorHandler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provides a custom error handler.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B616A-B106-4796-90E7-1273E5EB021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34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https://angular.io/docs/ts/latest/api/router/index/Routes-type-alias.html</a:t>
            </a:r>
          </a:p>
          <a:p>
            <a:r>
              <a:rPr lang="en-US" dirty="0"/>
              <a:t>https://github.com/angular/angular/blob/4.3.4/packages/router/src/config.ts#L338-L364</a:t>
            </a:r>
          </a:p>
          <a:p>
            <a:endParaRPr lang="en-US" dirty="0"/>
          </a:p>
          <a:p>
            <a:r>
              <a:rPr lang="en-US" dirty="0" err="1"/>
              <a:t>pathMatch</a:t>
            </a:r>
            <a:r>
              <a:rPr lang="en-US" dirty="0"/>
              <a:t>:</a:t>
            </a:r>
            <a:r>
              <a:rPr lang="en-US" baseline="0" dirty="0"/>
              <a:t> ‘prefix’ //default. </a:t>
            </a:r>
            <a:r>
              <a:rPr lang="ru-RU" baseline="0" dirty="0"/>
              <a:t>Может быть еще </a:t>
            </a:r>
            <a:r>
              <a:rPr lang="en-US" baseline="0" dirty="0"/>
              <a:t>‘full’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B616A-B106-4796-90E7-1273E5EB02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911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ExtraOptions</a:t>
            </a: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enableTracing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makes the router log all its internal events to the console.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useHash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enables the location strategy that uses the URL fragment instead of the history API.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initialNavigation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disables the initial navigation.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errorHandler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provides a custom error handler.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B616A-B106-4796-90E7-1273E5EB021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494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ExtraOptions</a:t>
            </a: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enableTracing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makes the router log all its internal events to the console.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useHash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enables the location strategy that uses the URL fragment instead of the history API.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initialNavigation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disables the initial navigation.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errorHandler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provides a custom error handler.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B616A-B106-4796-90E7-1273E5EB021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744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ExtraOptions</a:t>
            </a: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enableTracing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makes the router log all its internal events to the console.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useHash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enables the location strategy that uses the URL fragment instead of the history API.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initialNavigation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disables the initial navigation.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errorHandler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provides a custom error handler.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B616A-B106-4796-90E7-1273E5EB021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568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B616A-B106-4796-90E7-1273E5EB021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845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B616A-B106-4796-90E7-1273E5EB021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507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B616A-B106-4796-90E7-1273E5EB021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372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B616A-B106-4796-90E7-1273E5EB021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276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B616A-B106-4796-90E7-1273E5EB021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119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B616A-B106-4796-90E7-1273E5EB021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488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B616A-B106-4796-90E7-1273E5EB021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84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B616A-B106-4796-90E7-1273E5EB02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28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B616A-B106-4796-90E7-1273E5EB021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081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B616A-B106-4796-90E7-1273E5EB021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489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B616A-B106-4796-90E7-1273E5EB021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368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B616A-B106-4796-90E7-1273E5EB021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192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B616A-B106-4796-90E7-1273E5EB021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707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B616A-B106-4796-90E7-1273E5EB021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957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B616A-B106-4796-90E7-1273E5EB021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19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B616A-B106-4796-90E7-1273E5EB021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745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B616A-B106-4796-90E7-1273E5EB021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025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B616A-B106-4796-90E7-1273E5EB021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14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B616A-B106-4796-90E7-1273E5EB02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122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B616A-B106-4796-90E7-1273E5EB021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215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B616A-B106-4796-90E7-1273E5EB021E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170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B616A-B106-4796-90E7-1273E5EB021E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295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B616A-B106-4796-90E7-1273E5EB021E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293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B616A-B106-4796-90E7-1273E5EB021E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058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B616A-B106-4796-90E7-1273E5EB021E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593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B616A-B106-4796-90E7-1273E5EB021E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24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B616A-B106-4796-90E7-1273E5EB02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43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B616A-B106-4796-90E7-1273E5EB02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9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ExtraOptions</a:t>
            </a: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enableTracing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makes the router log all its internal events to the console.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useHash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enables the location strategy that uses the URL fragment instead of the history API.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initialNavigation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disables the initial navigation.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errorHandler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provides a custom error handler.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B616A-B106-4796-90E7-1273E5EB02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14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ExtraOptions</a:t>
            </a: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enableTracing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makes the router log all its internal events to the console.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useHash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enables the location strategy that uses the URL fragment instead of the history API.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initialNavigation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disables the initial navigation.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errorHandler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provides a custom error handler.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B616A-B106-4796-90E7-1273E5EB02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40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B616A-B106-4796-90E7-1273E5EB02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78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8377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901441" y="1280160"/>
            <a:ext cx="796429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75528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705600" y="910939"/>
            <a:ext cx="54864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2"/>
            <a:ext cx="57912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0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7989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45462"/>
            <a:ext cx="174586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248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4064000" y="923637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8128000" y="923637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3712442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82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990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56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762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42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08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7038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304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086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9352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810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6858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9906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048000" y="932691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096000" y="944426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9144000" y="932690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304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3352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6400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9448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161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939800"/>
            <a:ext cx="12192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9" name="Oval 18"/>
          <p:cNvSpPr/>
          <p:nvPr/>
        </p:nvSpPr>
        <p:spPr>
          <a:xfrm>
            <a:off x="1214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4262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</a:p>
        </p:txBody>
      </p:sp>
      <p:sp>
        <p:nvSpPr>
          <p:cNvPr id="22" name="Oval 21"/>
          <p:cNvSpPr/>
          <p:nvPr/>
        </p:nvSpPr>
        <p:spPr>
          <a:xfrm>
            <a:off x="10358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</a:p>
        </p:txBody>
      </p:sp>
      <p:sp>
        <p:nvSpPr>
          <p:cNvPr id="24" name="Oval 23"/>
          <p:cNvSpPr/>
          <p:nvPr/>
        </p:nvSpPr>
        <p:spPr>
          <a:xfrm>
            <a:off x="7310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048000" y="932691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6000" y="944426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44000" y="932690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304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3352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6400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9448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04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3352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6400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448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20398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" y="926332"/>
            <a:ext cx="1038225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800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67821" y="3477648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67821" y="1630376"/>
            <a:ext cx="54864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67821" y="5324921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490133" y="14224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4114800" y="12065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490133" y="32385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4114800" y="30226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490133" y="50800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4114800" y="48641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9250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651" y="119512"/>
            <a:ext cx="8610608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6370488" y="1761513"/>
            <a:ext cx="524256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5" y="1761513"/>
            <a:ext cx="524256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533340" y="256310"/>
            <a:ext cx="1514057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7531" y="1345462"/>
            <a:ext cx="174586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3398" y="1345462"/>
            <a:ext cx="174586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125867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6370488" y="1761513"/>
            <a:ext cx="524256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C2D9"/>
              </a:buClr>
              <a:buFont typeface="Arial"/>
              <a:buNone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5" y="1761513"/>
            <a:ext cx="524256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7531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3398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5168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7531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3398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57531" y="1816100"/>
            <a:ext cx="4860680" cy="4371759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433397" y="1816100"/>
            <a:ext cx="4860680" cy="4369671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75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Practice: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8800" y="1295400"/>
            <a:ext cx="11074400" cy="3048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6" descr="https://upload.wikimedia.org/wikipedia/commons/5/59/Keyboard_icon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4495800"/>
            <a:ext cx="4394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4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4" y="1327759"/>
            <a:ext cx="11222945" cy="4091354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308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Case Study 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349742"/>
            <a:ext cx="12192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363032" y="269597"/>
            <a:ext cx="7612569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5926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CASE STUDY IMAGERY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651792" y="0"/>
            <a:ext cx="3540208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041131" y="939062"/>
            <a:ext cx="2041264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8910695" y="1422400"/>
            <a:ext cx="3048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8895633" y="757317"/>
            <a:ext cx="304499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363032" y="269597"/>
            <a:ext cx="7612569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910696" y="200558"/>
            <a:ext cx="1514057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</p:spTree>
    <p:extLst>
      <p:ext uri="{BB962C8B-B14F-4D97-AF65-F5344CB8AC3E}">
        <p14:creationId xmlns:p14="http://schemas.microsoft.com/office/powerpoint/2010/main" val="192906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349742"/>
            <a:ext cx="12192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41805" y="3328611"/>
            <a:ext cx="8650817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63208" y="5136641"/>
            <a:ext cx="5012270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63207" y="4479647"/>
            <a:ext cx="3688189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155506" y="3276171"/>
            <a:ext cx="3727752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63207" y="3831947"/>
            <a:ext cx="5286384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Type Line 1 Here</a:t>
            </a:r>
          </a:p>
        </p:txBody>
      </p:sp>
    </p:spTree>
    <p:extLst>
      <p:ext uri="{BB962C8B-B14F-4D97-AF65-F5344CB8AC3E}">
        <p14:creationId xmlns:p14="http://schemas.microsoft.com/office/powerpoint/2010/main" val="341167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/>
        </p:nvSpPr>
        <p:spPr>
          <a:xfrm>
            <a:off x="1041805" y="3328611"/>
            <a:ext cx="8650817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63208" y="5136641"/>
            <a:ext cx="5012270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63207" y="4479647"/>
            <a:ext cx="3688189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155506" y="3276171"/>
            <a:ext cx="3727752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63207" y="3831947"/>
            <a:ext cx="5286384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Type Line 1 Here</a:t>
            </a:r>
          </a:p>
        </p:txBody>
      </p:sp>
    </p:spTree>
    <p:extLst>
      <p:ext uri="{BB962C8B-B14F-4D97-AF65-F5344CB8AC3E}">
        <p14:creationId xmlns:p14="http://schemas.microsoft.com/office/powerpoint/2010/main" val="68356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sz="1800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5" y="3197413"/>
            <a:ext cx="10099325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189686" y="0"/>
            <a:ext cx="16571371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-1" y="935108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8898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08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5210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2366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8032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11/4/2019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10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832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11/4/2019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12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605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67013" y="1214851"/>
            <a:ext cx="11874675" cy="2279911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146456" y="3707704"/>
            <a:ext cx="11878531" cy="1965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419247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67013" y="1214850"/>
            <a:ext cx="11874675" cy="4421862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146456" y="5674290"/>
            <a:ext cx="11895232" cy="713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159015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67013" y="1214850"/>
            <a:ext cx="11874675" cy="5185950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96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75488" y="1435607"/>
            <a:ext cx="112410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3730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3"/>
            <a:ext cx="11241024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00000"/>
              <a:buFont typeface="+mj-lt"/>
              <a:buAutoNum type="arabicPeriod"/>
              <a:defRPr sz="20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8728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2"/>
            <a:ext cx="112410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9591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500707"/>
            <a:ext cx="12192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9708153" y="6560478"/>
            <a:ext cx="1991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62947" y="6564320"/>
            <a:ext cx="3088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4732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_footer.png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40" y="6615684"/>
            <a:ext cx="63500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44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62" r:id="rId2"/>
    <p:sldLayoutId id="2147483761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  <p:sldLayoutId id="2147483746" r:id="rId19"/>
    <p:sldLayoutId id="2147483747" r:id="rId20"/>
    <p:sldLayoutId id="2147483748" r:id="rId21"/>
    <p:sldLayoutId id="2147483749" r:id="rId22"/>
    <p:sldLayoutId id="2147483750" r:id="rId23"/>
    <p:sldLayoutId id="2147483751" r:id="rId24"/>
    <p:sldLayoutId id="2147483752" r:id="rId25"/>
    <p:sldLayoutId id="2147483753" r:id="rId26"/>
    <p:sldLayoutId id="2147483754" r:id="rId27"/>
    <p:sldLayoutId id="2147483755" r:id="rId28"/>
    <p:sldLayoutId id="2147483760" r:id="rId29"/>
    <p:sldLayoutId id="2147483756" r:id="rId30"/>
    <p:sldLayoutId id="2147483757" r:id="rId31"/>
    <p:sldLayoutId id="2147483758" r:id="rId32"/>
    <p:sldLayoutId id="2147483759" r:id="rId33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200/about/1/topic/2" TargetMode="External"/><Relationship Id="rId2" Type="http://schemas.openxmlformats.org/officeDocument/2006/relationships/hyperlink" Target="http://localhost:4200/about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localhost:4200/about?id=1#fr" TargetMode="External"/><Relationship Id="rId5" Type="http://schemas.openxmlformats.org/officeDocument/2006/relationships/hyperlink" Target="http://localhost:4200/about?id=1&amp;p=2" TargetMode="External"/><Relationship Id="rId4" Type="http://schemas.openxmlformats.org/officeDocument/2006/relationships/hyperlink" Target="http://localhost:4200/about;id=1;a=2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8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200/about?id=1#fr" TargetMode="External"/><Relationship Id="rId2" Type="http://schemas.openxmlformats.org/officeDocument/2006/relationships/hyperlink" Target="http://localhost:4200/about?id=1" TargetMode="External"/><Relationship Id="rId1" Type="http://schemas.openxmlformats.org/officeDocument/2006/relationships/slideLayout" Target="../slideLayouts/slideLayout2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26"/>
            <a:ext cx="12192000" cy="6845278"/>
          </a:xfrm>
          <a:prstGeom prst="rect">
            <a:avLst/>
          </a:prstGeom>
        </p:spPr>
      </p:pic>
      <p:sp>
        <p:nvSpPr>
          <p:cNvPr id="2" name="AutoShape 5" descr="https://elements.epam.com/content/dam/epam-elements/image_library/web-digital/istock-masterfile/iStock_000054453490_Double.jpg.transform/resize_w_1920/image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2667000"/>
            <a:ext cx="6400800" cy="1752600"/>
          </a:xfrm>
        </p:spPr>
        <p:txBody>
          <a:bodyPr/>
          <a:lstStyle/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http://angular.io/</a:t>
            </a:r>
          </a:p>
          <a:p>
            <a:r>
              <a:rPr lang="en-US" sz="2800" b="1" dirty="0">
                <a:solidFill>
                  <a:srgbClr val="FFC000"/>
                </a:solidFill>
              </a:rPr>
              <a:t>Part 5. Routing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D387CF7-6F95-4D11-8888-17E37AD4E5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648576"/>
            <a:ext cx="2590800" cy="14573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E7FAF4E-DBD2-4FC6-9AF0-A1B927403875}"/>
              </a:ext>
            </a:extLst>
          </p:cNvPr>
          <p:cNvGrpSpPr/>
          <p:nvPr/>
        </p:nvGrpSpPr>
        <p:grpSpPr>
          <a:xfrm>
            <a:off x="5358288" y="5105400"/>
            <a:ext cx="6705600" cy="1670223"/>
            <a:chOff x="5358288" y="5105400"/>
            <a:chExt cx="6705600" cy="167022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33564D1-49D5-4DCA-9441-E9EEF18A8D32}"/>
                </a:ext>
              </a:extLst>
            </p:cNvPr>
            <p:cNvSpPr/>
            <p:nvPr/>
          </p:nvSpPr>
          <p:spPr>
            <a:xfrm>
              <a:off x="5358288" y="5105400"/>
              <a:ext cx="6705600" cy="1524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40421A8-BD93-4439-BCA5-9B9A42199CFB}"/>
                </a:ext>
              </a:extLst>
            </p:cNvPr>
            <p:cNvSpPr txBox="1"/>
            <p:nvPr/>
          </p:nvSpPr>
          <p:spPr>
            <a:xfrm>
              <a:off x="5486400" y="5298295"/>
              <a:ext cx="5184368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Vitaliy Zhyrytskyy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Senior Learning &amp; Development Specialist, EPAM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Email: Vitaliy_Zhyrytskyy@epam.com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Skype: v.zhiritskiy</a:t>
              </a:r>
            </a:p>
            <a:p>
              <a:endParaRPr lang="en-US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C819EFB-A399-4BC5-BDDD-1BFF40775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62663" y="5215142"/>
              <a:ext cx="978632" cy="130451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35561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</a:t>
            </a:r>
            <a:r>
              <a:rPr lang="en-US" dirty="0" err="1"/>
              <a:t>NgModule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066801"/>
            <a:ext cx="9601200" cy="50593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 { </a:t>
            </a:r>
            <a:r>
              <a:rPr lang="en-US" dirty="0" err="1">
                <a:latin typeface="Consolas" panose="020B0609020204030204" pitchFamily="49" charset="0"/>
              </a:rPr>
              <a:t>RouterModule</a:t>
            </a:r>
            <a:r>
              <a:rPr lang="en-US" dirty="0">
                <a:latin typeface="Consolas" panose="020B0609020204030204" pitchFamily="49" charset="0"/>
              </a:rPr>
              <a:t> } 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'@angular/router'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@</a:t>
            </a:r>
            <a:r>
              <a:rPr lang="en-US" dirty="0" err="1">
                <a:latin typeface="Consolas" panose="020B0609020204030204" pitchFamily="49" charset="0"/>
              </a:rPr>
              <a:t>NgModule</a:t>
            </a:r>
            <a:r>
              <a:rPr lang="en-US" dirty="0"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  imports: [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RouterModule.forRoot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(routes)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  ],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exports: [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RouterModule</a:t>
            </a:r>
            <a:endParaRPr lang="en-US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export class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latin typeface="Consolas" panose="020B0609020204030204" pitchFamily="49" charset="0"/>
              </a:rPr>
              <a:t>AppRoutingModule</a:t>
            </a:r>
            <a:r>
              <a:rPr lang="en-US" dirty="0">
                <a:latin typeface="Consolas" panose="020B0609020204030204" pitchFamily="49" charset="0"/>
              </a:rPr>
              <a:t> { 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77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/>
              <a:t>Practice 02, 03: Components, Route Configuration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Actions according to steps 02 and 03 from 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438651"/>
            <a:ext cx="329565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57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AppModule</a:t>
            </a:r>
            <a:r>
              <a:rPr lang="en-US" dirty="0"/>
              <a:t> – Make the Router Available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@</a:t>
            </a:r>
            <a:r>
              <a:rPr lang="en-US" dirty="0" err="1">
                <a:latin typeface="Consolas" panose="020B0609020204030204" pitchFamily="49" charset="0"/>
              </a:rPr>
              <a:t>NgModule</a:t>
            </a:r>
            <a:r>
              <a:rPr lang="en-US" dirty="0"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declarations: [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],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imports: [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AppRoutingModule</a:t>
            </a:r>
            <a:endParaRPr lang="en-US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],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providers: [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],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bootstrap: [</a:t>
            </a:r>
            <a:r>
              <a:rPr lang="en-US" dirty="0" err="1">
                <a:latin typeface="Consolas" panose="020B0609020204030204" pitchFamily="49" charset="0"/>
              </a:rPr>
              <a:t>AppComponent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export class </a:t>
            </a:r>
            <a:r>
              <a:rPr lang="en-US" dirty="0" err="1">
                <a:latin typeface="Consolas" panose="020B0609020204030204" pitchFamily="49" charset="0"/>
              </a:rPr>
              <a:t>AppModule</a:t>
            </a:r>
            <a:r>
              <a:rPr lang="en-US" dirty="0">
                <a:latin typeface="Consolas" panose="020B0609020204030204" pitchFamily="49" charset="0"/>
              </a:rPr>
              <a:t> {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99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/>
              <a:t>Practice 04: Import Routes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Actions according to step 04 from 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438651"/>
            <a:ext cx="329565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30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Router Directives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800600" y="1585912"/>
            <a:ext cx="2616200" cy="10033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&lt;router-outlet&gt;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4800600" y="2812256"/>
            <a:ext cx="2616200" cy="1003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routerLink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00600" y="4038600"/>
            <a:ext cx="2616200" cy="10033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routerLinkActive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09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&lt;router-outlet&gt; Directive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Case 1</a:t>
            </a:r>
          </a:p>
          <a:p>
            <a:r>
              <a:rPr lang="en-US" dirty="0"/>
              <a:t>&lt;</a:t>
            </a:r>
            <a:r>
              <a:rPr lang="en-US" dirty="0">
                <a:solidFill>
                  <a:srgbClr val="00B0F0"/>
                </a:solidFill>
              </a:rPr>
              <a:t>router-outlet</a:t>
            </a:r>
            <a:r>
              <a:rPr lang="en-US" dirty="0"/>
              <a:t>&gt;&lt;/</a:t>
            </a:r>
            <a:r>
              <a:rPr lang="en-US" dirty="0">
                <a:solidFill>
                  <a:srgbClr val="00B0F0"/>
                </a:solidFill>
              </a:rPr>
              <a:t>router-outlet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Case 2</a:t>
            </a:r>
          </a:p>
          <a:p>
            <a:pPr fontAlgn="base"/>
            <a:r>
              <a:rPr lang="en-US" dirty="0"/>
              <a:t>&lt;</a:t>
            </a:r>
            <a:r>
              <a:rPr lang="en-US" dirty="0">
                <a:solidFill>
                  <a:srgbClr val="00B0F0"/>
                </a:solidFill>
              </a:rPr>
              <a:t>router-outlet</a:t>
            </a:r>
            <a:r>
              <a:rPr lang="en-US" dirty="0"/>
              <a:t>&gt;&lt;/</a:t>
            </a:r>
            <a:r>
              <a:rPr lang="en-US" dirty="0">
                <a:solidFill>
                  <a:srgbClr val="00B0F0"/>
                </a:solidFill>
              </a:rPr>
              <a:t>router-outlet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>
                <a:solidFill>
                  <a:srgbClr val="00B0F0"/>
                </a:solidFill>
              </a:rPr>
              <a:t>router-outlet</a:t>
            </a:r>
            <a:r>
              <a:rPr lang="en-US" dirty="0"/>
              <a:t> name</a:t>
            </a:r>
            <a:r>
              <a:rPr lang="en-US" b="1" dirty="0"/>
              <a:t>=</a:t>
            </a:r>
            <a:r>
              <a:rPr lang="en-US" dirty="0">
                <a:solidFill>
                  <a:srgbClr val="FF6600"/>
                </a:solidFill>
              </a:rPr>
              <a:t>‘messages'</a:t>
            </a:r>
            <a:r>
              <a:rPr lang="en-US" dirty="0"/>
              <a:t>&gt;&lt;/</a:t>
            </a:r>
            <a:r>
              <a:rPr lang="en-US" dirty="0">
                <a:solidFill>
                  <a:srgbClr val="00B0F0"/>
                </a:solidFill>
              </a:rPr>
              <a:t>router-outlet</a:t>
            </a:r>
            <a:r>
              <a:rPr lang="en-US" dirty="0"/>
              <a:t>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Events:</a:t>
            </a:r>
          </a:p>
          <a:p>
            <a:pPr fontAlgn="base"/>
            <a:r>
              <a:rPr lang="en-US" dirty="0"/>
              <a:t>&lt;</a:t>
            </a:r>
            <a:r>
              <a:rPr lang="en-US" dirty="0">
                <a:solidFill>
                  <a:srgbClr val="00B0F0"/>
                </a:solidFill>
              </a:rPr>
              <a:t>router-outlet</a:t>
            </a:r>
          </a:p>
          <a:p>
            <a:pPr marL="0" indent="0" fontAlgn="base">
              <a:buNone/>
            </a:pPr>
            <a:r>
              <a:rPr lang="en-US" dirty="0"/>
              <a:t>		(activate)=</a:t>
            </a:r>
            <a:r>
              <a:rPr lang="en-US" dirty="0">
                <a:solidFill>
                  <a:srgbClr val="FF6600"/>
                </a:solidFill>
              </a:rPr>
              <a:t>'</a:t>
            </a:r>
            <a:r>
              <a:rPr lang="en-US" dirty="0" err="1">
                <a:solidFill>
                  <a:srgbClr val="FF6600"/>
                </a:solidFill>
              </a:rPr>
              <a:t>onActivate</a:t>
            </a:r>
            <a:r>
              <a:rPr lang="en-US" dirty="0">
                <a:solidFill>
                  <a:srgbClr val="FF6600"/>
                </a:solidFill>
              </a:rPr>
              <a:t>($event)'              </a:t>
            </a:r>
            <a:r>
              <a:rPr lang="en-US" dirty="0">
                <a:solidFill>
                  <a:srgbClr val="00B050"/>
                </a:solidFill>
              </a:rPr>
              <a:t>// $event - component</a:t>
            </a:r>
          </a:p>
          <a:p>
            <a:pPr marL="0" indent="0" fontAlgn="base">
              <a:buNone/>
            </a:pPr>
            <a:r>
              <a:rPr lang="en-US" dirty="0"/>
              <a:t>		(deactivate)=</a:t>
            </a:r>
            <a:r>
              <a:rPr lang="en-US" dirty="0">
                <a:solidFill>
                  <a:srgbClr val="FF6600"/>
                </a:solidFill>
              </a:rPr>
              <a:t>'</a:t>
            </a:r>
            <a:r>
              <a:rPr lang="en-US" dirty="0" err="1">
                <a:solidFill>
                  <a:srgbClr val="FF6600"/>
                </a:solidFill>
              </a:rPr>
              <a:t>onDeactivate</a:t>
            </a:r>
            <a:r>
              <a:rPr lang="en-US" dirty="0">
                <a:solidFill>
                  <a:srgbClr val="FF6600"/>
                </a:solidFill>
              </a:rPr>
              <a:t>($event)'</a:t>
            </a:r>
            <a:r>
              <a:rPr lang="en-US" dirty="0"/>
              <a:t>&gt;     </a:t>
            </a:r>
            <a:r>
              <a:rPr lang="en-US" dirty="0">
                <a:solidFill>
                  <a:srgbClr val="00B050"/>
                </a:solidFill>
              </a:rPr>
              <a:t>// $event - component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     &lt;/</a:t>
            </a:r>
            <a:r>
              <a:rPr lang="en-US" dirty="0">
                <a:solidFill>
                  <a:srgbClr val="00B0F0"/>
                </a:solidFill>
              </a:rPr>
              <a:t>router-outlet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7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/>
              <a:t>Practice 05: &lt;router-outlet&gt;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Actions according to step 05 from 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438651"/>
            <a:ext cx="329565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38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11658600" cy="5486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/>
              <a:t>&lt;</a:t>
            </a:r>
            <a:r>
              <a:rPr lang="en-US" sz="1800" dirty="0">
                <a:solidFill>
                  <a:srgbClr val="00B0F0"/>
                </a:solidFill>
              </a:rPr>
              <a:t>a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routerLink</a:t>
            </a:r>
            <a:r>
              <a:rPr lang="en-US" sz="1800" dirty="0"/>
              <a:t>=</a:t>
            </a:r>
            <a:r>
              <a:rPr lang="en-US" sz="1800" dirty="0">
                <a:solidFill>
                  <a:srgbClr val="FF6600"/>
                </a:solidFill>
              </a:rPr>
              <a:t>'/about'</a:t>
            </a:r>
            <a:r>
              <a:rPr lang="en-US" sz="1800" dirty="0"/>
              <a:t>&gt;About&lt;/</a:t>
            </a:r>
            <a:r>
              <a:rPr lang="en-US" sz="1800" dirty="0">
                <a:solidFill>
                  <a:srgbClr val="00B0F0"/>
                </a:solidFill>
              </a:rPr>
              <a:t>a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u="sng" dirty="0">
                <a:hlinkClick r:id="rId2"/>
              </a:rPr>
              <a:t>http://localhost:4200/about</a:t>
            </a:r>
            <a:endParaRPr lang="en-US" sz="1800" u="sng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18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/>
              <a:t>&lt;</a:t>
            </a:r>
            <a:r>
              <a:rPr lang="en-US" sz="1800" dirty="0">
                <a:solidFill>
                  <a:srgbClr val="00B0F0"/>
                </a:solidFill>
              </a:rPr>
              <a:t>a</a:t>
            </a:r>
            <a:r>
              <a:rPr lang="en-US" sz="1800" dirty="0"/>
              <a:t> [</a:t>
            </a:r>
            <a:r>
              <a:rPr lang="en-US" sz="1800" b="1" dirty="0" err="1">
                <a:solidFill>
                  <a:srgbClr val="002060"/>
                </a:solidFill>
              </a:rPr>
              <a:t>routerLink</a:t>
            </a:r>
            <a:r>
              <a:rPr lang="en-US" sz="1800" dirty="0"/>
              <a:t>]=</a:t>
            </a:r>
            <a:r>
              <a:rPr lang="en-US" sz="1800" dirty="0">
                <a:solidFill>
                  <a:srgbClr val="FF6600"/>
                </a:solidFill>
              </a:rPr>
              <a:t>"['/about']"</a:t>
            </a:r>
            <a:r>
              <a:rPr lang="en-US" sz="1800" dirty="0"/>
              <a:t>&gt;About&lt;/</a:t>
            </a:r>
            <a:r>
              <a:rPr lang="en-US" sz="1800" dirty="0">
                <a:solidFill>
                  <a:srgbClr val="00B0F0"/>
                </a:solidFill>
              </a:rPr>
              <a:t>a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u="sng" dirty="0">
                <a:hlinkClick r:id="rId2"/>
              </a:rPr>
              <a:t>http://localhost:4200/about</a:t>
            </a:r>
            <a:r>
              <a:rPr lang="en-US" sz="1800" u="sng" dirty="0"/>
              <a:t> 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/>
              <a:t>&lt;</a:t>
            </a:r>
            <a:r>
              <a:rPr lang="en-US" sz="1800" dirty="0">
                <a:solidFill>
                  <a:srgbClr val="00B0F0"/>
                </a:solidFill>
              </a:rPr>
              <a:t>a</a:t>
            </a:r>
            <a:r>
              <a:rPr lang="en-US" sz="1800" dirty="0"/>
              <a:t> [</a:t>
            </a:r>
            <a:r>
              <a:rPr lang="en-US" sz="1800" b="1" dirty="0" err="1">
                <a:solidFill>
                  <a:srgbClr val="002060"/>
                </a:solidFill>
              </a:rPr>
              <a:t>routerLink</a:t>
            </a:r>
            <a:r>
              <a:rPr lang="en-US" sz="1800" dirty="0"/>
              <a:t>]=</a:t>
            </a:r>
            <a:r>
              <a:rPr lang="en-US" sz="1800" dirty="0">
                <a:solidFill>
                  <a:srgbClr val="FF6600"/>
                </a:solidFill>
              </a:rPr>
              <a:t>"['/about', 1, 'topic', 2]"</a:t>
            </a:r>
            <a:r>
              <a:rPr lang="en-US" sz="1800" dirty="0"/>
              <a:t>&gt;About&lt;/</a:t>
            </a:r>
            <a:r>
              <a:rPr lang="en-US" sz="1800" dirty="0">
                <a:solidFill>
                  <a:srgbClr val="00B0F0"/>
                </a:solidFill>
              </a:rPr>
              <a:t>a</a:t>
            </a:r>
            <a:r>
              <a:rPr lang="en-US" sz="1800" dirty="0"/>
              <a:t>&gt;				</a:t>
            </a:r>
            <a:r>
              <a:rPr lang="en-US" sz="1800" dirty="0">
                <a:solidFill>
                  <a:srgbClr val="00B050"/>
                </a:solidFill>
              </a:rPr>
              <a:t>// path params (required)</a:t>
            </a:r>
            <a:br>
              <a:rPr lang="en-US" sz="1800" dirty="0"/>
            </a:br>
            <a:r>
              <a:rPr lang="en-US" sz="1800" u="sng" dirty="0">
                <a:hlinkClick r:id="rId3"/>
              </a:rPr>
              <a:t>http://localhost:4200/about/1/topic/2</a:t>
            </a:r>
            <a:endParaRPr lang="en-US" sz="1800" u="sng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18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/>
              <a:t>&lt;</a:t>
            </a:r>
            <a:r>
              <a:rPr lang="en-US" sz="1800" dirty="0">
                <a:solidFill>
                  <a:srgbClr val="00B0F0"/>
                </a:solidFill>
              </a:rPr>
              <a:t>a</a:t>
            </a:r>
            <a:r>
              <a:rPr lang="en-US" sz="1800" dirty="0"/>
              <a:t> [</a:t>
            </a:r>
            <a:r>
              <a:rPr lang="en-US" sz="1800" b="1" dirty="0" err="1">
                <a:solidFill>
                  <a:srgbClr val="002060"/>
                </a:solidFill>
              </a:rPr>
              <a:t>routerLink</a:t>
            </a:r>
            <a:r>
              <a:rPr lang="en-US" sz="1800" dirty="0"/>
              <a:t>]=</a:t>
            </a:r>
            <a:r>
              <a:rPr lang="en-US" sz="1800" dirty="0">
                <a:solidFill>
                  <a:srgbClr val="FF6600"/>
                </a:solidFill>
              </a:rPr>
              <a:t>"['/about', {id: 1, a: 2}]"</a:t>
            </a:r>
            <a:r>
              <a:rPr lang="en-US" sz="1800" dirty="0"/>
              <a:t>&gt;About&lt;/</a:t>
            </a:r>
            <a:r>
              <a:rPr lang="en-US" sz="1800" dirty="0">
                <a:solidFill>
                  <a:srgbClr val="00B0F0"/>
                </a:solidFill>
              </a:rPr>
              <a:t>a</a:t>
            </a:r>
            <a:r>
              <a:rPr lang="en-US" sz="1800" dirty="0"/>
              <a:t>&gt;				</a:t>
            </a:r>
            <a:r>
              <a:rPr lang="en-US" sz="1800" dirty="0">
                <a:solidFill>
                  <a:srgbClr val="00B050"/>
                </a:solidFill>
              </a:rPr>
              <a:t>// matrix params (optional)</a:t>
            </a:r>
            <a:br>
              <a:rPr lang="en-US" sz="1800" dirty="0"/>
            </a:br>
            <a:r>
              <a:rPr lang="en-US" sz="1800" u="sng" dirty="0">
                <a:hlinkClick r:id="rId4"/>
              </a:rPr>
              <a:t>http://localhost:4200/about;id=1;a=2</a:t>
            </a:r>
            <a:endParaRPr lang="en-US" sz="1800" u="sng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1800" u="sng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/>
              <a:t>&lt;</a:t>
            </a:r>
            <a:r>
              <a:rPr lang="en-US" sz="1800" dirty="0">
                <a:solidFill>
                  <a:srgbClr val="00B0F0"/>
                </a:solidFill>
              </a:rPr>
              <a:t>a</a:t>
            </a:r>
            <a:r>
              <a:rPr lang="en-US" sz="1800" dirty="0"/>
              <a:t> [</a:t>
            </a:r>
            <a:r>
              <a:rPr lang="en-US" sz="1800" b="1" dirty="0" err="1">
                <a:solidFill>
                  <a:srgbClr val="002060"/>
                </a:solidFill>
              </a:rPr>
              <a:t>routerLink</a:t>
            </a:r>
            <a:r>
              <a:rPr lang="en-US" sz="1800" dirty="0"/>
              <a:t>]=</a:t>
            </a:r>
            <a:r>
              <a:rPr lang="en-US" sz="1800" dirty="0">
                <a:solidFill>
                  <a:srgbClr val="FF6600"/>
                </a:solidFill>
              </a:rPr>
              <a:t>"['/about']"</a:t>
            </a:r>
            <a:r>
              <a:rPr lang="en-US" sz="1800" dirty="0"/>
              <a:t> [</a:t>
            </a:r>
            <a:r>
              <a:rPr lang="en-US" sz="1800" dirty="0" err="1"/>
              <a:t>queryParams</a:t>
            </a:r>
            <a:r>
              <a:rPr lang="en-US" sz="1800" dirty="0"/>
              <a:t>]=</a:t>
            </a:r>
            <a:r>
              <a:rPr lang="en-US" sz="1800" dirty="0">
                <a:solidFill>
                  <a:srgbClr val="FF6600"/>
                </a:solidFill>
              </a:rPr>
              <a:t>"{id: 1, p: 2}"</a:t>
            </a:r>
            <a:r>
              <a:rPr lang="en-US" sz="1800" dirty="0"/>
              <a:t>&gt;About&lt;/</a:t>
            </a:r>
            <a:r>
              <a:rPr lang="en-US" sz="1800" dirty="0">
                <a:solidFill>
                  <a:srgbClr val="00B0F0"/>
                </a:solidFill>
              </a:rPr>
              <a:t>a</a:t>
            </a:r>
            <a:r>
              <a:rPr lang="en-US" sz="1800" dirty="0"/>
              <a:t>&gt;	</a:t>
            </a:r>
            <a:r>
              <a:rPr lang="en-US" sz="1800" dirty="0">
                <a:solidFill>
                  <a:srgbClr val="00B050"/>
                </a:solidFill>
              </a:rPr>
              <a:t>// query params (optional)</a:t>
            </a:r>
            <a:br>
              <a:rPr lang="en-US" sz="1800" dirty="0"/>
            </a:br>
            <a:r>
              <a:rPr lang="en-US" sz="1800" u="sng" dirty="0">
                <a:hlinkClick r:id="rId5"/>
              </a:rPr>
              <a:t>http://localhost:4200/about?id=1&amp;p=2</a:t>
            </a:r>
            <a:endParaRPr lang="en-US" sz="1800" u="sng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18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/>
              <a:t>&lt;</a:t>
            </a:r>
            <a:r>
              <a:rPr lang="en-US" sz="1800" dirty="0">
                <a:solidFill>
                  <a:srgbClr val="00B0F0"/>
                </a:solidFill>
              </a:rPr>
              <a:t>a</a:t>
            </a:r>
            <a:r>
              <a:rPr lang="en-US" sz="1800" dirty="0"/>
              <a:t> [</a:t>
            </a:r>
            <a:r>
              <a:rPr lang="en-US" sz="1800" b="1" dirty="0" err="1">
                <a:solidFill>
                  <a:srgbClr val="002060"/>
                </a:solidFill>
              </a:rPr>
              <a:t>routerLink</a:t>
            </a:r>
            <a:r>
              <a:rPr lang="en-US" sz="1800" dirty="0"/>
              <a:t>]=</a:t>
            </a:r>
            <a:r>
              <a:rPr lang="en-US" sz="1800" dirty="0">
                <a:solidFill>
                  <a:srgbClr val="FF6600"/>
                </a:solidFill>
              </a:rPr>
              <a:t>"['/about']"</a:t>
            </a:r>
            <a:r>
              <a:rPr lang="en-US" sz="1800" dirty="0"/>
              <a:t> fragment=</a:t>
            </a:r>
            <a:r>
              <a:rPr lang="en-US" sz="1800" dirty="0">
                <a:solidFill>
                  <a:srgbClr val="FF6600"/>
                </a:solidFill>
              </a:rPr>
              <a:t>"</a:t>
            </a:r>
            <a:r>
              <a:rPr lang="en-US" sz="1800" dirty="0" err="1">
                <a:solidFill>
                  <a:srgbClr val="FF6600"/>
                </a:solidFill>
              </a:rPr>
              <a:t>fr</a:t>
            </a:r>
            <a:r>
              <a:rPr lang="en-US" sz="1800" dirty="0">
                <a:solidFill>
                  <a:srgbClr val="FF6600"/>
                </a:solidFill>
              </a:rPr>
              <a:t>"</a:t>
            </a:r>
            <a:r>
              <a:rPr lang="en-US" sz="1800" dirty="0"/>
              <a:t>&gt;About&lt;/</a:t>
            </a:r>
            <a:r>
              <a:rPr lang="en-US" sz="1800" dirty="0">
                <a:solidFill>
                  <a:srgbClr val="00B0F0"/>
                </a:solidFill>
              </a:rPr>
              <a:t>a</a:t>
            </a:r>
            <a:r>
              <a:rPr lang="en-US" sz="1800" dirty="0"/>
              <a:t>&gt;				</a:t>
            </a:r>
            <a:r>
              <a:rPr lang="en-US" sz="1800" dirty="0">
                <a:solidFill>
                  <a:srgbClr val="00B050"/>
                </a:solidFill>
              </a:rPr>
              <a:t>// fragment</a:t>
            </a:r>
            <a:br>
              <a:rPr lang="en-US" sz="1800" dirty="0"/>
            </a:br>
            <a:r>
              <a:rPr lang="en-US" sz="1800" u="sng" dirty="0">
                <a:hlinkClick r:id="rId6"/>
              </a:rPr>
              <a:t>http://localhost:4200/about#fr</a:t>
            </a:r>
            <a:endParaRPr lang="en-US" sz="18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18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/>
              <a:t>&lt;</a:t>
            </a:r>
            <a:r>
              <a:rPr lang="en-US" sz="1800" dirty="0">
                <a:solidFill>
                  <a:srgbClr val="00B0F0"/>
                </a:solidFill>
              </a:rPr>
              <a:t>a</a:t>
            </a:r>
            <a:r>
              <a:rPr lang="en-US" sz="1800" dirty="0"/>
              <a:t> [</a:t>
            </a:r>
            <a:r>
              <a:rPr lang="en-US" sz="1800" b="1" dirty="0" err="1">
                <a:solidFill>
                  <a:srgbClr val="002060"/>
                </a:solidFill>
              </a:rPr>
              <a:t>routerLink</a:t>
            </a:r>
            <a:r>
              <a:rPr lang="en-US" sz="1800" dirty="0"/>
              <a:t>]=</a:t>
            </a:r>
            <a:r>
              <a:rPr lang="en-US" sz="1800" dirty="0">
                <a:solidFill>
                  <a:srgbClr val="FF6600"/>
                </a:solidFill>
              </a:rPr>
              <a:t>"['/about']" </a:t>
            </a:r>
            <a:r>
              <a:rPr lang="en-US" sz="1800" dirty="0"/>
              <a:t>[state]=</a:t>
            </a:r>
            <a:r>
              <a:rPr lang="en-US" sz="1800" dirty="0">
                <a:solidFill>
                  <a:srgbClr val="FF6600"/>
                </a:solidFill>
              </a:rPr>
              <a:t>"{</a:t>
            </a:r>
            <a:r>
              <a:rPr lang="en-US" sz="1800" dirty="0" err="1">
                <a:solidFill>
                  <a:srgbClr val="FF6600"/>
                </a:solidFill>
              </a:rPr>
              <a:t>someData</a:t>
            </a:r>
            <a:r>
              <a:rPr lang="en-US" sz="1800" dirty="0">
                <a:solidFill>
                  <a:srgbClr val="FF6600"/>
                </a:solidFill>
              </a:rPr>
              <a:t>: 123}"</a:t>
            </a:r>
            <a:r>
              <a:rPr lang="en-US" sz="1800" dirty="0"/>
              <a:t>&gt;About&lt;/</a:t>
            </a:r>
            <a:r>
              <a:rPr lang="en-US" sz="1800" dirty="0">
                <a:solidFill>
                  <a:srgbClr val="00B0F0"/>
                </a:solidFill>
              </a:rPr>
              <a:t>a</a:t>
            </a:r>
            <a:r>
              <a:rPr lang="en-US" sz="1800" dirty="0"/>
              <a:t>&gt;</a:t>
            </a:r>
            <a:r>
              <a:rPr lang="en-US" sz="1800" dirty="0">
                <a:solidFill>
                  <a:srgbClr val="00B050"/>
                </a:solidFill>
              </a:rPr>
              <a:t>	// state -&gt; </a:t>
            </a:r>
            <a:r>
              <a:rPr lang="en-US" sz="1800" dirty="0" err="1">
                <a:solidFill>
                  <a:srgbClr val="00B050"/>
                </a:solidFill>
              </a:rPr>
              <a:t>History.state</a:t>
            </a:r>
            <a:r>
              <a:rPr lang="en-US" sz="1800" dirty="0">
                <a:solidFill>
                  <a:srgbClr val="00B050"/>
                </a:solidFill>
              </a:rPr>
              <a:t> v7.2</a:t>
            </a:r>
            <a:br>
              <a:rPr lang="en-US" sz="1800" dirty="0"/>
            </a:br>
            <a:r>
              <a:rPr lang="en-US" sz="1800" u="sng" dirty="0">
                <a:hlinkClick r:id="rId2"/>
              </a:rPr>
              <a:t>http://localhost:4200/about</a:t>
            </a:r>
            <a:r>
              <a:rPr lang="en-US" sz="1800" u="sng" dirty="0"/>
              <a:t> </a:t>
            </a:r>
            <a:endParaRPr lang="en-US" sz="18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 err="1"/>
              <a:t>routerLink</a:t>
            </a:r>
            <a:r>
              <a:rPr lang="en-US" cap="none" dirty="0"/>
              <a:t> Directive</a:t>
            </a:r>
          </a:p>
        </p:txBody>
      </p:sp>
    </p:spTree>
    <p:extLst>
      <p:ext uri="{BB962C8B-B14F-4D97-AF65-F5344CB8AC3E}">
        <p14:creationId xmlns:p14="http://schemas.microsoft.com/office/powerpoint/2010/main" val="180342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/>
              <a:t>Practice 06: </a:t>
            </a:r>
            <a:r>
              <a:rPr lang="en-US" cap="none" dirty="0" err="1"/>
              <a:t>routerLink</a:t>
            </a:r>
            <a:r>
              <a:rPr lang="en-US" cap="none" dirty="0"/>
              <a:t> Directive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Actions according to step 0</a:t>
            </a:r>
            <a:r>
              <a:rPr lang="ru-RU" dirty="0"/>
              <a:t>6</a:t>
            </a:r>
            <a:r>
              <a:rPr lang="en-US" dirty="0"/>
              <a:t> from 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438651"/>
            <a:ext cx="329565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78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routerLinkActive</a:t>
            </a:r>
            <a:r>
              <a:rPr lang="en-US" dirty="0"/>
              <a:t> Directive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&lt;!-- Case 1 --&gt;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00B0F0"/>
                </a:solidFill>
              </a:rPr>
              <a:t>a</a:t>
            </a:r>
            <a:r>
              <a:rPr lang="en-US" dirty="0"/>
              <a:t> [</a:t>
            </a:r>
            <a:r>
              <a:rPr lang="en-US" dirty="0" err="1"/>
              <a:t>routerLink</a:t>
            </a:r>
            <a:r>
              <a:rPr lang="en-US" dirty="0"/>
              <a:t>]=</a:t>
            </a:r>
            <a:r>
              <a:rPr lang="en-US" dirty="0">
                <a:solidFill>
                  <a:srgbClr val="FF6600"/>
                </a:solidFill>
              </a:rPr>
              <a:t>"['/home']"</a:t>
            </a:r>
            <a:r>
              <a:rPr lang="en-US" dirty="0"/>
              <a:t> </a:t>
            </a:r>
            <a:r>
              <a:rPr lang="en-US" b="1" dirty="0" err="1">
                <a:solidFill>
                  <a:srgbClr val="002060"/>
                </a:solidFill>
              </a:rPr>
              <a:t>routerLinkActive</a:t>
            </a:r>
            <a:r>
              <a:rPr lang="en-US" b="1" dirty="0"/>
              <a:t>=</a:t>
            </a:r>
            <a:r>
              <a:rPr lang="en-US" b="1" dirty="0">
                <a:solidFill>
                  <a:srgbClr val="FF6600"/>
                </a:solidFill>
              </a:rPr>
              <a:t>"active"</a:t>
            </a:r>
            <a:r>
              <a:rPr lang="en-US" dirty="0"/>
              <a:t>&gt;Home&lt;/</a:t>
            </a:r>
            <a:r>
              <a:rPr lang="en-US" dirty="0">
                <a:solidFill>
                  <a:srgbClr val="00B0F0"/>
                </a:solidFill>
              </a:rPr>
              <a:t>a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&lt;!-- Case 2 --&gt;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00B0F0"/>
                </a:solidFill>
              </a:rPr>
              <a:t>li</a:t>
            </a:r>
            <a:r>
              <a:rPr lang="en-US" dirty="0"/>
              <a:t> </a:t>
            </a:r>
            <a:r>
              <a:rPr lang="en-US" b="1" dirty="0" err="1">
                <a:solidFill>
                  <a:srgbClr val="002060"/>
                </a:solidFill>
              </a:rPr>
              <a:t>routerLinkActive</a:t>
            </a:r>
            <a:r>
              <a:rPr lang="en-US" b="1" dirty="0"/>
              <a:t>=</a:t>
            </a:r>
            <a:r>
              <a:rPr lang="en-US" b="1" dirty="0">
                <a:solidFill>
                  <a:srgbClr val="FF6600"/>
                </a:solidFill>
              </a:rPr>
              <a:t>"home active"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>
                <a:solidFill>
                  <a:srgbClr val="00B0F0"/>
                </a:solidFill>
              </a:rPr>
              <a:t>a</a:t>
            </a:r>
            <a:r>
              <a:rPr lang="en-US" dirty="0"/>
              <a:t> [</a:t>
            </a:r>
            <a:r>
              <a:rPr lang="en-US" dirty="0" err="1"/>
              <a:t>routerLink</a:t>
            </a:r>
            <a:r>
              <a:rPr lang="en-US" dirty="0"/>
              <a:t>]=</a:t>
            </a:r>
            <a:r>
              <a:rPr lang="en-US" dirty="0">
                <a:solidFill>
                  <a:srgbClr val="FF6600"/>
                </a:solidFill>
              </a:rPr>
              <a:t>"['/home']"</a:t>
            </a:r>
            <a:r>
              <a:rPr lang="en-US" dirty="0"/>
              <a:t> &gt;Home&lt;/</a:t>
            </a:r>
            <a:r>
              <a:rPr lang="en-US" dirty="0">
                <a:solidFill>
                  <a:srgbClr val="00B0F0"/>
                </a:solidFill>
              </a:rPr>
              <a:t>a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00B0F0"/>
                </a:solidFill>
              </a:rPr>
              <a:t>li</a:t>
            </a:r>
            <a:r>
              <a:rPr lang="en-US" dirty="0"/>
              <a:t>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&lt;!-- Case 3 --&gt;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00B0F0"/>
                </a:solidFill>
              </a:rPr>
              <a:t>li</a:t>
            </a:r>
            <a:r>
              <a:rPr lang="en-US" dirty="0"/>
              <a:t> [</a:t>
            </a:r>
            <a:r>
              <a:rPr lang="en-US" b="1" dirty="0" err="1">
                <a:solidFill>
                  <a:srgbClr val="002060"/>
                </a:solidFill>
              </a:rPr>
              <a:t>routerLinkActive</a:t>
            </a:r>
            <a:r>
              <a:rPr lang="en-US" b="1" dirty="0"/>
              <a:t>]=</a:t>
            </a:r>
            <a:r>
              <a:rPr lang="en-US" dirty="0">
                <a:solidFill>
                  <a:srgbClr val="FF6600"/>
                </a:solidFill>
              </a:rPr>
              <a:t>"</a:t>
            </a:r>
            <a:r>
              <a:rPr lang="en-US" b="1" dirty="0">
                <a:solidFill>
                  <a:srgbClr val="FF6600"/>
                </a:solidFill>
              </a:rPr>
              <a:t>[</a:t>
            </a:r>
            <a:r>
              <a:rPr lang="en-US" dirty="0">
                <a:solidFill>
                  <a:srgbClr val="FF6600"/>
                </a:solidFill>
              </a:rPr>
              <a:t>'</a:t>
            </a:r>
            <a:r>
              <a:rPr lang="en-US" b="1" dirty="0">
                <a:solidFill>
                  <a:srgbClr val="FF6600"/>
                </a:solidFill>
              </a:rPr>
              <a:t>home</a:t>
            </a:r>
            <a:r>
              <a:rPr lang="en-US" dirty="0">
                <a:solidFill>
                  <a:srgbClr val="FF6600"/>
                </a:solidFill>
              </a:rPr>
              <a:t>'</a:t>
            </a:r>
            <a:r>
              <a:rPr lang="en-US" b="1" dirty="0">
                <a:solidFill>
                  <a:srgbClr val="FF6600"/>
                </a:solidFill>
              </a:rPr>
              <a:t>, </a:t>
            </a:r>
            <a:r>
              <a:rPr lang="en-US" dirty="0">
                <a:solidFill>
                  <a:srgbClr val="FF6600"/>
                </a:solidFill>
              </a:rPr>
              <a:t>'</a:t>
            </a:r>
            <a:r>
              <a:rPr lang="en-US" b="1" dirty="0">
                <a:solidFill>
                  <a:srgbClr val="FF6600"/>
                </a:solidFill>
              </a:rPr>
              <a:t>active</a:t>
            </a:r>
            <a:r>
              <a:rPr lang="en-US" dirty="0">
                <a:solidFill>
                  <a:srgbClr val="FF6600"/>
                </a:solidFill>
              </a:rPr>
              <a:t>'</a:t>
            </a:r>
            <a:r>
              <a:rPr lang="en-US" b="1" dirty="0">
                <a:solidFill>
                  <a:srgbClr val="FF6600"/>
                </a:solidFill>
              </a:rPr>
              <a:t>]"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>
                <a:solidFill>
                  <a:srgbClr val="00B0F0"/>
                </a:solidFill>
              </a:rPr>
              <a:t>a</a:t>
            </a:r>
            <a:r>
              <a:rPr lang="en-US" dirty="0"/>
              <a:t> [</a:t>
            </a:r>
            <a:r>
              <a:rPr lang="en-US" dirty="0" err="1"/>
              <a:t>routerLink</a:t>
            </a:r>
            <a:r>
              <a:rPr lang="en-US" dirty="0"/>
              <a:t>]=</a:t>
            </a:r>
            <a:r>
              <a:rPr lang="en-US" dirty="0">
                <a:solidFill>
                  <a:srgbClr val="FF6600"/>
                </a:solidFill>
              </a:rPr>
              <a:t>"['/home']"</a:t>
            </a:r>
            <a:r>
              <a:rPr lang="en-US" dirty="0"/>
              <a:t> &gt;Home&lt;/</a:t>
            </a:r>
            <a:r>
              <a:rPr lang="en-US" dirty="0">
                <a:solidFill>
                  <a:srgbClr val="00B0F0"/>
                </a:solidFill>
              </a:rPr>
              <a:t>a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00B0F0"/>
                </a:solidFill>
              </a:rPr>
              <a:t>li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43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1295400"/>
            <a:ext cx="5486400" cy="4525963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Router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Configuring Routes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Router Directives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Feature Area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Work w/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Primary </a:t>
            </a:r>
            <a:r>
              <a:rPr lang="en-US" sz="2400" dirty="0"/>
              <a:t>and Secondary Router Outlets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Child Routes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Guards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Asynchronous Routing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Preloading Strategies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Router Events</a:t>
            </a:r>
          </a:p>
        </p:txBody>
      </p:sp>
      <p:pic>
        <p:nvPicPr>
          <p:cNvPr id="4" name="Picture 2" descr="https://cdn3.iconfinder.com/data/icons/pictofoundry-pro-vector-set/512/Outline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68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/>
              <a:t>Practice 07: </a:t>
            </a:r>
            <a:r>
              <a:rPr lang="en-US" cap="none" dirty="0" err="1"/>
              <a:t>routerLinkActive</a:t>
            </a:r>
            <a:r>
              <a:rPr lang="en-US" cap="none" dirty="0"/>
              <a:t> Directive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Actions according to step 07 from 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438651"/>
            <a:ext cx="329565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92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Location Strategy</a:t>
            </a:r>
          </a:p>
        </p:txBody>
      </p:sp>
      <p:sp>
        <p:nvSpPr>
          <p:cNvPr id="5" name="Rectangle 4"/>
          <p:cNvSpPr/>
          <p:nvPr/>
        </p:nvSpPr>
        <p:spPr>
          <a:xfrm>
            <a:off x="4800600" y="1606947"/>
            <a:ext cx="2616200" cy="10033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PathLocationStrategy</a:t>
            </a:r>
            <a:endParaRPr lang="en-US" b="1" dirty="0"/>
          </a:p>
          <a:p>
            <a:pPr algn="ctr"/>
            <a:r>
              <a:rPr lang="en-US" b="1" dirty="0"/>
              <a:t>(default)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00600" y="2833291"/>
            <a:ext cx="2616200" cy="1003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HashLocationStrategy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5029201"/>
            <a:ext cx="10972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RouterModule.</a:t>
            </a:r>
            <a:r>
              <a:rPr lang="en-US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forRoot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(routes,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  <a:r>
              <a:rPr lang="en-US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useHash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: true}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64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1968" y="881025"/>
            <a:ext cx="8763000" cy="54790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2800" dirty="0">
                <a:solidFill>
                  <a:srgbClr val="002060"/>
                </a:solidFill>
              </a:rPr>
              <a:t>application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467165" y="4354187"/>
            <a:ext cx="6248400" cy="1944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Feature Area (with own Routes)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288127" y="4173045"/>
            <a:ext cx="6248400" cy="1944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Feature Area (with own Routes)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Feature Areas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0027" y="1475126"/>
            <a:ext cx="2616200" cy="1003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HomeComponent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75627" y="1475126"/>
            <a:ext cx="2616200" cy="1003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AboutComponent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71227" y="1482746"/>
            <a:ext cx="2616200" cy="1003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PathNotFoundComponent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9268" y="3944254"/>
            <a:ext cx="6248400" cy="1944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Feature Area Module (with own Routes)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27672" y="4987549"/>
            <a:ext cx="1867534" cy="6773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Component_1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47606" y="4987549"/>
            <a:ext cx="1867534" cy="7011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Component_2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67540" y="4983739"/>
            <a:ext cx="1867534" cy="7049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Component_3</a:t>
            </a:r>
          </a:p>
        </p:txBody>
      </p:sp>
      <p:sp>
        <p:nvSpPr>
          <p:cNvPr id="6" name="Oval 5"/>
          <p:cNvSpPr/>
          <p:nvPr/>
        </p:nvSpPr>
        <p:spPr>
          <a:xfrm>
            <a:off x="5454520" y="2778902"/>
            <a:ext cx="1459230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Routes</a:t>
            </a:r>
          </a:p>
        </p:txBody>
      </p:sp>
      <p:cxnSp>
        <p:nvCxnSpPr>
          <p:cNvPr id="19" name="Straight Arrow Connector 18"/>
          <p:cNvCxnSpPr>
            <a:stCxn id="6" idx="1"/>
            <a:endCxn id="5" idx="2"/>
          </p:cNvCxnSpPr>
          <p:nvPr/>
        </p:nvCxnSpPr>
        <p:spPr>
          <a:xfrm flipH="1" flipV="1">
            <a:off x="3288127" y="2478427"/>
            <a:ext cx="2380092" cy="434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0"/>
            <a:endCxn id="7" idx="2"/>
          </p:cNvCxnSpPr>
          <p:nvPr/>
        </p:nvCxnSpPr>
        <p:spPr>
          <a:xfrm flipH="1" flipV="1">
            <a:off x="6183727" y="2478426"/>
            <a:ext cx="408" cy="300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7"/>
            <a:endCxn id="8" idx="2"/>
          </p:cNvCxnSpPr>
          <p:nvPr/>
        </p:nvCxnSpPr>
        <p:spPr>
          <a:xfrm flipV="1">
            <a:off x="6700051" y="2486047"/>
            <a:ext cx="2379276" cy="4267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173469" y="4211957"/>
            <a:ext cx="10667" cy="18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4"/>
            <a:endCxn id="34" idx="0"/>
          </p:cNvCxnSpPr>
          <p:nvPr/>
        </p:nvCxnSpPr>
        <p:spPr>
          <a:xfrm flipH="1">
            <a:off x="6181373" y="3693302"/>
            <a:ext cx="2762" cy="6878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558607" y="4381162"/>
            <a:ext cx="1245532" cy="4834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Routes</a:t>
            </a:r>
          </a:p>
        </p:txBody>
      </p:sp>
      <p:cxnSp>
        <p:nvCxnSpPr>
          <p:cNvPr id="37" name="Straight Arrow Connector 36"/>
          <p:cNvCxnSpPr>
            <a:stCxn id="34" idx="3"/>
          </p:cNvCxnSpPr>
          <p:nvPr/>
        </p:nvCxnSpPr>
        <p:spPr>
          <a:xfrm flipH="1">
            <a:off x="4004719" y="4793836"/>
            <a:ext cx="1736292" cy="202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4"/>
            <a:endCxn id="14" idx="0"/>
          </p:cNvCxnSpPr>
          <p:nvPr/>
        </p:nvCxnSpPr>
        <p:spPr>
          <a:xfrm>
            <a:off x="6181373" y="4864641"/>
            <a:ext cx="0" cy="122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4" idx="5"/>
            <a:endCxn id="16" idx="0"/>
          </p:cNvCxnSpPr>
          <p:nvPr/>
        </p:nvCxnSpPr>
        <p:spPr>
          <a:xfrm>
            <a:off x="6621735" y="4793836"/>
            <a:ext cx="1579572" cy="189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962547" y="3056027"/>
            <a:ext cx="2000044" cy="30907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&lt;router-outlet&gt;</a:t>
            </a:r>
          </a:p>
        </p:txBody>
      </p:sp>
    </p:spTree>
    <p:extLst>
      <p:ext uri="{BB962C8B-B14F-4D97-AF65-F5344CB8AC3E}">
        <p14:creationId xmlns:p14="http://schemas.microsoft.com/office/powerpoint/2010/main" val="421776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/>
              <a:t>Practice 08: Task Feature Module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Actions according to step 08 from 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438651"/>
            <a:ext cx="329565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43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Route Configuration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RouterModule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static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forChild</a:t>
            </a:r>
            <a:r>
              <a:rPr lang="en-US" dirty="0">
                <a:latin typeface="Consolas" panose="020B0609020204030204" pitchFamily="49" charset="0"/>
              </a:rPr>
              <a:t>(routes: Routes): </a:t>
            </a:r>
            <a:r>
              <a:rPr lang="en-US" dirty="0" err="1">
                <a:latin typeface="Consolas" panose="020B0609020204030204" pitchFamily="49" charset="0"/>
              </a:rPr>
              <a:t>ModuleWithProviders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RouterModule.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forChild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featureRoutes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9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Register Feature Module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dirty="0" err="1">
                <a:latin typeface="Consolas" panose="020B0609020204030204" pitchFamily="49" charset="0"/>
              </a:rPr>
              <a:t>FeatureModule</a:t>
            </a:r>
            <a:r>
              <a:rPr lang="en-US" dirty="0"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'./feature/</a:t>
            </a:r>
            <a:r>
              <a:rPr lang="en-US" dirty="0" err="1">
                <a:solidFill>
                  <a:srgbClr val="FF6600"/>
                </a:solidFill>
                <a:latin typeface="Consolas" panose="020B0609020204030204" pitchFamily="49" charset="0"/>
              </a:rPr>
              <a:t>feature.module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@</a:t>
            </a:r>
            <a:r>
              <a:rPr lang="en-US" dirty="0" err="1">
                <a:latin typeface="Consolas" panose="020B0609020204030204" pitchFamily="49" charset="0"/>
              </a:rPr>
              <a:t>NgModule</a:t>
            </a:r>
            <a:r>
              <a:rPr lang="en-US" dirty="0"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imports: [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FeatureModule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important: not the last module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AppRoutingModule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],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export 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AppModule</a:t>
            </a:r>
            <a:r>
              <a:rPr lang="en-US" dirty="0">
                <a:latin typeface="Consolas" panose="020B0609020204030204" pitchFamily="49" charset="0"/>
              </a:rPr>
              <a:t> { }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3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/>
              <a:t>Practice 9-10:  Register Tasks Feature Module, Tasks List on Home Page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Actions according to steps 9-10 from 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438651"/>
            <a:ext cx="329565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83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Router Class - navigate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Router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navigateByUrl</a:t>
            </a:r>
            <a:r>
              <a:rPr lang="en-US" dirty="0">
                <a:latin typeface="Consolas" panose="020B0609020204030204" pitchFamily="49" charset="0"/>
              </a:rPr>
              <a:t>(url: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string</a:t>
            </a:r>
            <a:r>
              <a:rPr lang="en-US" dirty="0" err="1">
                <a:latin typeface="Consolas" panose="020B0609020204030204" pitchFamily="49" charset="0"/>
              </a:rPr>
              <a:t>|UrlTree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	extras?: </a:t>
            </a:r>
            <a:r>
              <a:rPr lang="en-US" dirty="0" err="1">
                <a:latin typeface="Consolas" panose="020B0609020204030204" pitchFamily="49" charset="0"/>
              </a:rPr>
              <a:t>NavigationExtras</a:t>
            </a:r>
            <a:r>
              <a:rPr lang="en-US" dirty="0">
                <a:latin typeface="Consolas" panose="020B0609020204030204" pitchFamily="49" charset="0"/>
              </a:rPr>
              <a:t>): Promise&lt;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navigate</a:t>
            </a:r>
            <a:r>
              <a:rPr lang="en-US" dirty="0">
                <a:latin typeface="Consolas" panose="020B0609020204030204" pitchFamily="49" charset="0"/>
              </a:rPr>
              <a:t>(commands: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any</a:t>
            </a:r>
            <a:r>
              <a:rPr lang="en-US" dirty="0">
                <a:latin typeface="Consolas" panose="020B0609020204030204" pitchFamily="49" charset="0"/>
              </a:rPr>
              <a:t>[], extras?: </a:t>
            </a:r>
            <a:r>
              <a:rPr lang="en-US" dirty="0" err="1">
                <a:latin typeface="Consolas" panose="020B0609020204030204" pitchFamily="49" charset="0"/>
              </a:rPr>
              <a:t>NavigationExtras</a:t>
            </a:r>
            <a:r>
              <a:rPr lang="en-US" dirty="0">
                <a:latin typeface="Consolas" panose="020B0609020204030204" pitchFamily="49" charset="0"/>
              </a:rPr>
              <a:t>): Promise&lt;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Returns a promise that:</a:t>
            </a:r>
          </a:p>
          <a:p>
            <a:r>
              <a:rPr lang="en-US" dirty="0"/>
              <a:t>is resolved with </a:t>
            </a:r>
            <a:r>
              <a:rPr lang="en-US" dirty="0">
                <a:solidFill>
                  <a:srgbClr val="FF6600"/>
                </a:solidFill>
              </a:rPr>
              <a:t>'true'</a:t>
            </a:r>
            <a:r>
              <a:rPr lang="en-US" dirty="0"/>
              <a:t> when navigation succeeds</a:t>
            </a:r>
          </a:p>
          <a:p>
            <a:r>
              <a:rPr lang="en-US" dirty="0"/>
              <a:t>is resolved with </a:t>
            </a:r>
            <a:r>
              <a:rPr lang="en-US" dirty="0">
                <a:solidFill>
                  <a:srgbClr val="FF6600"/>
                </a:solidFill>
              </a:rPr>
              <a:t>'false'</a:t>
            </a:r>
            <a:r>
              <a:rPr lang="en-US" dirty="0"/>
              <a:t> when navigation fails</a:t>
            </a:r>
          </a:p>
          <a:p>
            <a:r>
              <a:rPr lang="en-US" dirty="0"/>
              <a:t>is rejected when an error happens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82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NavigationExtras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NavigationExtras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relativeTo</a:t>
            </a:r>
            <a:r>
              <a:rPr lang="en-US" dirty="0">
                <a:latin typeface="Consolas" panose="020B0609020204030204" pitchFamily="49" charset="0"/>
              </a:rPr>
              <a:t>?: </a:t>
            </a:r>
            <a:r>
              <a:rPr lang="en-US" dirty="0" err="1">
                <a:latin typeface="Consolas" panose="020B0609020204030204" pitchFamily="49" charset="0"/>
              </a:rPr>
              <a:t>ActivatedRoute</a:t>
            </a:r>
            <a:r>
              <a:rPr lang="en-US" dirty="0">
                <a:latin typeface="Consolas" panose="020B0609020204030204" pitchFamily="49" charset="0"/>
              </a:rPr>
              <a:t> |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null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queryParams</a:t>
            </a:r>
            <a:r>
              <a:rPr lang="en-US" dirty="0">
                <a:latin typeface="Consolas" panose="020B0609020204030204" pitchFamily="49" charset="0"/>
              </a:rPr>
              <a:t>?: Params |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null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fragment?: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string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preserveQueryParams</a:t>
            </a:r>
            <a:r>
              <a:rPr lang="en-US" dirty="0">
                <a:latin typeface="Consolas" panose="020B0609020204030204" pitchFamily="49" charset="0"/>
              </a:rPr>
              <a:t>?: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Boolean	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// deprecated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queryParamsHandling</a:t>
            </a:r>
            <a:r>
              <a:rPr lang="en-US" dirty="0">
                <a:latin typeface="Consolas" panose="020B0609020204030204" pitchFamily="49" charset="0"/>
              </a:rPr>
              <a:t>?: </a:t>
            </a:r>
            <a:r>
              <a:rPr lang="en-US" dirty="0" err="1">
                <a:latin typeface="Consolas" panose="020B0609020204030204" pitchFamily="49" charset="0"/>
              </a:rPr>
              <a:t>QueryParamsHandling</a:t>
            </a:r>
            <a:r>
              <a:rPr lang="en-US" dirty="0">
                <a:latin typeface="Consolas" panose="020B0609020204030204" pitchFamily="49" charset="0"/>
              </a:rPr>
              <a:t> |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null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preserveFragment</a:t>
            </a:r>
            <a:r>
              <a:rPr lang="en-US" dirty="0">
                <a:latin typeface="Consolas" panose="020B0609020204030204" pitchFamily="49" charset="0"/>
              </a:rPr>
              <a:t>?: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boolean</a:t>
            </a:r>
            <a:endParaRPr lang="en-US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skipLocationChange</a:t>
            </a:r>
            <a:r>
              <a:rPr lang="en-US" dirty="0">
                <a:latin typeface="Consolas" panose="020B0609020204030204" pitchFamily="49" charset="0"/>
              </a:rPr>
              <a:t>?: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boolean</a:t>
            </a:r>
            <a:endParaRPr lang="en-US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replaceUrl</a:t>
            </a:r>
            <a:r>
              <a:rPr lang="en-US" dirty="0">
                <a:latin typeface="Consolas" panose="020B0609020204030204" pitchFamily="49" charset="0"/>
              </a:rPr>
              <a:t>?: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boolean</a:t>
            </a:r>
            <a:endParaRPr lang="en-US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state?: {...}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v7.2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421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/>
              <a:t>Practice 11: Navigate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Actions according to step 11 from 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438651"/>
            <a:ext cx="329565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55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79270" y="1417638"/>
            <a:ext cx="8763000" cy="495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2800" dirty="0">
                <a:solidFill>
                  <a:srgbClr val="002060"/>
                </a:solidFill>
              </a:rPr>
              <a:t>@angular/router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Routing Components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69770" y="2065656"/>
            <a:ext cx="2616200" cy="1003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RouterModule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65370" y="2065656"/>
            <a:ext cx="2616200" cy="1003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Router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60970" y="2073276"/>
            <a:ext cx="2616200" cy="10033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Routes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69770" y="3627438"/>
            <a:ext cx="2616200" cy="1003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Route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41920" y="3627438"/>
            <a:ext cx="2616200" cy="100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RouterState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69770" y="5181600"/>
            <a:ext cx="2616200" cy="10033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RouterOutlet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65370" y="5181600"/>
            <a:ext cx="2616200" cy="1003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RouterLink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60970" y="5181600"/>
            <a:ext cx="2616200" cy="1003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RouterLinkActive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52670" y="3627438"/>
            <a:ext cx="2616200" cy="1003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ActivatedRoute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7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ActivatedRoute</a:t>
            </a:r>
            <a:r>
              <a:rPr lang="en-US" b="1" dirty="0"/>
              <a:t> Service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990601"/>
            <a:ext cx="11201400" cy="513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ActivatedRoute</a:t>
            </a:r>
            <a:r>
              <a:rPr lang="en-US" sz="24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	get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paramMap</a:t>
            </a:r>
            <a:r>
              <a:rPr lang="en-US" sz="2400" dirty="0">
                <a:latin typeface="Consolas" panose="020B0609020204030204" pitchFamily="49" charset="0"/>
              </a:rPr>
              <a:t>: Observable&lt;</a:t>
            </a:r>
            <a:r>
              <a:rPr lang="en-US" sz="2400" dirty="0" err="1">
                <a:latin typeface="Consolas" panose="020B0609020204030204" pitchFamily="49" charset="0"/>
              </a:rPr>
              <a:t>ParamMap</a:t>
            </a:r>
            <a:r>
              <a:rPr lang="en-US" sz="2400" dirty="0">
                <a:latin typeface="Consolas" panose="020B0609020204030204" pitchFamily="49" charset="0"/>
              </a:rPr>
              <a:t>&gt; 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snapshot</a:t>
            </a:r>
            <a:r>
              <a:rPr lang="en-US" sz="2400" dirty="0">
                <a:latin typeface="Consolas" panose="020B0609020204030204" pitchFamily="49" charset="0"/>
              </a:rPr>
              <a:t>: </a:t>
            </a:r>
            <a:r>
              <a:rPr lang="en-US" sz="2400">
                <a:latin typeface="Consolas" panose="020B0609020204030204" pitchFamily="49" charset="0"/>
              </a:rPr>
              <a:t>ActivatedRouteSnapshot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834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Getting the Route Parameters From </a:t>
            </a:r>
            <a:r>
              <a:rPr lang="en-US" b="1" dirty="0" err="1"/>
              <a:t>ActivatedRoute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066801"/>
            <a:ext cx="9601200" cy="5059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constructor(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route</a:t>
            </a:r>
            <a:r>
              <a:rPr lang="en-US" b="1" dirty="0">
                <a:latin typeface="Consolas" panose="020B0609020204030204" pitchFamily="49" charset="0"/>
              </a:rPr>
              <a:t>: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ActivatedRoute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) { 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ngOnInit</a:t>
            </a:r>
            <a:r>
              <a:rPr lang="en-US" dirty="0">
                <a:latin typeface="Consolas" panose="020B0609020204030204" pitchFamily="49" charset="0"/>
              </a:rPr>
              <a:t>():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.route.paramMap.subscribe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params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 =&gt; {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let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 id = +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params.get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Consolas" panose="020B0609020204030204" pitchFamily="49" charset="0"/>
              </a:rPr>
              <a:t>"id"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	…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    });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9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Getting the Route Parameters From </a:t>
            </a:r>
            <a:r>
              <a:rPr lang="en-US" b="1" dirty="0" err="1"/>
              <a:t>ActivatedRouteSnapshot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066801"/>
            <a:ext cx="9601200" cy="50593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constructor(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route</a:t>
            </a:r>
            <a:r>
              <a:rPr lang="en-US" b="1" dirty="0">
                <a:latin typeface="Consolas" panose="020B0609020204030204" pitchFamily="49" charset="0"/>
              </a:rPr>
              <a:t>: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ActivatedRoute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) { 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ngOnInit</a:t>
            </a:r>
            <a:r>
              <a:rPr lang="en-US" dirty="0">
                <a:latin typeface="Consolas" panose="020B0609020204030204" pitchFamily="49" charset="0"/>
              </a:rPr>
              <a:t>():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id =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.route.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snapshot</a:t>
            </a:r>
            <a:r>
              <a:rPr lang="en-US" dirty="0" err="1">
                <a:latin typeface="Consolas" panose="020B0609020204030204" pitchFamily="49" charset="0"/>
              </a:rPr>
              <a:t>.paramMap.get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"id"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	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005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ParamMap API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066801"/>
            <a:ext cx="11125200" cy="5059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dirty="0" err="1">
                <a:solidFill>
                  <a:srgbClr val="002060"/>
                </a:solidFill>
              </a:rPr>
              <a:t>ParamMap</a:t>
            </a:r>
            <a:r>
              <a:rPr lang="en-US" sz="2400" b="1" dirty="0">
                <a:solidFill>
                  <a:srgbClr val="002060"/>
                </a:solidFill>
              </a:rPr>
              <a:t> API </a:t>
            </a:r>
            <a:r>
              <a:rPr lang="en-US" sz="2400" dirty="0"/>
              <a:t>provides methods to handle parameter access for both </a:t>
            </a:r>
          </a:p>
          <a:p>
            <a:r>
              <a:rPr lang="en-US" sz="2400" dirty="0"/>
              <a:t>route parameters (</a:t>
            </a:r>
            <a:r>
              <a:rPr lang="en-US" sz="2400" dirty="0" err="1"/>
              <a:t>paramMap</a:t>
            </a:r>
            <a:r>
              <a:rPr lang="en-US" sz="2400" dirty="0"/>
              <a:t>) </a:t>
            </a:r>
          </a:p>
          <a:p>
            <a:r>
              <a:rPr lang="en-US" sz="2400" dirty="0"/>
              <a:t>query parameters (</a:t>
            </a:r>
            <a:r>
              <a:rPr lang="en-US" sz="2400" dirty="0" err="1"/>
              <a:t>queryParamMap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524416"/>
              </p:ext>
            </p:extLst>
          </p:nvPr>
        </p:nvGraphicFramePr>
        <p:xfrm>
          <a:off x="609600" y="2590800"/>
          <a:ext cx="10896600" cy="2941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68383128"/>
                    </a:ext>
                  </a:extLst>
                </a:gridCol>
                <a:gridCol w="8991600">
                  <a:extLst>
                    <a:ext uri="{9D8B030D-6E8A-4147-A177-3AD203B41FA5}">
                      <a16:colId xmlns:a16="http://schemas.microsoft.com/office/drawing/2014/main" val="1892049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074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has(name)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 </a:t>
                      </a:r>
                      <a:r>
                        <a:rPr lang="en-US" dirty="0"/>
                        <a:t>true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if the parameter name is in the map of parameters.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851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get(name)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parameter name value (a </a:t>
                      </a:r>
                      <a:r>
                        <a:rPr lang="en-US" dirty="0"/>
                        <a:t>string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if present, or </a:t>
                      </a:r>
                      <a:r>
                        <a:rPr lang="en-US" dirty="0"/>
                        <a:t>null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if the parameter name is not in the map.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 </a:t>
                      </a: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element if the parameter value is actually an array of values.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1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getAll</a:t>
                      </a:r>
                      <a:r>
                        <a:rPr lang="en-US" dirty="0"/>
                        <a:t>(name)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 </a:t>
                      </a:r>
                      <a:r>
                        <a:rPr lang="en-US" dirty="0"/>
                        <a:t>string array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of the parameter name value if found, or an empty </a:t>
                      </a:r>
                      <a:r>
                        <a:rPr lang="en-US" dirty="0"/>
                        <a:t>array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if the parameter name value is not in the map.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 </a:t>
                      </a:r>
                      <a:r>
                        <a:rPr lang="en-US" dirty="0" err="1"/>
                        <a:t>getAll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when a single parameter could have multiple values.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764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 </a:t>
                      </a:r>
                      <a:r>
                        <a:rPr lang="en-US" dirty="0"/>
                        <a:t>string array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of all parameter names in the map.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569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51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/>
              <a:t>Practice 12</a:t>
            </a:r>
            <a:r>
              <a:rPr lang="ru-RU" cap="none" dirty="0"/>
              <a:t>, 1</a:t>
            </a:r>
            <a:r>
              <a:rPr lang="en-US" cap="none" dirty="0"/>
              <a:t>3: Getting the route parameter, Navigate Back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Actions according to steps 12 and 13 from 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438651"/>
            <a:ext cx="329565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01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Router Outlet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600201"/>
            <a:ext cx="5562600" cy="45259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>
                <a:solidFill>
                  <a:srgbClr val="00B050"/>
                </a:solidFill>
              </a:rPr>
              <a:t>&lt;!-- Primary Router Outlet --&gt;</a:t>
            </a:r>
          </a:p>
          <a:p>
            <a:pPr marL="0" indent="0" fontAlgn="base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00B0F0"/>
                </a:solidFill>
              </a:rPr>
              <a:t>router-outlet</a:t>
            </a:r>
            <a:r>
              <a:rPr lang="en-US" dirty="0"/>
              <a:t>&gt;&lt;/</a:t>
            </a:r>
            <a:r>
              <a:rPr lang="en-US" dirty="0">
                <a:solidFill>
                  <a:srgbClr val="00B0F0"/>
                </a:solidFill>
              </a:rPr>
              <a:t>router-outlet</a:t>
            </a:r>
            <a:r>
              <a:rPr lang="en-US" dirty="0"/>
              <a:t>&gt;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>
                <a:solidFill>
                  <a:srgbClr val="00B050"/>
                </a:solidFill>
              </a:rPr>
              <a:t>&lt;!-- Secondary Router Outlet --&gt;</a:t>
            </a:r>
            <a:r>
              <a:rPr lang="en-US" dirty="0"/>
              <a:t>  </a:t>
            </a:r>
          </a:p>
          <a:p>
            <a:pPr marL="0" indent="0" fontAlgn="base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00B0F0"/>
                </a:solidFill>
              </a:rPr>
              <a:t>router-outlet</a:t>
            </a:r>
            <a:r>
              <a:rPr lang="en-US" dirty="0"/>
              <a:t> name</a:t>
            </a:r>
            <a:r>
              <a:rPr lang="en-US" b="1" dirty="0"/>
              <a:t>=</a:t>
            </a:r>
            <a:r>
              <a:rPr lang="en-US" b="1" dirty="0">
                <a:solidFill>
                  <a:srgbClr val="FF6600"/>
                </a:solidFill>
              </a:rPr>
              <a:t>'messages'</a:t>
            </a:r>
            <a:r>
              <a:rPr lang="en-US" dirty="0"/>
              <a:t>&gt;&lt;/</a:t>
            </a:r>
            <a:r>
              <a:rPr lang="en-US" dirty="0">
                <a:solidFill>
                  <a:srgbClr val="00B0F0"/>
                </a:solidFill>
              </a:rPr>
              <a:t>router-outlet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6477000" y="4343400"/>
            <a:ext cx="5562600" cy="16002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Multi-window user interface</a:t>
            </a:r>
          </a:p>
          <a:p>
            <a:r>
              <a:rPr lang="en-US" dirty="0"/>
              <a:t>Notes or Comments</a:t>
            </a:r>
          </a:p>
          <a:p>
            <a:r>
              <a:rPr lang="en-US" dirty="0"/>
              <a:t>Messages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1940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Page Structure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5638800" cy="22680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00B0F0"/>
                </a:solidFill>
              </a:rPr>
              <a:t>router-outlet</a:t>
            </a:r>
            <a:r>
              <a:rPr lang="en-US" dirty="0"/>
              <a:t>&gt;&lt;/</a:t>
            </a:r>
            <a:r>
              <a:rPr lang="en-US" dirty="0">
                <a:solidFill>
                  <a:srgbClr val="00B0F0"/>
                </a:solidFill>
              </a:rPr>
              <a:t>router-outlet</a:t>
            </a:r>
            <a:r>
              <a:rPr lang="en-US" dirty="0"/>
              <a:t>&gt;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B050"/>
                </a:solidFill>
              </a:rPr>
              <a:t>&lt;!–- Main Content --&gt;</a:t>
            </a:r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6096000" y="1600201"/>
            <a:ext cx="5715000" cy="22680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00B0F0"/>
                </a:solidFill>
              </a:rPr>
              <a:t>router-outlet</a:t>
            </a:r>
            <a:r>
              <a:rPr lang="en-US" dirty="0"/>
              <a:t> name</a:t>
            </a:r>
            <a:r>
              <a:rPr lang="en-US" b="1" dirty="0"/>
              <a:t>=</a:t>
            </a:r>
            <a:r>
              <a:rPr lang="en-US" b="1" dirty="0">
                <a:solidFill>
                  <a:srgbClr val="FF6600"/>
                </a:solidFill>
              </a:rPr>
              <a:t>'popup'</a:t>
            </a:r>
            <a:r>
              <a:rPr lang="en-US" dirty="0"/>
              <a:t>&gt;&lt;/</a:t>
            </a:r>
            <a:r>
              <a:rPr lang="en-US" dirty="0">
                <a:solidFill>
                  <a:srgbClr val="00B0F0"/>
                </a:solidFill>
              </a:rPr>
              <a:t>router-outlet</a:t>
            </a:r>
            <a:r>
              <a:rPr lang="en-US" dirty="0"/>
              <a:t>&gt;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B050"/>
                </a:solidFill>
              </a:rPr>
              <a:t>&lt;!–- Messages, Comments --&gt;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6096000" y="3868262"/>
            <a:ext cx="5715000" cy="21515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00B0F0"/>
                </a:solidFill>
              </a:rPr>
              <a:t>router-outlet</a:t>
            </a:r>
            <a:r>
              <a:rPr lang="en-US" dirty="0"/>
              <a:t> name</a:t>
            </a:r>
            <a:r>
              <a:rPr lang="en-US" b="1" dirty="0"/>
              <a:t>=</a:t>
            </a:r>
            <a:r>
              <a:rPr lang="en-US" b="1" dirty="0">
                <a:solidFill>
                  <a:srgbClr val="FF6600"/>
                </a:solidFill>
              </a:rPr>
              <a:t>'images'</a:t>
            </a:r>
            <a:r>
              <a:rPr lang="en-US" dirty="0"/>
              <a:t>&gt;&lt;/</a:t>
            </a:r>
            <a:r>
              <a:rPr lang="en-US" dirty="0">
                <a:solidFill>
                  <a:srgbClr val="00B0F0"/>
                </a:solidFill>
              </a:rPr>
              <a:t>router-outlet</a:t>
            </a:r>
            <a:r>
              <a:rPr lang="en-US" dirty="0"/>
              <a:t>&gt;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B050"/>
                </a:solidFill>
              </a:rPr>
              <a:t>&lt;!–- Images --&gt;</a:t>
            </a: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3868263"/>
            <a:ext cx="5638800" cy="21515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/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00B0F0"/>
                </a:solidFill>
              </a:rPr>
              <a:t>router-outlet</a:t>
            </a:r>
            <a:r>
              <a:rPr lang="en-US" dirty="0"/>
              <a:t> name</a:t>
            </a:r>
            <a:r>
              <a:rPr lang="en-US" b="1" dirty="0"/>
              <a:t>=</a:t>
            </a:r>
            <a:r>
              <a:rPr lang="en-US" b="1" dirty="0">
                <a:solidFill>
                  <a:srgbClr val="FF6600"/>
                </a:solidFill>
              </a:rPr>
              <a:t>'details'</a:t>
            </a:r>
            <a:r>
              <a:rPr lang="en-US" dirty="0"/>
              <a:t>&gt;&lt;/</a:t>
            </a:r>
            <a:r>
              <a:rPr lang="en-US" dirty="0">
                <a:solidFill>
                  <a:srgbClr val="00B0F0"/>
                </a:solidFill>
              </a:rPr>
              <a:t>router-outlet</a:t>
            </a:r>
            <a:r>
              <a:rPr lang="en-US" dirty="0"/>
              <a:t>&gt;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B050"/>
                </a:solidFill>
              </a:rPr>
              <a:t>&lt;!–- Details Contents --&gt;</a:t>
            </a:r>
            <a:endParaRPr lang="en-US" dirty="0"/>
          </a:p>
          <a:p>
            <a:pPr marL="0" indent="0" fontAlgn="base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49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Configuring Secondary Routes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093E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 routes: Routes = [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  { path: 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'messages'</a:t>
            </a:r>
            <a:r>
              <a:rPr lang="en-US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component: </a:t>
            </a:r>
            <a:r>
              <a:rPr lang="en-US" dirty="0" err="1">
                <a:latin typeface="Consolas" panose="020B0609020204030204" pitchFamily="49" charset="0"/>
              </a:rPr>
              <a:t>MessagesComponent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 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outlet: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'messages'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},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53534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Activating Secondary Routes: </a:t>
            </a:r>
            <a:r>
              <a:rPr lang="en-US" dirty="0" err="1"/>
              <a:t>RouterLink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093E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 [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routerLink</a:t>
            </a:r>
            <a:r>
              <a:rPr lang="en-US" dirty="0">
                <a:latin typeface="Consolas" panose="020B0609020204030204" pitchFamily="49" charset="0"/>
              </a:rPr>
              <a:t>]=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“[{outlets: {messages: [‘messages’]}}]”</a:t>
            </a:r>
            <a:r>
              <a:rPr lang="en-US" dirty="0">
                <a:latin typeface="Consolas" panose="020B0609020204030204" pitchFamily="49" charset="0"/>
              </a:rPr>
              <a:t>&gt;Messages&lt;/</a:t>
            </a:r>
            <a:r>
              <a:rPr lang="en-US" dirty="0">
                <a:solidFill>
                  <a:srgbClr val="5093E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093E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 [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routerLink</a:t>
            </a:r>
            <a:r>
              <a:rPr lang="en-US" dirty="0">
                <a:latin typeface="Consolas" panose="020B0609020204030204" pitchFamily="49" charset="0"/>
              </a:rPr>
              <a:t>]=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“[{outlets: {primary: [‘home’], messages: [‘messages’]}}]”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Messages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093E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093E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 [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routerLink</a:t>
            </a:r>
            <a:r>
              <a:rPr lang="en-US" dirty="0">
                <a:latin typeface="Consolas" panose="020B0609020204030204" pitchFamily="49" charset="0"/>
              </a:rPr>
              <a:t>]=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“[‘/home’, {outlets: {messages: </a:t>
            </a:r>
            <a:b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                                            [‘messages’]}}]”]</a:t>
            </a:r>
            <a:r>
              <a:rPr lang="en-US" dirty="0">
                <a:latin typeface="Consolas" panose="020B0609020204030204" pitchFamily="49" charset="0"/>
              </a:rPr>
              <a:t>&gt;Messages&lt;/</a:t>
            </a:r>
            <a:r>
              <a:rPr lang="en-US" dirty="0">
                <a:solidFill>
                  <a:srgbClr val="5093E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2219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Activating Secondary Routes: In Code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5093E0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.router.navigate</a:t>
            </a:r>
            <a:r>
              <a:rPr lang="en-US" dirty="0">
                <a:latin typeface="Consolas" panose="020B0609020204030204" pitchFamily="49" charset="0"/>
              </a:rPr>
              <a:t>([{outlets: {messages: [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‘messages’</a:t>
            </a:r>
            <a:r>
              <a:rPr lang="en-US" dirty="0">
                <a:latin typeface="Consolas" panose="020B0609020204030204" pitchFamily="49" charset="0"/>
              </a:rPr>
              <a:t>]}}]);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5093E0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.router.navigate</a:t>
            </a:r>
            <a:r>
              <a:rPr lang="en-US" dirty="0"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‘/home’</a:t>
            </a:r>
            <a:r>
              <a:rPr lang="en-US" dirty="0">
                <a:latin typeface="Consolas" panose="020B0609020204030204" pitchFamily="49" charset="0"/>
              </a:rPr>
              <a:t>, {outlets: {messages: [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‘messages’</a:t>
            </a:r>
            <a:r>
              <a:rPr lang="en-US" dirty="0">
                <a:latin typeface="Consolas" panose="020B0609020204030204" pitchFamily="49" charset="0"/>
              </a:rPr>
              <a:t>]}}]);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5093E0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.router.navigate</a:t>
            </a:r>
            <a:r>
              <a:rPr lang="en-US" dirty="0">
                <a:latin typeface="Consolas" panose="020B0609020204030204" pitchFamily="49" charset="0"/>
              </a:rPr>
              <a:t>([{outlets: {primary: [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‘/home’</a:t>
            </a:r>
            <a:r>
              <a:rPr lang="en-US" dirty="0">
                <a:latin typeface="Consolas" panose="020B0609020204030204" pitchFamily="49" charset="0"/>
              </a:rPr>
              <a:t>], messages: [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‘messages’</a:t>
            </a:r>
            <a:r>
              <a:rPr lang="en-US" dirty="0">
                <a:latin typeface="Consolas" panose="020B0609020204030204" pitchFamily="49" charset="0"/>
              </a:rPr>
              <a:t>]}}]);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5093E0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.router.navigateByUrl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‘/home(</a:t>
            </a:r>
            <a:r>
              <a:rPr lang="en-US" dirty="0" err="1">
                <a:solidFill>
                  <a:srgbClr val="FF6600"/>
                </a:solidFill>
                <a:latin typeface="Consolas" panose="020B0609020204030204" pitchFamily="49" charset="0"/>
              </a:rPr>
              <a:t>messages:messages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)’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1591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&lt;base&gt; Tag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00B0F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>
                <a:solidFill>
                  <a:srgbClr val="00B0F0"/>
                </a:solidFill>
              </a:rPr>
              <a:t>base</a:t>
            </a:r>
            <a:r>
              <a:rPr lang="en-US" dirty="0"/>
              <a:t> </a:t>
            </a:r>
            <a:r>
              <a:rPr lang="en-US" dirty="0" err="1"/>
              <a:t>href</a:t>
            </a:r>
            <a:r>
              <a:rPr lang="en-US" dirty="0"/>
              <a:t>=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'/'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00B0F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// or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{ APP_BASE_HREF }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'@angular/common'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@</a:t>
            </a:r>
            <a:r>
              <a:rPr lang="en-US" dirty="0" err="1">
                <a:latin typeface="Consolas" panose="020B0609020204030204" pitchFamily="49" charset="0"/>
              </a:rPr>
              <a:t>NgModule</a:t>
            </a:r>
            <a:r>
              <a:rPr lang="en-US" dirty="0">
                <a:latin typeface="Consolas" panose="020B0609020204030204" pitchFamily="49" charset="0"/>
              </a:rPr>
              <a:t>({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providers: [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{ provide: APP_BASE_HREF,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useValue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'/'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})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AppModule</a:t>
            </a:r>
            <a:r>
              <a:rPr lang="en-US" dirty="0">
                <a:latin typeface="Consolas" panose="020B0609020204030204" pitchFamily="49" charset="0"/>
              </a:rPr>
              <a:t> {}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914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Secondary Outlet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&lt;!-- Template --&gt;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093E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 [</a:t>
            </a:r>
            <a:r>
              <a:rPr lang="en-US" dirty="0" err="1">
                <a:latin typeface="Consolas" panose="020B0609020204030204" pitchFamily="49" charset="0"/>
              </a:rPr>
              <a:t>routerLink</a:t>
            </a:r>
            <a:r>
              <a:rPr lang="en-US" dirty="0">
                <a:latin typeface="Consolas" panose="020B0609020204030204" pitchFamily="49" charset="0"/>
              </a:rPr>
              <a:t>]=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“[{outlets: {messages: null}}]”</a:t>
            </a:r>
            <a:r>
              <a:rPr lang="en-US" dirty="0"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5093E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solidFill>
                <a:srgbClr val="5093E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5093E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Component Class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5093E0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.router.navigate</a:t>
            </a:r>
            <a:r>
              <a:rPr lang="en-US" dirty="0">
                <a:latin typeface="Consolas" panose="020B0609020204030204" pitchFamily="49" charset="0"/>
              </a:rPr>
              <a:t>([{outlets: {messages: </a:t>
            </a:r>
            <a:r>
              <a:rPr lang="en-US" dirty="0">
                <a:solidFill>
                  <a:srgbClr val="5093E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latin typeface="Consolas" panose="020B0609020204030204" pitchFamily="49" charset="0"/>
              </a:rPr>
              <a:t>}}]);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5093E0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.router.navigateByUrl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‘/home’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6856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/>
              <a:t>Practice 14: Secondary Router Outlet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Actions according to step 14 from 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438651"/>
            <a:ext cx="329565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2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1968" y="881025"/>
            <a:ext cx="8763000" cy="54790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2800" dirty="0">
                <a:solidFill>
                  <a:srgbClr val="002060"/>
                </a:solidFill>
              </a:rPr>
              <a:t>application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467165" y="4354187"/>
            <a:ext cx="6248400" cy="1944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Feature Area (with own Routes)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288127" y="4173045"/>
            <a:ext cx="6248400" cy="1944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Feature Area (with own Routes)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Feature Areas with Child Routes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0027" y="1475126"/>
            <a:ext cx="2616200" cy="1003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HomeComponent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75627" y="1475126"/>
            <a:ext cx="2616200" cy="1003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AboutComponent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71227" y="1482746"/>
            <a:ext cx="2616200" cy="1003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PathNotFoundComponent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9268" y="3944254"/>
            <a:ext cx="6248400" cy="1944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Feature Area Module (with own Routes)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27672" y="4987549"/>
            <a:ext cx="1867534" cy="6773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Component_1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47606" y="4987549"/>
            <a:ext cx="1867534" cy="7011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Component_2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67540" y="4983739"/>
            <a:ext cx="1867534" cy="7049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Component_3</a:t>
            </a:r>
          </a:p>
        </p:txBody>
      </p:sp>
      <p:sp>
        <p:nvSpPr>
          <p:cNvPr id="6" name="Oval 5"/>
          <p:cNvSpPr/>
          <p:nvPr/>
        </p:nvSpPr>
        <p:spPr>
          <a:xfrm>
            <a:off x="5454520" y="2778902"/>
            <a:ext cx="1459230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Routes</a:t>
            </a:r>
          </a:p>
        </p:txBody>
      </p:sp>
      <p:cxnSp>
        <p:nvCxnSpPr>
          <p:cNvPr id="19" name="Straight Arrow Connector 18"/>
          <p:cNvCxnSpPr>
            <a:stCxn id="6" idx="1"/>
            <a:endCxn id="5" idx="2"/>
          </p:cNvCxnSpPr>
          <p:nvPr/>
        </p:nvCxnSpPr>
        <p:spPr>
          <a:xfrm flipH="1" flipV="1">
            <a:off x="3288127" y="2478427"/>
            <a:ext cx="2380092" cy="434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0"/>
            <a:endCxn id="7" idx="2"/>
          </p:cNvCxnSpPr>
          <p:nvPr/>
        </p:nvCxnSpPr>
        <p:spPr>
          <a:xfrm flipH="1" flipV="1">
            <a:off x="6183727" y="2478426"/>
            <a:ext cx="408" cy="300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7"/>
            <a:endCxn id="8" idx="2"/>
          </p:cNvCxnSpPr>
          <p:nvPr/>
        </p:nvCxnSpPr>
        <p:spPr>
          <a:xfrm flipV="1">
            <a:off x="6700051" y="2486047"/>
            <a:ext cx="2379276" cy="4267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173469" y="4211957"/>
            <a:ext cx="10667" cy="18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4"/>
            <a:endCxn id="34" idx="0"/>
          </p:cNvCxnSpPr>
          <p:nvPr/>
        </p:nvCxnSpPr>
        <p:spPr>
          <a:xfrm flipH="1">
            <a:off x="6181373" y="3693302"/>
            <a:ext cx="2762" cy="6878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095207" y="4381162"/>
            <a:ext cx="2141963" cy="4834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Routes</a:t>
            </a:r>
          </a:p>
        </p:txBody>
      </p:sp>
      <p:cxnSp>
        <p:nvCxnSpPr>
          <p:cNvPr id="37" name="Straight Arrow Connector 36"/>
          <p:cNvCxnSpPr>
            <a:stCxn id="34" idx="3"/>
          </p:cNvCxnSpPr>
          <p:nvPr/>
        </p:nvCxnSpPr>
        <p:spPr>
          <a:xfrm flipH="1">
            <a:off x="4004719" y="4793836"/>
            <a:ext cx="1404170" cy="202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4"/>
            <a:endCxn id="14" idx="0"/>
          </p:cNvCxnSpPr>
          <p:nvPr/>
        </p:nvCxnSpPr>
        <p:spPr>
          <a:xfrm>
            <a:off x="6181373" y="4864641"/>
            <a:ext cx="0" cy="122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4" idx="5"/>
            <a:endCxn id="16" idx="0"/>
          </p:cNvCxnSpPr>
          <p:nvPr/>
        </p:nvCxnSpPr>
        <p:spPr>
          <a:xfrm>
            <a:off x="6923487" y="4793836"/>
            <a:ext cx="1277821" cy="189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158043" y="5493363"/>
            <a:ext cx="2000044" cy="30907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&lt;router-outlet&gt;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996516" y="2999912"/>
            <a:ext cx="2000044" cy="30907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&lt;router-outlet&gt;</a:t>
            </a:r>
          </a:p>
        </p:txBody>
      </p:sp>
    </p:spTree>
    <p:extLst>
      <p:ext uri="{BB962C8B-B14F-4D97-AF65-F5344CB8AC3E}">
        <p14:creationId xmlns:p14="http://schemas.microsoft.com/office/powerpoint/2010/main" val="391599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/>
              <a:t>Practice 15, 16: </a:t>
            </a:r>
            <a:r>
              <a:rPr lang="en-US" b="1" cap="none" dirty="0"/>
              <a:t>Users Components, Users Feature Area</a:t>
            </a:r>
            <a:r>
              <a:rPr lang="en-US" cap="none" dirty="0"/>
              <a:t>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Actions according to steps 15 and 16 from 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438651"/>
            <a:ext cx="329565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Child Route Configuration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7085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routes: Routes = [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path: 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'feature'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component: </a:t>
            </a:r>
            <a:r>
              <a:rPr lang="en-US" dirty="0" err="1">
                <a:latin typeface="Consolas" panose="020B0609020204030204" pitchFamily="49" charset="0"/>
              </a:rPr>
              <a:t>FeatureComponent</a:t>
            </a:r>
            <a:r>
              <a:rPr lang="en-US" dirty="0">
                <a:latin typeface="Consolas" panose="020B0609020204030204" pitchFamily="49" charset="0"/>
              </a:rPr>
              <a:t>,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contains &lt;router-outlet&gt;&lt;/router-outlet&gt;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children</a:t>
            </a:r>
            <a:r>
              <a:rPr lang="en-US" dirty="0">
                <a:latin typeface="Consolas" panose="020B0609020204030204" pitchFamily="49" charset="0"/>
              </a:rPr>
              <a:t>: [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path: 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'add'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component: </a:t>
            </a:r>
            <a:r>
              <a:rPr lang="en-US" dirty="0" err="1">
                <a:latin typeface="Consolas" panose="020B0609020204030204" pitchFamily="49" charset="0"/>
              </a:rPr>
              <a:t>FeatureFormComponent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},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path: 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''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component: </a:t>
            </a:r>
            <a:r>
              <a:rPr lang="en-US" dirty="0" err="1">
                <a:latin typeface="Consolas" panose="020B0609020204030204" pitchFamily="49" charset="0"/>
              </a:rPr>
              <a:t>FeatureListComponent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      }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3" name="Rectangle 2"/>
          <p:cNvSpPr/>
          <p:nvPr/>
        </p:nvSpPr>
        <p:spPr>
          <a:xfrm>
            <a:off x="7162800" y="594149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RouterModule.</a:t>
            </a:r>
            <a:r>
              <a:rPr lang="en-US" b="1" dirty="0" err="1">
                <a:solidFill>
                  <a:srgbClr val="002060"/>
                </a:solidFill>
              </a:rPr>
              <a:t>forChild</a:t>
            </a:r>
            <a:r>
              <a:rPr lang="en-US" dirty="0"/>
              <a:t>(routes);</a:t>
            </a:r>
          </a:p>
        </p:txBody>
      </p:sp>
    </p:spTree>
    <p:extLst>
      <p:ext uri="{BB962C8B-B14F-4D97-AF65-F5344CB8AC3E}">
        <p14:creationId xmlns:p14="http://schemas.microsoft.com/office/powerpoint/2010/main" val="324185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/>
              <a:t>Practice 17: Users Nested Routing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Actions according to step 17 from 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438651"/>
            <a:ext cx="329565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Relative Navigation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Router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…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navigate</a:t>
            </a:r>
            <a:r>
              <a:rPr lang="en-US" dirty="0">
                <a:latin typeface="Consolas" panose="020B0609020204030204" pitchFamily="49" charset="0"/>
              </a:rPr>
              <a:t>(commands: any[], extras?: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NavigationExtras</a:t>
            </a:r>
            <a:r>
              <a:rPr lang="en-US" dirty="0">
                <a:latin typeface="Consolas" panose="020B0609020204030204" pitchFamily="49" charset="0"/>
              </a:rPr>
              <a:t>): Promise&lt;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NavigationExtras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relativeTo</a:t>
            </a:r>
            <a:r>
              <a:rPr lang="en-US" dirty="0">
                <a:latin typeface="Consolas" panose="020B0609020204030204" pitchFamily="49" charset="0"/>
              </a:rPr>
              <a:t> : </a:t>
            </a:r>
            <a:r>
              <a:rPr lang="en-US" dirty="0" err="1">
                <a:latin typeface="Consolas" panose="020B0609020204030204" pitchFamily="49" charset="0"/>
              </a:rPr>
              <a:t>ActivatedRoute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How to use: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.router.navigate</a:t>
            </a:r>
            <a:r>
              <a:rPr lang="en-US" dirty="0"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'../list'</a:t>
            </a:r>
            <a:r>
              <a:rPr lang="en-US" dirty="0">
                <a:latin typeface="Consolas" panose="020B0609020204030204" pitchFamily="49" charset="0"/>
              </a:rPr>
              <a:t>], 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{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relativeTo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: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this.route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 }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73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/>
              <a:t>Practice 18: Relative Navigation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Actions according to step 18 from 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438651"/>
            <a:ext cx="329565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4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Optional Parameters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Component Router supports navigation with </a:t>
            </a:r>
            <a:r>
              <a:rPr lang="en-US" dirty="0">
                <a:solidFill>
                  <a:srgbClr val="00B0F0"/>
                </a:solidFill>
              </a:rPr>
              <a:t>optional parameters</a:t>
            </a:r>
            <a:r>
              <a:rPr lang="en-US" dirty="0"/>
              <a:t> as well as </a:t>
            </a:r>
            <a:r>
              <a:rPr lang="en-US" dirty="0">
                <a:solidFill>
                  <a:srgbClr val="00B0F0"/>
                </a:solidFill>
              </a:rPr>
              <a:t>required route parameters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prefer a </a:t>
            </a:r>
            <a:r>
              <a:rPr lang="en-US" dirty="0">
                <a:solidFill>
                  <a:srgbClr val="00B0F0"/>
                </a:solidFill>
              </a:rPr>
              <a:t>required route parameter </a:t>
            </a:r>
            <a:r>
              <a:rPr lang="en-US" dirty="0"/>
              <a:t>when</a:t>
            </a:r>
          </a:p>
          <a:p>
            <a:pPr lvl="1" fontAlgn="base"/>
            <a:r>
              <a:rPr lang="en-US" dirty="0"/>
              <a:t>the value is required.</a:t>
            </a:r>
          </a:p>
          <a:p>
            <a:pPr lvl="1" fontAlgn="base"/>
            <a:r>
              <a:rPr lang="en-US" dirty="0"/>
              <a:t>the value is necessary to distinguish one route path from another.</a:t>
            </a:r>
          </a:p>
          <a:p>
            <a:endParaRPr lang="en-US" dirty="0"/>
          </a:p>
          <a:p>
            <a:r>
              <a:rPr lang="en-US" dirty="0"/>
              <a:t>prefer an </a:t>
            </a:r>
            <a:r>
              <a:rPr lang="en-US" dirty="0">
                <a:solidFill>
                  <a:srgbClr val="00B0F0"/>
                </a:solidFill>
              </a:rPr>
              <a:t>optional parameter </a:t>
            </a:r>
            <a:r>
              <a:rPr lang="en-US" dirty="0"/>
              <a:t>when</a:t>
            </a:r>
          </a:p>
          <a:p>
            <a:pPr lvl="1" fontAlgn="base"/>
            <a:r>
              <a:rPr lang="en-US" dirty="0"/>
              <a:t>the value is complex and/or multi-variate.</a:t>
            </a:r>
          </a:p>
          <a:p>
            <a:pPr lvl="1" fontAlgn="base"/>
            <a:endParaRPr lang="en-US" dirty="0"/>
          </a:p>
          <a:p>
            <a:pPr fontAlgn="base"/>
            <a:r>
              <a:rPr lang="en-US" i="1" dirty="0" err="1"/>
              <a:t>this.router.navigate</a:t>
            </a:r>
            <a:r>
              <a:rPr lang="en-US" i="1" dirty="0"/>
              <a:t>([“/home", </a:t>
            </a:r>
            <a:r>
              <a:rPr lang="en-US" i="1" dirty="0">
                <a:solidFill>
                  <a:srgbClr val="00B0F0"/>
                </a:solidFill>
              </a:rPr>
              <a:t>{id: feature.id, </a:t>
            </a:r>
            <a:r>
              <a:rPr lang="en-US" i="1" dirty="0" err="1">
                <a:solidFill>
                  <a:srgbClr val="00B0F0"/>
                </a:solidFill>
              </a:rPr>
              <a:t>pr</a:t>
            </a:r>
            <a:r>
              <a:rPr lang="en-US" i="1" dirty="0">
                <a:solidFill>
                  <a:srgbClr val="00B0F0"/>
                </a:solidFill>
              </a:rPr>
              <a:t>: feature.pr}</a:t>
            </a:r>
            <a:r>
              <a:rPr lang="en-US" i="1" dirty="0"/>
              <a:t>]);</a:t>
            </a:r>
            <a:br>
              <a:rPr lang="en-US" i="1" dirty="0"/>
            </a:br>
            <a:r>
              <a:rPr lang="en-US" i="1" dirty="0"/>
              <a:t>// localhost:3000/</a:t>
            </a:r>
            <a:r>
              <a:rPr lang="en-US" i="1" dirty="0" err="1"/>
              <a:t>home</a:t>
            </a:r>
            <a:r>
              <a:rPr lang="en-US" i="1" dirty="0" err="1">
                <a:solidFill>
                  <a:srgbClr val="00B0F0"/>
                </a:solidFill>
              </a:rPr>
              <a:t>;id</a:t>
            </a:r>
            <a:r>
              <a:rPr lang="en-US" i="1" dirty="0">
                <a:solidFill>
                  <a:srgbClr val="00B0F0"/>
                </a:solidFill>
              </a:rPr>
              <a:t>=1;pr=2</a:t>
            </a:r>
            <a:endParaRPr lang="en-US" sz="1800" dirty="0">
              <a:solidFill>
                <a:srgbClr val="00B0F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16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/>
              <a:t>Practice 19: Optional Parameters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Actions according to step 19 from 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438651"/>
            <a:ext cx="329565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20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/>
              <a:t>Practice 01: &lt;base&gt; Tag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Actions according to step 01 from 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438651"/>
            <a:ext cx="329565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50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219201"/>
            <a:ext cx="10972800" cy="4906963"/>
          </a:xfrm>
        </p:spPr>
        <p:txBody>
          <a:bodyPr/>
          <a:lstStyle/>
          <a:p>
            <a:r>
              <a:rPr lang="en-US" dirty="0"/>
              <a:t>User </a:t>
            </a:r>
            <a:r>
              <a:rPr lang="en-US" dirty="0">
                <a:solidFill>
                  <a:srgbClr val="00B0F0"/>
                </a:solidFill>
              </a:rPr>
              <a:t>can navigate anywhere </a:t>
            </a:r>
            <a:r>
              <a:rPr lang="en-US" dirty="0"/>
              <a:t>in the application</a:t>
            </a:r>
          </a:p>
          <a:p>
            <a:endParaRPr lang="en-US" dirty="0"/>
          </a:p>
          <a:p>
            <a:r>
              <a:rPr lang="en-US" dirty="0"/>
              <a:t>That's not always the right thing to do.</a:t>
            </a:r>
          </a:p>
          <a:p>
            <a:pPr lvl="1" fontAlgn="base"/>
            <a:r>
              <a:rPr lang="en-US" dirty="0"/>
              <a:t>Perhaps the user is </a:t>
            </a:r>
            <a:r>
              <a:rPr lang="en-US" dirty="0">
                <a:solidFill>
                  <a:srgbClr val="00B0F0"/>
                </a:solidFill>
              </a:rPr>
              <a:t>not authorized </a:t>
            </a:r>
            <a:r>
              <a:rPr lang="en-US" dirty="0"/>
              <a:t>to navigate to the target component.</a:t>
            </a:r>
          </a:p>
          <a:p>
            <a:pPr lvl="1" fontAlgn="base"/>
            <a:r>
              <a:rPr lang="en-US" dirty="0"/>
              <a:t>Maybe the user </a:t>
            </a:r>
            <a:r>
              <a:rPr lang="en-US" dirty="0">
                <a:solidFill>
                  <a:srgbClr val="00B0F0"/>
                </a:solidFill>
              </a:rPr>
              <a:t>must login </a:t>
            </a:r>
            <a:r>
              <a:rPr lang="en-US" dirty="0"/>
              <a:t>(authenticate) first.</a:t>
            </a:r>
          </a:p>
          <a:p>
            <a:pPr lvl="1" fontAlgn="base"/>
            <a:r>
              <a:rPr lang="en-US" dirty="0"/>
              <a:t>Maybe we should </a:t>
            </a:r>
            <a:r>
              <a:rPr lang="en-US" dirty="0">
                <a:solidFill>
                  <a:srgbClr val="00B0F0"/>
                </a:solidFill>
              </a:rPr>
              <a:t>fetch some data before </a:t>
            </a:r>
            <a:r>
              <a:rPr lang="en-US" dirty="0"/>
              <a:t>we display the target component.</a:t>
            </a:r>
          </a:p>
          <a:p>
            <a:pPr lvl="1" fontAlgn="base"/>
            <a:r>
              <a:rPr lang="en-US" dirty="0"/>
              <a:t>We might want to </a:t>
            </a:r>
            <a:r>
              <a:rPr lang="en-US" dirty="0">
                <a:solidFill>
                  <a:srgbClr val="00B0F0"/>
                </a:solidFill>
              </a:rPr>
              <a:t>save pending changes before </a:t>
            </a:r>
            <a:r>
              <a:rPr lang="en-US" dirty="0"/>
              <a:t>leaving a component.</a:t>
            </a:r>
          </a:p>
          <a:p>
            <a:pPr lvl="1" fontAlgn="base"/>
            <a:r>
              <a:rPr lang="en-US" dirty="0"/>
              <a:t>…</a:t>
            </a:r>
          </a:p>
          <a:p>
            <a:pPr lvl="1" fontAlgn="base"/>
            <a:endParaRPr lang="en-US" dirty="0"/>
          </a:p>
          <a:p>
            <a:r>
              <a:rPr lang="en-US" dirty="0"/>
              <a:t>A guard's return value controls the router's behavior:</a:t>
            </a:r>
          </a:p>
          <a:p>
            <a:pPr lvl="1" fontAlgn="base"/>
            <a:r>
              <a:rPr lang="en-US" dirty="0"/>
              <a:t>if it returns </a:t>
            </a:r>
            <a:r>
              <a:rPr lang="en-US" dirty="0">
                <a:solidFill>
                  <a:srgbClr val="00B0F0"/>
                </a:solidFill>
              </a:rPr>
              <a:t>true</a:t>
            </a:r>
            <a:r>
              <a:rPr lang="en-US" dirty="0"/>
              <a:t>, navigation will continue</a:t>
            </a:r>
          </a:p>
          <a:p>
            <a:pPr lvl="1" fontAlgn="base"/>
            <a:r>
              <a:rPr lang="en-US" dirty="0"/>
              <a:t>if it returns </a:t>
            </a:r>
            <a:r>
              <a:rPr lang="en-US" dirty="0">
                <a:solidFill>
                  <a:srgbClr val="00B0F0"/>
                </a:solidFill>
              </a:rPr>
              <a:t>false</a:t>
            </a:r>
            <a:r>
              <a:rPr lang="en-US" dirty="0"/>
              <a:t>, navigation will be cancelled</a:t>
            </a:r>
          </a:p>
          <a:p>
            <a:pPr lvl="1" fontAlgn="base"/>
            <a:r>
              <a:rPr lang="en-US" dirty="0"/>
              <a:t>if it returns </a:t>
            </a:r>
            <a:r>
              <a:rPr lang="en-US" dirty="0" err="1">
                <a:solidFill>
                  <a:srgbClr val="00B0F0"/>
                </a:solidFill>
              </a:rPr>
              <a:t>UrlTree</a:t>
            </a:r>
            <a:r>
              <a:rPr lang="en-US" dirty="0"/>
              <a:t>, current navigation will be cancelled and new</a:t>
            </a:r>
            <a:br>
              <a:rPr lang="en-US" dirty="0"/>
            </a:br>
            <a:r>
              <a:rPr lang="en-US" dirty="0"/>
              <a:t>navigation will be kicked off to the </a:t>
            </a:r>
            <a:r>
              <a:rPr lang="en-US" dirty="0" err="1"/>
              <a:t>UrlTree</a:t>
            </a:r>
            <a:r>
              <a:rPr lang="en-US" dirty="0"/>
              <a:t> returned from the guard.</a:t>
            </a:r>
          </a:p>
          <a:p>
            <a:endParaRPr lang="en-US" dirty="0"/>
          </a:p>
        </p:txBody>
      </p:sp>
      <p:pic>
        <p:nvPicPr>
          <p:cNvPr id="1026" name="Picture 2" descr="Результат пошуку зображень за запитом &quot;guard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25908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9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Types of Guards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1417638"/>
            <a:ext cx="2616200" cy="10033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FFFF00"/>
                </a:solidFill>
              </a:rPr>
              <a:t>CanActivate</a:t>
            </a:r>
            <a:endParaRPr lang="en-US" b="1" dirty="0">
              <a:solidFill>
                <a:srgbClr val="FFFF00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Guard navigation to a route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39000" y="1417638"/>
            <a:ext cx="2616200" cy="1003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FFFF00"/>
                </a:solidFill>
              </a:rPr>
              <a:t>CanActivateChild</a:t>
            </a:r>
            <a:endParaRPr lang="en-US" b="1" dirty="0">
              <a:solidFill>
                <a:srgbClr val="FFFF00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Guard navigation to a child route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87900" y="2971800"/>
            <a:ext cx="2616200" cy="1003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FFFF00"/>
                </a:solidFill>
              </a:rPr>
              <a:t>CanDeactivate</a:t>
            </a:r>
            <a:endParaRPr lang="en-US" sz="2400" b="1" dirty="0">
              <a:solidFill>
                <a:srgbClr val="FFFF00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Guard navigation away from route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09800" y="4525962"/>
            <a:ext cx="2616200" cy="1003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Resolve</a:t>
            </a:r>
          </a:p>
          <a:p>
            <a:pPr algn="ctr"/>
            <a:r>
              <a:rPr lang="en-US" b="1" dirty="0" err="1">
                <a:solidFill>
                  <a:schemeClr val="bg1"/>
                </a:solidFill>
              </a:rPr>
              <a:t>Prefetch</a:t>
            </a:r>
            <a:r>
              <a:rPr lang="en-US" b="1" dirty="0">
                <a:solidFill>
                  <a:schemeClr val="bg1"/>
                </a:solidFill>
              </a:rPr>
              <a:t> data before activating a route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39000" y="4525962"/>
            <a:ext cx="2616200" cy="1003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FFFF00"/>
                </a:solidFill>
              </a:rPr>
              <a:t>CanLoad</a:t>
            </a:r>
            <a:endParaRPr lang="en-US" sz="2400" b="1" dirty="0">
              <a:solidFill>
                <a:srgbClr val="FFFF00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Prevent asynchronous routing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10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Route Configuration</a:t>
            </a:r>
            <a:r>
              <a:rPr lang="ru-RU" b="1" dirty="0"/>
              <a:t> </a:t>
            </a:r>
            <a:r>
              <a:rPr lang="en-US" b="1" dirty="0"/>
              <a:t>w/ Guard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417639"/>
            <a:ext cx="9601200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routes: Routes = [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path: 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''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component: </a:t>
            </a:r>
            <a:r>
              <a:rPr lang="en-US" dirty="0" err="1">
                <a:latin typeface="Consolas" panose="020B0609020204030204" pitchFamily="49" charset="0"/>
              </a:rPr>
              <a:t>AdminComponent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canActivate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: [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AuthGuard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 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43641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Interfaces </a:t>
            </a:r>
            <a:r>
              <a:rPr lang="en-US" b="1" dirty="0" err="1"/>
              <a:t>CanActivate</a:t>
            </a:r>
            <a:r>
              <a:rPr lang="en-US" b="1" dirty="0"/>
              <a:t> &amp; </a:t>
            </a:r>
            <a:r>
              <a:rPr lang="en-US" b="1" dirty="0" err="1"/>
              <a:t>CanActivateChild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417639"/>
            <a:ext cx="11353800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interface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CanActivate</a:t>
            </a:r>
            <a:r>
              <a:rPr lang="en-US" sz="18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canActivate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next: </a:t>
            </a:r>
            <a:r>
              <a:rPr lang="en-US" sz="1800" dirty="0" err="1">
                <a:latin typeface="Consolas" panose="020B0609020204030204" pitchFamily="49" charset="0"/>
              </a:rPr>
              <a:t>ActivatedRouteSnapshot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state: </a:t>
            </a:r>
            <a:r>
              <a:rPr lang="en-US" sz="1800" dirty="0" err="1">
                <a:latin typeface="Consolas" panose="020B0609020204030204" pitchFamily="49" charset="0"/>
              </a:rPr>
              <a:t>RouterStateSnapshot</a:t>
            </a:r>
            <a:r>
              <a:rPr lang="en-US" sz="1800" dirty="0">
                <a:latin typeface="Consolas" panose="020B0609020204030204" pitchFamily="49" charset="0"/>
              </a:rPr>
              <a:t>):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Observable&lt;</a:t>
            </a:r>
            <a:r>
              <a:rPr lang="en-US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boolean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|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UrlTree</a:t>
            </a:r>
            <a:r>
              <a:rPr lang="en-US" sz="1800" dirty="0">
                <a:latin typeface="Consolas" panose="020B0609020204030204" pitchFamily="49" charset="0"/>
              </a:rPr>
              <a:t>&gt; | Promise&lt;</a:t>
            </a:r>
            <a:r>
              <a:rPr lang="en-US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boolean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|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UrlTree</a:t>
            </a:r>
            <a:r>
              <a:rPr lang="en-US" sz="1800" dirty="0">
                <a:latin typeface="Consolas" panose="020B0609020204030204" pitchFamily="49" charset="0"/>
              </a:rPr>
              <a:t>&gt; | </a:t>
            </a:r>
            <a:r>
              <a:rPr lang="en-US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boolean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|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UrlTree</a:t>
            </a:r>
            <a:endParaRPr lang="en-US" sz="18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interface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CanActivateChild</a:t>
            </a:r>
            <a:r>
              <a:rPr lang="en-US" sz="18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canActivateChild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next: </a:t>
            </a:r>
            <a:r>
              <a:rPr lang="en-US" sz="1800" dirty="0" err="1">
                <a:latin typeface="Consolas" panose="020B0609020204030204" pitchFamily="49" charset="0"/>
              </a:rPr>
              <a:t>ActivatedRouteSnapshot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state: </a:t>
            </a:r>
            <a:r>
              <a:rPr lang="en-US" sz="1800" dirty="0" err="1">
                <a:latin typeface="Consolas" panose="020B0609020204030204" pitchFamily="49" charset="0"/>
              </a:rPr>
              <a:t>RouterStateSnapshot</a:t>
            </a:r>
            <a:r>
              <a:rPr lang="en-US" sz="1800" dirty="0">
                <a:latin typeface="Consolas" panose="020B0609020204030204" pitchFamily="49" charset="0"/>
              </a:rPr>
              <a:t>):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Observable&lt;</a:t>
            </a:r>
            <a:r>
              <a:rPr lang="en-US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boolean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|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UrlTree</a:t>
            </a:r>
            <a:r>
              <a:rPr lang="en-US" sz="1800" dirty="0">
                <a:latin typeface="Consolas" panose="020B0609020204030204" pitchFamily="49" charset="0"/>
              </a:rPr>
              <a:t>&gt; | Promise&lt;</a:t>
            </a:r>
            <a:r>
              <a:rPr lang="en-US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boolean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|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UrlTree</a:t>
            </a:r>
            <a:r>
              <a:rPr lang="en-US" sz="1800" dirty="0">
                <a:latin typeface="Consolas" panose="020B0609020204030204" pitchFamily="49" charset="0"/>
              </a:rPr>
              <a:t>&gt; | </a:t>
            </a:r>
            <a:r>
              <a:rPr lang="en-US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boolean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|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UrlTree</a:t>
            </a:r>
            <a:endParaRPr lang="en-US" sz="18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71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 Navigation from Guards by Returning a </a:t>
            </a:r>
            <a:r>
              <a:rPr lang="en-US" b="1" dirty="0" err="1"/>
              <a:t>UrlTree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417639"/>
            <a:ext cx="11353800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@</a:t>
            </a:r>
            <a:r>
              <a:rPr lang="en-US" sz="1800" dirty="0">
                <a:solidFill>
                  <a:srgbClr val="5093E0"/>
                </a:solidFill>
                <a:latin typeface="Consolas" panose="020B0609020204030204" pitchFamily="49" charset="0"/>
              </a:rPr>
              <a:t>Injectable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5093E0"/>
                </a:solidFill>
                <a:latin typeface="Consolas" panose="020B0609020204030204" pitchFamily="49" charset="0"/>
              </a:rPr>
              <a:t>export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5093E0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CanActivateGuard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5093E0"/>
                </a:solidFill>
                <a:latin typeface="Consolas" panose="020B0609020204030204" pitchFamily="49" charset="0"/>
              </a:rPr>
              <a:t>implements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CanActivate</a:t>
            </a:r>
            <a:r>
              <a:rPr lang="en-US" sz="18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constructor(</a:t>
            </a:r>
            <a:r>
              <a:rPr lang="en-US" sz="1800" dirty="0">
                <a:solidFill>
                  <a:srgbClr val="5093E0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latin typeface="Consolas" panose="020B0609020204030204" pitchFamily="49" charset="0"/>
              </a:rPr>
              <a:t> router: Router) {}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canActivate</a:t>
            </a:r>
            <a:r>
              <a:rPr lang="en-US" sz="1800" dirty="0">
                <a:latin typeface="Consolas" panose="020B0609020204030204" pitchFamily="49" charset="0"/>
              </a:rPr>
              <a:t>(route: </a:t>
            </a:r>
            <a:r>
              <a:rPr lang="en-US" sz="1800" dirty="0" err="1">
                <a:latin typeface="Consolas" panose="020B0609020204030204" pitchFamily="49" charset="0"/>
              </a:rPr>
              <a:t>ActivatedRouteSnapshot</a:t>
            </a:r>
            <a:r>
              <a:rPr lang="en-US" sz="1800" dirty="0">
                <a:latin typeface="Consolas" panose="020B0609020204030204" pitchFamily="49" charset="0"/>
              </a:rPr>
              <a:t>, state: </a:t>
            </a:r>
            <a:r>
              <a:rPr lang="en-US" sz="1800" dirty="0" err="1">
                <a:latin typeface="Consolas" panose="020B0609020204030204" pitchFamily="49" charset="0"/>
              </a:rPr>
              <a:t>RouterStateSnapshot</a:t>
            </a:r>
            <a:r>
              <a:rPr lang="en-US" sz="1800" dirty="0">
                <a:latin typeface="Consolas" panose="020B0609020204030204" pitchFamily="49" charset="0"/>
              </a:rPr>
              <a:t>): 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																		</a:t>
            </a:r>
            <a:r>
              <a:rPr lang="en-US" sz="1800" dirty="0" err="1">
                <a:solidFill>
                  <a:srgbClr val="5093E0"/>
                </a:solidFill>
                <a:latin typeface="Consolas" panose="020B0609020204030204" pitchFamily="49" charset="0"/>
              </a:rPr>
              <a:t>boolean</a:t>
            </a:r>
            <a:r>
              <a:rPr lang="en-US" sz="1800" dirty="0">
                <a:latin typeface="Consolas" panose="020B0609020204030204" pitchFamily="49" charset="0"/>
              </a:rPr>
              <a:t> |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UrlTree</a:t>
            </a:r>
            <a:r>
              <a:rPr lang="en-US" sz="18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5093E0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url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FF6600"/>
                </a:solidFill>
                <a:latin typeface="Consolas" panose="020B0609020204030204" pitchFamily="49" charset="0"/>
              </a:rPr>
              <a:t>'target'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5093E0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urlTree</a:t>
            </a:r>
            <a:r>
              <a:rPr lang="en-US" sz="1800" dirty="0">
                <a:latin typeface="Consolas" panose="020B0609020204030204" pitchFamily="49" charset="0"/>
              </a:rPr>
              <a:t>: </a:t>
            </a:r>
            <a:r>
              <a:rPr lang="en-US" sz="1800" dirty="0" err="1">
                <a:latin typeface="Consolas" panose="020B0609020204030204" pitchFamily="49" charset="0"/>
              </a:rPr>
              <a:t>UrlTree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5093E0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latin typeface="Consolas" panose="020B0609020204030204" pitchFamily="49" charset="0"/>
              </a:rPr>
              <a:t>.router.parseUrl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url</a:t>
            </a:r>
            <a:r>
              <a:rPr lang="en-US" sz="1800" dirty="0">
                <a:latin typeface="Consolas" panose="020B0609020204030204" pitchFamily="49" charset="0"/>
              </a:rPr>
              <a:t>);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// convert string =&gt;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UrlTree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5093E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urlTree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765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 Priority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417639"/>
            <a:ext cx="11353800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path: …,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canActivate</a:t>
            </a:r>
            <a:r>
              <a:rPr lang="en-US" sz="1800" dirty="0">
                <a:latin typeface="Consolas" panose="020B0609020204030204" pitchFamily="49" charset="0"/>
              </a:rPr>
              <a:t>: [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CanActivateGuard1</a:t>
            </a:r>
            <a:r>
              <a:rPr lang="en-US" sz="1800" dirty="0">
                <a:latin typeface="Consolas" panose="020B0609020204030204" pitchFamily="49" charset="0"/>
              </a:rPr>
              <a:t>, CanActivateGuard2],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children: [{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path: …,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component: …,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</a:t>
            </a:r>
            <a:r>
              <a:rPr lang="en-US" sz="1800" dirty="0" err="1">
                <a:latin typeface="Consolas" panose="020B0609020204030204" pitchFamily="49" charset="0"/>
              </a:rPr>
              <a:t>canActivate</a:t>
            </a:r>
            <a:r>
              <a:rPr lang="en-US" sz="1800" dirty="0">
                <a:latin typeface="Consolas" panose="020B0609020204030204" pitchFamily="49" charset="0"/>
              </a:rPr>
              <a:t>: [CanActivateGuard3]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}]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692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/>
              <a:t>Practice 20-24: Admin Feature Area, </a:t>
            </a:r>
            <a:r>
              <a:rPr lang="en-US" cap="none" dirty="0" err="1"/>
              <a:t>canActivate</a:t>
            </a:r>
            <a:r>
              <a:rPr lang="en-US" cap="none" dirty="0"/>
              <a:t> Guard</a:t>
            </a:r>
            <a:r>
              <a:rPr lang="ru-RU" cap="none" dirty="0"/>
              <a:t>, </a:t>
            </a:r>
            <a:r>
              <a:rPr lang="en-US" cap="none" dirty="0" err="1"/>
              <a:t>Auth</a:t>
            </a:r>
            <a:r>
              <a:rPr lang="en-US" cap="none" dirty="0"/>
              <a:t> Service, Login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Actions according to steps 20-24 from 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438651"/>
            <a:ext cx="329565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40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Interface </a:t>
            </a:r>
            <a:r>
              <a:rPr lang="en-US" b="1" dirty="0" err="1"/>
              <a:t>CanDeactivate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417639"/>
            <a:ext cx="11125200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interface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CanDeactivate</a:t>
            </a:r>
            <a:r>
              <a:rPr lang="en-US" sz="1800" dirty="0">
                <a:latin typeface="Consolas" panose="020B0609020204030204" pitchFamily="49" charset="0"/>
              </a:rPr>
              <a:t>&lt;T&gt;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canDeactivate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component: T,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</a:t>
            </a:r>
            <a:r>
              <a:rPr lang="en-US" sz="1800" dirty="0" err="1">
                <a:latin typeface="Consolas" panose="020B0609020204030204" pitchFamily="49" charset="0"/>
              </a:rPr>
              <a:t>currentRoute</a:t>
            </a:r>
            <a:r>
              <a:rPr lang="en-US" sz="1800" dirty="0">
                <a:latin typeface="Consolas" panose="020B0609020204030204" pitchFamily="49" charset="0"/>
              </a:rPr>
              <a:t>: </a:t>
            </a:r>
            <a:r>
              <a:rPr lang="en-US" sz="1800" dirty="0" err="1">
                <a:latin typeface="Consolas" panose="020B0609020204030204" pitchFamily="49" charset="0"/>
              </a:rPr>
              <a:t>ActivatedRouteSnapshot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</a:t>
            </a:r>
            <a:r>
              <a:rPr lang="en-US" sz="1800" dirty="0" err="1">
                <a:latin typeface="Consolas" panose="020B0609020204030204" pitchFamily="49" charset="0"/>
              </a:rPr>
              <a:t>currentState</a:t>
            </a:r>
            <a:r>
              <a:rPr lang="en-US" sz="1800" dirty="0">
                <a:latin typeface="Consolas" panose="020B0609020204030204" pitchFamily="49" charset="0"/>
              </a:rPr>
              <a:t>: </a:t>
            </a:r>
            <a:r>
              <a:rPr lang="en-US" sz="1800" dirty="0" err="1">
                <a:latin typeface="Consolas" panose="020B0609020204030204" pitchFamily="49" charset="0"/>
              </a:rPr>
              <a:t>RouterStateSnapshot</a:t>
            </a:r>
            <a:r>
              <a:rPr lang="en-US" sz="18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</a:t>
            </a:r>
            <a:r>
              <a:rPr lang="en-US" sz="1800" dirty="0" err="1">
                <a:latin typeface="Consolas" panose="020B0609020204030204" pitchFamily="49" charset="0"/>
              </a:rPr>
              <a:t>nextState</a:t>
            </a:r>
            <a:r>
              <a:rPr lang="en-US" sz="1800" dirty="0">
                <a:latin typeface="Consolas" panose="020B0609020204030204" pitchFamily="49" charset="0"/>
              </a:rPr>
              <a:t>?: </a:t>
            </a:r>
            <a:r>
              <a:rPr lang="en-US" sz="1800" dirty="0" err="1">
                <a:latin typeface="Consolas" panose="020B0609020204030204" pitchFamily="49" charset="0"/>
              </a:rPr>
              <a:t>RouterStateSnapshot</a:t>
            </a:r>
            <a:r>
              <a:rPr lang="en-US" sz="1800" dirty="0">
                <a:latin typeface="Consolas" panose="020B0609020204030204" pitchFamily="49" charset="0"/>
              </a:rPr>
              <a:t>): 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	Observable&lt;</a:t>
            </a:r>
            <a:r>
              <a:rPr lang="en-US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boolean</a:t>
            </a:r>
            <a:r>
              <a:rPr lang="en-US" sz="1800" dirty="0">
                <a:latin typeface="Consolas" panose="020B0609020204030204" pitchFamily="49" charset="0"/>
              </a:rPr>
              <a:t> | </a:t>
            </a:r>
            <a:r>
              <a:rPr lang="en-US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UrlTree</a:t>
            </a:r>
            <a:r>
              <a:rPr lang="en-US" sz="1800" dirty="0">
                <a:latin typeface="Consolas" panose="020B0609020204030204" pitchFamily="49" charset="0"/>
              </a:rPr>
              <a:t>&gt; | Promise&lt;</a:t>
            </a:r>
            <a:r>
              <a:rPr lang="en-US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boolean</a:t>
            </a:r>
            <a:r>
              <a:rPr lang="en-US" sz="1800" dirty="0">
                <a:latin typeface="Consolas" panose="020B0609020204030204" pitchFamily="49" charset="0"/>
              </a:rPr>
              <a:t> | </a:t>
            </a:r>
            <a:r>
              <a:rPr lang="en-US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UrlTree</a:t>
            </a:r>
            <a:r>
              <a:rPr lang="en-US" sz="1800" dirty="0">
                <a:latin typeface="Consolas" panose="020B0609020204030204" pitchFamily="49" charset="0"/>
              </a:rPr>
              <a:t>&gt; | </a:t>
            </a:r>
            <a:r>
              <a:rPr lang="en-US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boolean</a:t>
            </a:r>
            <a:r>
              <a:rPr lang="en-US" sz="1800" dirty="0">
                <a:latin typeface="Consolas" panose="020B0609020204030204" pitchFamily="49" charset="0"/>
              </a:rPr>
              <a:t> | </a:t>
            </a:r>
            <a:r>
              <a:rPr lang="en-US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UrlTree</a:t>
            </a:r>
            <a:endParaRPr lang="en-US" sz="18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12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/>
              <a:t>Practice 25: </a:t>
            </a:r>
            <a:r>
              <a:rPr lang="en-US" cap="none" dirty="0" err="1"/>
              <a:t>canDeactivate</a:t>
            </a:r>
            <a:r>
              <a:rPr lang="en-US" cap="none" dirty="0"/>
              <a:t> Guard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Actions according to step 25 from 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438651"/>
            <a:ext cx="329565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2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Interface Resolve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latin typeface="Consolas" panose="020B0609020204030204" pitchFamily="49" charset="0"/>
              </a:rPr>
              <a:t> Resolve&lt;</a:t>
            </a:r>
            <a:r>
              <a:rPr lang="en-US" dirty="0">
                <a:solidFill>
                  <a:srgbClr val="5093E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resolve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route: </a:t>
            </a:r>
            <a:r>
              <a:rPr lang="en-US" dirty="0" err="1">
                <a:latin typeface="Consolas" panose="020B0609020204030204" pitchFamily="49" charset="0"/>
              </a:rPr>
              <a:t>ActivatedRouteSnapshot</a:t>
            </a:r>
            <a:r>
              <a:rPr lang="en-US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state: </a:t>
            </a:r>
            <a:r>
              <a:rPr lang="en-US" dirty="0" err="1">
                <a:latin typeface="Consolas" panose="020B0609020204030204" pitchFamily="49" charset="0"/>
              </a:rPr>
              <a:t>RouterStateSnapshot</a:t>
            </a:r>
            <a:r>
              <a:rPr lang="en-US" dirty="0">
                <a:latin typeface="Consolas" panose="020B0609020204030204" pitchFamily="49" charset="0"/>
              </a:rPr>
              <a:t>): Observable&lt;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&gt; | Promise&lt;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&gt; |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062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Routes – Route Interface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953001" y="1531938"/>
            <a:ext cx="7239000" cy="4525963"/>
          </a:xfrm>
        </p:spPr>
        <p:txBody>
          <a:bodyPr numCol="1">
            <a:noAutofit/>
          </a:bodyPr>
          <a:lstStyle/>
          <a:p>
            <a:r>
              <a:rPr lang="en-US" sz="2400" dirty="0" err="1">
                <a:solidFill>
                  <a:srgbClr val="00B0F0"/>
                </a:solidFill>
              </a:rPr>
              <a:t>canDeactivate</a:t>
            </a:r>
            <a:r>
              <a:rPr lang="en-US" sz="2400" dirty="0">
                <a:solidFill>
                  <a:srgbClr val="00B0F0"/>
                </a:solidFill>
              </a:rPr>
              <a:t>?</a:t>
            </a:r>
            <a:r>
              <a:rPr lang="en-US" sz="2400" dirty="0"/>
              <a:t>: any[]</a:t>
            </a:r>
          </a:p>
          <a:p>
            <a:r>
              <a:rPr lang="en-US" sz="2400" dirty="0" err="1">
                <a:solidFill>
                  <a:srgbClr val="00B0F0"/>
                </a:solidFill>
              </a:rPr>
              <a:t>canLoad</a:t>
            </a:r>
            <a:r>
              <a:rPr lang="en-US" sz="2400" dirty="0">
                <a:solidFill>
                  <a:srgbClr val="00B0F0"/>
                </a:solidFill>
              </a:rPr>
              <a:t>?</a:t>
            </a:r>
            <a:r>
              <a:rPr lang="en-US" sz="2400" dirty="0"/>
              <a:t>: any[]</a:t>
            </a:r>
          </a:p>
          <a:p>
            <a:r>
              <a:rPr lang="en-US" sz="2400" dirty="0">
                <a:solidFill>
                  <a:srgbClr val="00B0F0"/>
                </a:solidFill>
              </a:rPr>
              <a:t>data?</a:t>
            </a:r>
            <a:r>
              <a:rPr lang="en-US" sz="2400" dirty="0"/>
              <a:t>: Data</a:t>
            </a:r>
          </a:p>
          <a:p>
            <a:r>
              <a:rPr lang="en-US" sz="2400" dirty="0">
                <a:solidFill>
                  <a:srgbClr val="00B0F0"/>
                </a:solidFill>
              </a:rPr>
              <a:t>resolve?</a:t>
            </a:r>
            <a:r>
              <a:rPr lang="en-US" sz="2400" dirty="0"/>
              <a:t>: </a:t>
            </a:r>
            <a:r>
              <a:rPr lang="en-US" sz="2400" dirty="0" err="1"/>
              <a:t>ResolveData</a:t>
            </a:r>
            <a:endParaRPr lang="en-US" sz="2400" dirty="0"/>
          </a:p>
          <a:p>
            <a:r>
              <a:rPr lang="en-US" sz="2400" dirty="0">
                <a:solidFill>
                  <a:srgbClr val="00B0F0"/>
                </a:solidFill>
              </a:rPr>
              <a:t>children?</a:t>
            </a:r>
            <a:r>
              <a:rPr lang="en-US" sz="2400" dirty="0"/>
              <a:t>: Routes</a:t>
            </a:r>
          </a:p>
          <a:p>
            <a:r>
              <a:rPr lang="en-US" sz="2400" dirty="0" err="1">
                <a:solidFill>
                  <a:srgbClr val="00B0F0"/>
                </a:solidFill>
              </a:rPr>
              <a:t>loadChildren</a:t>
            </a:r>
            <a:r>
              <a:rPr lang="en-US" sz="2400" dirty="0">
                <a:solidFill>
                  <a:srgbClr val="00B0F0"/>
                </a:solidFill>
              </a:rPr>
              <a:t>?</a:t>
            </a:r>
            <a:r>
              <a:rPr lang="en-US" sz="2400" dirty="0"/>
              <a:t>: </a:t>
            </a:r>
            <a:r>
              <a:rPr lang="en-US" sz="2400" dirty="0" err="1"/>
              <a:t>LoadChildren</a:t>
            </a:r>
            <a:endParaRPr lang="en-US" sz="2400" dirty="0"/>
          </a:p>
          <a:p>
            <a:r>
              <a:rPr lang="en-US" sz="2400" dirty="0" err="1">
                <a:solidFill>
                  <a:srgbClr val="00B0F0"/>
                </a:solidFill>
              </a:rPr>
              <a:t>runGuardsAndResolvers</a:t>
            </a:r>
            <a:r>
              <a:rPr lang="en-US" sz="2400" dirty="0">
                <a:solidFill>
                  <a:srgbClr val="00B0F0"/>
                </a:solidFill>
              </a:rPr>
              <a:t>?</a:t>
            </a:r>
            <a:r>
              <a:rPr lang="en-US" dirty="0"/>
              <a:t>: </a:t>
            </a:r>
            <a:r>
              <a:rPr lang="en-US" sz="2400" dirty="0" err="1"/>
              <a:t>RunGuardsAndResolvers</a:t>
            </a:r>
            <a:endParaRPr lang="en-US" sz="2400" dirty="0"/>
          </a:p>
        </p:txBody>
      </p:sp>
      <p:sp>
        <p:nvSpPr>
          <p:cNvPr id="3" name="AutoShape 4" descr="data:image/jpeg;base64,/9j/4AAQSkZJRgABAQAAAQABAAD/2wCEAAkGBxASEA0PEA8PDw8QDg4ODQ8PDw8QDw0OFBEXFxURFRQYHCgiGCAlGxQVITEiJSkrLi4uFx8zODMtNygwOisBCgoKDg0OGxAQFywkHxwrLSwsLCwvLywsLSwsLSwsLCwsLC8sLCsuLCwsLCwsLCwsLCwsLCssLCwuLCwsLCwsLP/AABEIAOEA4QMBEQACEQEDEQH/xAAcAAEAAQUBAQAAAAAAAAAAAAAAAwECBAYHBQj/xABCEAACAgACBgUHCQcEAwAAAAAAAQIDBBEFEiExQVEGE2FxgQcUUpGhscEVIjJCQ1OSstEjYnJzgqLCM2OT8CQ0g//EABsBAQACAwEBAAAAAAAAAAAAAAABAgQFBgMH/8QANxEBAAIBAgMDCQgCAgMAAAAAAAECAwQRBSExEkFREzJCYXGBkaGxFBUiUsHR4fAzQwYjJDTx/9oADAMBAAIRAxEAPwDuIAAAAAAAAAAAAAAAAAAAAAAAAAAAAAAAAAAAAAAAAAAAAAAAGwMKWlqF9qvBSfuRgTxTSR/shkRpM0+iotL4f71eKkvgI4ppJ/2Qn7Jm/KzK5qSUotNNZprc0ZtbRaItWd4ljzE1naVxZAAAAAAAAAAAAAAAAAAAAAAAAAAKSaSbbyS2tvckRMxEbyRG/KHjY7TiWcakn+/Ld4Lic9rOOxWezp439c9PdHf8o9rY4dDM88nweLiMXOeevOUuxvZ6txzubV583+S8z9PhHL5NhTFSnmxsw3I8N2Rstcid07FGJnBvUnKO3P5raT71xMrFqMmLnS0x7J/ToXxUvH4oiXt6P6StZRvWa+8itq748fD1G80nG583PHvj9Y/b4Nbn4bHXFPu/n9/i2Sm2M4qUZKUXtTTzTOipet6xas7xLU2rNZ2mOa8sqAAAAAAAAAAAAAAAAAAAAAAUnJJNt5JJtt7kuZFrRWJtadohMRMztDV9KaSdryWarT2L0+1/ocXxPidtTPYpypHz9c/pH69NzptNGKN56/R5rZqGZELcwlTULbJ7SyUSdloljvey8dHpAyYSy9F6UnRLNfOg3+0r4PtXJmx0OuvprcudZ6x+sev6sPU6auaPX3S3nC4iNkI2QetGSzT+HedjiyVyUi9J3iXPXpNLTW3WEpdUAAAAAAAAAAAAAAAAAAAABr/SLHbVTF7FlKzte9R+PqOZ45rZ3+z1n12/SP1n3NpoMHLyk+793iNnNtktY2StbJiEq65Y2WSkNlohjy+k+5fEvEcnpBkNkrJItCsvU6K6U6u5Uyf7O15L9y3g/Hd6jd8J1fk8nkrdLfKf5+uzW6/B269uOsfRvB07SAAAAAAAAAAAAAAAAAAAAWW2KMZSe6MXJ9yWbK3vFKzaekc01rNpiI72iWXuUpTe+UnJ97Z88y5LZbze3W07unrSK1isdwpFdkbKNjZOyyUidlohbrE7J2Mydk7IJS+d/Svey8RyWXZjYWTkTEIlgXT27Hk+DW9Pmeld46POXT9D4zrqKbeM4LWy3a62SXrTO20+XyuKt/GP/rms1Oxea+DMPZ5gAAAAAAAAAAAAAAAAAA1zTenq3G6iGs7M5VzzWSjk8nt47mjQ8T4ljjHbDTnad4n1eLa6PRX7VclunVqONxThFyXA5mld5buKxtLIqubSfNEbK2rELm3yCNoRXa2W5k8l67IdafJ+otyW5KOc+T9RPJCytzbbaa2ZbS8bbKzCRuXIIQ2WMtshhV2a2u3wbS38yeaLVjZtXRTpLVTU6LddZSlKuSWtmpPNxyW7bm/E3mg4hjxY/J5O7o1Oq0lsl+1RvZv2pAAAAAAAAAAAAAAAAAABzXScZO/ESjKKTttyeTls13tyzXvOE1dqzqL9/wCKXU4N4xV9kMCca/trotejKddcfVv9pWuPJbzKT85WnLFetoZC0nSlkrasuGq3L3Fo4dqLehP0eNtTh77Ipaaq+9XhXY/gekcI1E+h84/dSdXgjv8AqjenK/Tk/wD5F44Nm/LHxV+24Vr05X6U/wDiX6lvubL4R8T7di9aj03X6U/+JfqT9zZfCPifbsXrW/LVfpy8ah90Zvyx8T7di8Vy0vV6a8a5r3IrPCs8ej84/daNdi/N9VflKl/aVeLlH3lJ4fnj0Z+q8azH+aGLdGuWfV2xTbzahZVJPwab9TEYslPOrPviVvLVt0mEEYyi05STS/dcfixynuREu2Rkmk0800mmuKO2cyqAAAAAAAAAAAAAAAAAAPnny3YHzfFVwjiLZRuhZiHW5NdXrTyjHY8mtk8tnDiYmHSY8VrWiOvq6eL3yai94iJnowPJx0Z6yqeJa2SslGGz6sNj9ufqMizyhvC0MlwKbLbrJ6NXIjZO6N4DsI2N1PMewbG6nmS5DY3WvBdg2N1jwPYTsbop6O7CdkbtY6ZaFTolbq7a2pf055S9jz8C9VZPJFoZ4vFXYZ4idUY0q/KObcoRmozUVuX047Xz3M8NRpa5tt/e9cWece76VrgoqMVuilFdyWSMmI25PCZ3XEgAAAAAAAAAAAAAAAAAfOnl8sfytHW2RWBw6rb2KUestba8ZMDfPJdhY/JODaX0lbJ9rds2VlMPevwyK7JYdmHGyWPLDkbCOVA2EboGwtdI2FOpJ2FeoGyHmdJcGpYTFrLfh7vyMtCJal5Cpzel63BOUfNcRG5x2qEGotOT4fOjFFkPo8AAAAAAAAAAAAAAAAAAALJ1xeWtFPLdmk8u4DxHDVsuj/uSn+N63+RCUN0SBh2RISgnACKUAIpQAtcAKaoFVElCO6nXcKvvJwr/ABSS+JI6OSgAAAAAAAAAAAAAAAAAAAAB4+moas4WcJLUl3ravj6iJGFKZCWPYBBMCOQEcgLGgKAUbAzOjGG6zE6/1KFrdjskmor1az8ESN1JQAAAAAAAAAAAAAAAAAAAAAixVCshKEt0lv4p8Gu5ganNyrnKqeyUfVJcJLsZVJKYEUpEiNyAjbAtbAslMgY87JSlGuCcpzerCK3tgb5oTRqw9Ma9jk/nWyX17HvfduS7EiyGeAAAAAAAAAAAAAAAAAAAAAAAwNLaLjfHJvVnHPq7EtsXya4rsImBpuMdlEurujqv6slthYucXx7t5VZYsWnxJQO9Eix3oCKeKS4kCCqyy6aqpg7LHwjuivSk9yXayEt46PaAjh1rzasvkspT+rBehDs7d79haIQ9slAAAAAAAAAAAAAAAAAAAAAAAAAQYzCV2wlXbBThLfF+9Pg+1Ac10poiVN1kK7Osqi/mvNOUecJZcU9hGyWLqzQEdjkBj11SstqqdiqjZZGErJZJQi3te3jy7ciNh1rROiqcNWq6Yaq3yk9s7JelKXF/9RZDNAAAAAAAAAAAAAAAAAAAAAAAUby2vYltb5AeRjtOQy/YTrtebTnGSnGDWxrY9/ZwNXxDiP2eexXzvozNLpvK87dGtaTx98ozatsz1W0lJxTeWzYsjS/eGW9vxXn6fRs/suOI5VcNw/SjSEnrSxmKTltcY32wSz4ZJ7Dqq4q16fVo5vMvb6P9LrsOur2WVbX1U9mrm83qy4be89FG1UdM8LNfPjZU/wCHXXg45v2AQ4vpbhEnq9ZN8lBx/NkBqGnek07lKEUq63mmk9aUlyb/AEIHky05joxjGGMxcYwSUI+cXasYrdFLW2LsImsStFph1voxjcY8NhbXiLlOdFVkk7JuOcop56rbXE5vNrb4s1q1tPKZhuMemrfHEzHWG5aH6RtZxxc64xSzV8nGuK7J8F37DP0XEvK27F+s9JYmp0fYr2qtmrsUkpRalF7VKLTTXY0bdgLgAAAAAAAAAAAAAAAAABrvTnpJ5jhusjFTusl1VEZZ6qlk25yy4JLxeS2ZgcL01pbFYlylicRbdnt1ZSfVrurXzV4IgdO0Fg+pwmFpyycaYuaX3kvnT/ukzgtfqfKai9vX8o5Q32mp2ccQyJoxIyMuHJulmgnhsTOSX7G6UrKnwjJvOVb7nm12dzO34ZrK6nDHP8VeU/v/AHvaHWYJxZN+6en7PKVS5GxYiqq5NoA6ObbAt83XIDN0JoJ4q6NKTUFlK+foVZ7dvN7l29zMTW6uulxTeevdHjP96vbBhnLfsx73X4wSSSSSSSSW5JbkcHOWZnee90cRtGyzE4eNkLKpLONkJVy/hksn7z2w55peLR3Tui9YtWaz3uQ6OxOJws31F1uHsjJqfVTlBOcXk9aK2S3cUz6BExMbx0lzExtyl27yZ9L546q2rEavnNGrrTilFX1yzynq8Hmmmls3PZnkrIbsAAAAAAAAAAAAAAAAAcq8tV37TAQ4RrxE8u2UoL/Fgc+0VhOuxGHpyzVlkVP+Wts/7VIxtVm8hhvk/LHz7vm9Mde1aK+Lrtss2z5r2pmXQ1jaEEid3pDA0rgIX1TqsWcZLfxjLhJcmjK0uqvp8kZKT0+fqRkx1y1mtu9ye+l12WVSecq5yg2tzyeWfjvPoeHLGXHW8dLRu5rJSaWms9wj0UVAtaexJZttJLm3uQmYiN5S6voPRUMNTGqOTl9K2fGyzi+7glwR881+uvqss3np3R4R/erotPgjFTaOvezzCZCmZaJNnMOlmF6rGXrLKNjV8e1T2y/u1/Ud9wvP5XS0nvjlPu/jZzurx9jNMePP4/y2HyOXauknHhZhLotdqnXJflZsWM7iAAAAAAAAAAAAAAAAAci8scZSxmEhGMpyeGerGKcpN9ZLcltZFpiI3nomI3R9DOjllGviMRBwtlHUqrl9KuD2ylJcG8kst6WfM5LjnEa5YjBjneOsz+jY6PDMT25bLI5ltIWMlZHYWrzXhxrE4nrLr7d6stsnH+FybXsyPpeDH5LFWn5YiPk5jLft3m3jMqo9XmqBDfJpZp5NbYvk1uG0TylLsuFxCsrrtj9GyELI90opr3nzPNjnFktSfRmY+Dp6Wi1YtHekZ5rqEpeB0v0HLEVwnUs7qs9WOaXWVvfHPnms148ze8G10ae80vP4bfKWv12nnJHar1h5fktqnDS9EJxlXLqsRnGcXGX+m+DOxpaLRvWd4aS1ZrO0w7uWQAAAAAAAAAAAAAAAAPB0he9aXe14HBcSzXtnvMz3z8IbPBjjsw8m2RqplnVjZBIq9YWMLMLSk8qbmt6qsa8IsytJXtZqR64+pedqTPqlxrDLYu4+lOXZKIFQlFduA6l0SlngcH2Uxj4LNL3Hz/i0bazJ7XQ6Sf8Apr7Hqs17KCRdFl4lWWRTa01JPJx2p8mZ2ny3raJrPR5XpFo2lvMXmk+azO/id3NKgAAAAAAAAAAAAAAANax29vtPnWqt2rzPjLb4ejzpmFLMhCyq8LWFmFpRZ03L/as/KzK0k7Zqe2PqX8yfZLjWG3LuPpLl2SgKhKK3cB1Lokv/AAcH/JT9rOA4tP8A5l/a6HSf4a+x6zNcyVCUrkXhCSBlYerzlu+DsTrrfOEH7Ed/ht2sdZ8Yj6ObyRteY9cpz0UAAAAAAAAAAAAAAWzeSb7Geea/Yx2t4RKYjeWtYt7WfOc0824xdGBMxZZMImQ9IWMlZh6U/wBG/wDlWflZk6X/ADU9sfVF/Mn2S4vh3sXcfS3MMlMgVbAhulsCXVeiH/o4P+Uvez5/xb/3Mnt/R0Ok/wANfY9Y17JMgKotCEsDJxTzUlsujLM64diy9TyO70Nu1p6T6tvhyc/qa7ZbPUqZlvBIAAAAAAAAAAAAADGx1uSy5ml4zqvJ4/Jx6XX2PbDXed2vYiW84vJO7a44YU2eEsiIRyYXhG2WiFohrnSrpDTVTdVGcZ3zhKEYRak4OSy1pZbss88nvN1wvhmbLlrktXasTE7z37eDF1OppSk1iecuYQR3DQpUyRVsCOZA37oV0gp6ivDWTjXbXnGOu1GNkXJtZN7M9uWXYcjxnhuac058cbxbrt1hudFqadiKWnaYbcmc9MbNkECqEISwZkY1JezoS752pwebXY1v9nuOq4Pqd/8Aqn2w1euxcu3DYa0b9rF4AAAAAAAAAAAAANW6X4y+Dg6snsycZLY+0w9VosOp28pHTvjq9MeS1OjU7NO4n61cPwzS95rZ/wCPaafSt8Y/Zkxrbx3Qxp6cufCteEv1Jr/x7SR1m0++P2T94ZO6I/vvefi8Zi5/RxLq/hqql70ZFOC6Onob+2ZUnXZp79vc8bGaOxdmevjbJp74vXjF/wBKll7DNx6XDi8ykR7njbNkt51pec+jVq3SrfjJfAyHksl0exK+opd0l8cgInojELfTPwSfuALRWIf2M/FZe8CWOgMS/s9XvlH4ZgXro1dxda8ZN+4DNweiMTVl1eLnWl9WDnq/hzyPHJp8WXz6RPth6Uy3p5tph7OFxGMh9LFOxcpU1L2pZmFfg+jt/r29ky9667PHpPQjpe5cK3/TLP3mPPANJPTtR7/4ekcRy+Ef33po6Xue6uL8JP4lY4Bp49K3y/ZP3jk8IbD0SxF07k7IxiknsS35rvM/S6DDp53pE7+MsfNqcmWNp6N6RnMdUAAAAAAAAAAAAAGFpLBxsjtRS/RarWsRofLPI865fFeaMGzRz4rPwPSLxKk1lC8BHjBfhRfdVT5Ph6EfUgKrR0PRXqQF3mC5APk9cgHycgKPR6Atejo8k/AC35Oh6K9SAqtHR9FepASw0byj7Cs2hOzLp0VzPOci8VbFofARgs8tpanPmrZ6x6KgAAAAAAAAAAAAAKSWwiUwwLKzGmvN7RKGVC5EbJRTwa5FomVZiEEsAi8XlWaoZ4PI9ItupMLVhyyFfNwHm4FHhwKxwmZWbbJiE0cAik3leKpY4NcikzKdoSxoXIrslcqiYgmXp0RySMiHlKQlAAAAAAAAAAAAAAAwMecTymF4lbqFdk7qahOxut6sbG62dRMQiZQdQeqh1IFepAp1AE0Kth5zC8L+rK7J3OrGxuag2N1VAtEImWXHceiioAAAAAAAAAAAAAAAC1xK7JW6o2NzVGxuao2N1HAbC3qyyDqwHVgOrAuUCuyVdQbBqDYNUbAok7CQlAAAAAAAAAAAAAAAAAACBRkgAAAAAAAAAAAAFQAAAAAAAAH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data:image/jpeg;base64,/9j/4AAQSkZJRgABAQAAAQABAAD/2wCEAAkGBxASEA0PEA8PDw8QDg4ODQ8PDw8QDw0OFBEXFxURFRQYHCgiGCAlGxQVITEiJSkrLi4uFx8zODMtNygwOisBCgoKDg0OGxAQFywkHxwrLSwsLCwvLywsLSwsLSwsLCwsLC8sLCsuLCwsLCwsLCwsLCwsLCssLCwuLCwsLCwsLP/AABEIAOEA4QMBEQACEQEDEQH/xAAcAAEAAQUBAQAAAAAAAAAAAAAAAwECBAYHBQj/xABCEAACAgACBgUHCQcEAwAAAAAAAQIDBBEFEiExQVEGE2FxgQcUUpGhscEVIjJCQ1OSstEjYnJzgqLCM2OT8CQ0g//EABsBAQACAwEBAAAAAAAAAAAAAAABAgQFBgMH/8QANxEBAAIBAgMDCQgCAgMAAAAAAAECAwQRBSExEkFREzJCYXGBkaGxFBUiUsHR4fAzQwYjJDTx/9oADAMBAAIRAxEAPwDuIAAAAAAAAAAAAAAAAAAAAAAAAAAAAAAAAAAAAAAAAAAAAAAAGwMKWlqF9qvBSfuRgTxTSR/shkRpM0+iotL4f71eKkvgI4ppJ/2Qn7Jm/KzK5qSUotNNZprc0ZtbRaItWd4ljzE1naVxZAAAAAAAAAAAAAAAAAAAAAAAAAAKSaSbbyS2tvckRMxEbyRG/KHjY7TiWcakn+/Ld4Lic9rOOxWezp439c9PdHf8o9rY4dDM88nweLiMXOeevOUuxvZ6txzubV583+S8z9PhHL5NhTFSnmxsw3I8N2Rstcid07FGJnBvUnKO3P5raT71xMrFqMmLnS0x7J/ToXxUvH4oiXt6P6StZRvWa+8itq748fD1G80nG583PHvj9Y/b4Nbn4bHXFPu/n9/i2Sm2M4qUZKUXtTTzTOipet6xas7xLU2rNZ2mOa8sqAAAAAAAAAAAAAAAAAAAAAAUnJJNt5JJtt7kuZFrRWJtadohMRMztDV9KaSdryWarT2L0+1/ocXxPidtTPYpypHz9c/pH69NzptNGKN56/R5rZqGZELcwlTULbJ7SyUSdloljvey8dHpAyYSy9F6UnRLNfOg3+0r4PtXJmx0OuvprcudZ6x+sev6sPU6auaPX3S3nC4iNkI2QetGSzT+HedjiyVyUi9J3iXPXpNLTW3WEpdUAAAAAAAAAAAAAAAAAAAABr/SLHbVTF7FlKzte9R+PqOZ45rZ3+z1n12/SP1n3NpoMHLyk+793iNnNtktY2StbJiEq65Y2WSkNlohjy+k+5fEvEcnpBkNkrJItCsvU6K6U6u5Uyf7O15L9y3g/Hd6jd8J1fk8nkrdLfKf5+uzW6/B269uOsfRvB07SAAAAAAAAAAAAAAAAAAAAWW2KMZSe6MXJ9yWbK3vFKzaekc01rNpiI72iWXuUpTe+UnJ97Z88y5LZbze3W07unrSK1isdwpFdkbKNjZOyyUidlohbrE7J2Mydk7IJS+d/Svey8RyWXZjYWTkTEIlgXT27Hk+DW9Pmeld46POXT9D4zrqKbeM4LWy3a62SXrTO20+XyuKt/GP/rms1Oxea+DMPZ5gAAAAAAAAAAAAAAAAAA1zTenq3G6iGs7M5VzzWSjk8nt47mjQ8T4ljjHbDTnad4n1eLa6PRX7VclunVqONxThFyXA5mld5buKxtLIqubSfNEbK2rELm3yCNoRXa2W5k8l67IdafJ+otyW5KOc+T9RPJCytzbbaa2ZbS8bbKzCRuXIIQ2WMtshhV2a2u3wbS38yeaLVjZtXRTpLVTU6LddZSlKuSWtmpPNxyW7bm/E3mg4hjxY/J5O7o1Oq0lsl+1RvZv2pAAAAAAAAAAAAAAAAAABzXScZO/ESjKKTttyeTls13tyzXvOE1dqzqL9/wCKXU4N4xV9kMCca/trotejKddcfVv9pWuPJbzKT85WnLFetoZC0nSlkrasuGq3L3Fo4dqLehP0eNtTh77Ipaaq+9XhXY/gekcI1E+h84/dSdXgjv8AqjenK/Tk/wD5F44Nm/LHxV+24Vr05X6U/wDiX6lvubL4R8T7di9aj03X6U/+JfqT9zZfCPifbsXrW/LVfpy8ah90Zvyx8T7di8Vy0vV6a8a5r3IrPCs8ej84/daNdi/N9VflKl/aVeLlH3lJ4fnj0Z+q8azH+aGLdGuWfV2xTbzahZVJPwab9TEYslPOrPviVvLVt0mEEYyi05STS/dcfixynuREu2Rkmk0800mmuKO2cyqAAAAAAAAAAAAAAAAAAPnny3YHzfFVwjiLZRuhZiHW5NdXrTyjHY8mtk8tnDiYmHSY8VrWiOvq6eL3yai94iJnowPJx0Z6yqeJa2SslGGz6sNj9ufqMizyhvC0MlwKbLbrJ6NXIjZO6N4DsI2N1PMewbG6nmS5DY3WvBdg2N1jwPYTsbop6O7CdkbtY6ZaFTolbq7a2pf055S9jz8C9VZPJFoZ4vFXYZ4idUY0q/KObcoRmozUVuX047Xz3M8NRpa5tt/e9cWece76VrgoqMVuilFdyWSMmI25PCZ3XEgAAAAAAAAAAAAAAAAAfOnl8sfytHW2RWBw6rb2KUestba8ZMDfPJdhY/JODaX0lbJ9rds2VlMPevwyK7JYdmHGyWPLDkbCOVA2EboGwtdI2FOpJ2FeoGyHmdJcGpYTFrLfh7vyMtCJal5Cpzel63BOUfNcRG5x2qEGotOT4fOjFFkPo8AAAAAAAAAAAAAAAAAAALJ1xeWtFPLdmk8u4DxHDVsuj/uSn+N63+RCUN0SBh2RISgnACKUAIpQAtcAKaoFVElCO6nXcKvvJwr/ABSS+JI6OSgAAAAAAAAAAAAAAAAAAAAB4+moas4WcJLUl3ravj6iJGFKZCWPYBBMCOQEcgLGgKAUbAzOjGG6zE6/1KFrdjskmor1az8ESN1JQAAAAAAAAAAAAAAAAAAAAAixVCshKEt0lv4p8Gu5ganNyrnKqeyUfVJcJLsZVJKYEUpEiNyAjbAtbAslMgY87JSlGuCcpzerCK3tgb5oTRqw9Ma9jk/nWyX17HvfduS7EiyGeAAAAAAAAAAAAAAAAAAAAAAAwNLaLjfHJvVnHPq7EtsXya4rsImBpuMdlEurujqv6slthYucXx7t5VZYsWnxJQO9Eix3oCKeKS4kCCqyy6aqpg7LHwjuivSk9yXayEt46PaAjh1rzasvkspT+rBehDs7d79haIQ9slAAAAAAAAAAAAAAAAAAAAAAAAAQYzCV2wlXbBThLfF+9Pg+1Ac10poiVN1kK7Osqi/mvNOUecJZcU9hGyWLqzQEdjkBj11SstqqdiqjZZGErJZJQi3te3jy7ciNh1rROiqcNWq6Yaq3yk9s7JelKXF/9RZDNAAAAAAAAAAAAAAAAAAAAAAAUby2vYltb5AeRjtOQy/YTrtebTnGSnGDWxrY9/ZwNXxDiP2eexXzvozNLpvK87dGtaTx98ozatsz1W0lJxTeWzYsjS/eGW9vxXn6fRs/suOI5VcNw/SjSEnrSxmKTltcY32wSz4ZJ7Dqq4q16fVo5vMvb6P9LrsOur2WVbX1U9mrm83qy4be89FG1UdM8LNfPjZU/wCHXXg45v2AQ4vpbhEnq9ZN8lBx/NkBqGnek07lKEUq63mmk9aUlyb/AEIHky05joxjGGMxcYwSUI+cXasYrdFLW2LsImsStFph1voxjcY8NhbXiLlOdFVkk7JuOcop56rbXE5vNrb4s1q1tPKZhuMemrfHEzHWG5aH6RtZxxc64xSzV8nGuK7J8F37DP0XEvK27F+s9JYmp0fYr2qtmrsUkpRalF7VKLTTXY0bdgLgAAAAAAAAAAAAAAAAABrvTnpJ5jhusjFTusl1VEZZ6qlk25yy4JLxeS2ZgcL01pbFYlylicRbdnt1ZSfVrurXzV4IgdO0Fg+pwmFpyycaYuaX3kvnT/ukzgtfqfKai9vX8o5Q32mp2ccQyJoxIyMuHJulmgnhsTOSX7G6UrKnwjJvOVb7nm12dzO34ZrK6nDHP8VeU/v/AHvaHWYJxZN+6en7PKVS5GxYiqq5NoA6ObbAt83XIDN0JoJ4q6NKTUFlK+foVZ7dvN7l29zMTW6uulxTeevdHjP96vbBhnLfsx73X4wSSSSSSSSW5JbkcHOWZnee90cRtGyzE4eNkLKpLONkJVy/hksn7z2w55peLR3Tui9YtWaz3uQ6OxOJws31F1uHsjJqfVTlBOcXk9aK2S3cUz6BExMbx0lzExtyl27yZ9L546q2rEavnNGrrTilFX1yzynq8Hmmmls3PZnkrIbsAAAAAAAAAAAAAAAAAcq8tV37TAQ4RrxE8u2UoL/Fgc+0VhOuxGHpyzVlkVP+Wts/7VIxtVm8hhvk/LHz7vm9Mde1aK+Lrtss2z5r2pmXQ1jaEEid3pDA0rgIX1TqsWcZLfxjLhJcmjK0uqvp8kZKT0+fqRkx1y1mtu9ye+l12WVSecq5yg2tzyeWfjvPoeHLGXHW8dLRu5rJSaWms9wj0UVAtaexJZttJLm3uQmYiN5S6voPRUMNTGqOTl9K2fGyzi+7glwR881+uvqss3np3R4R/erotPgjFTaOvezzCZCmZaJNnMOlmF6rGXrLKNjV8e1T2y/u1/Ud9wvP5XS0nvjlPu/jZzurx9jNMePP4/y2HyOXauknHhZhLotdqnXJflZsWM7iAAAAAAAAAAAAAAAAAci8scZSxmEhGMpyeGerGKcpN9ZLcltZFpiI3nomI3R9DOjllGviMRBwtlHUqrl9KuD2ylJcG8kst6WfM5LjnEa5YjBjneOsz+jY6PDMT25bLI5ltIWMlZHYWrzXhxrE4nrLr7d6stsnH+FybXsyPpeDH5LFWn5YiPk5jLft3m3jMqo9XmqBDfJpZp5NbYvk1uG0TylLsuFxCsrrtj9GyELI90opr3nzPNjnFktSfRmY+Dp6Wi1YtHekZ5rqEpeB0v0HLEVwnUs7qs9WOaXWVvfHPnms148ze8G10ae80vP4bfKWv12nnJHar1h5fktqnDS9EJxlXLqsRnGcXGX+m+DOxpaLRvWd4aS1ZrO0w7uWQAAAAAAAAAAAAAAAAPB0he9aXe14HBcSzXtnvMz3z8IbPBjjsw8m2RqplnVjZBIq9YWMLMLSk8qbmt6qsa8IsytJXtZqR64+pedqTPqlxrDLYu4+lOXZKIFQlFduA6l0SlngcH2Uxj4LNL3Hz/i0bazJ7XQ6Sf8Apr7Hqs17KCRdFl4lWWRTa01JPJx2p8mZ2ny3raJrPR5XpFo2lvMXmk+azO/id3NKgAAAAAAAAAAAAAAANax29vtPnWqt2rzPjLb4ejzpmFLMhCyq8LWFmFpRZ03L/as/KzK0k7Zqe2PqX8yfZLjWG3LuPpLl2SgKhKK3cB1Lokv/AAcH/JT9rOA4tP8A5l/a6HSf4a+x6zNcyVCUrkXhCSBlYerzlu+DsTrrfOEH7Ed/ht2sdZ8Yj6ObyRteY9cpz0UAAAAAAAAAAAAAAWzeSb7Geea/Yx2t4RKYjeWtYt7WfOc0824xdGBMxZZMImQ9IWMlZh6U/wBG/wDlWflZk6X/ADU9sfVF/Mn2S4vh3sXcfS3MMlMgVbAhulsCXVeiH/o4P+Uvez5/xb/3Mnt/R0Ok/wANfY9Y17JMgKotCEsDJxTzUlsujLM64diy9TyO70Nu1p6T6tvhyc/qa7ZbPUqZlvBIAAAAAAAAAAAAADGx1uSy5ml4zqvJ4/Jx6XX2PbDXed2vYiW84vJO7a44YU2eEsiIRyYXhG2WiFohrnSrpDTVTdVGcZ3zhKEYRak4OSy1pZbss88nvN1wvhmbLlrktXasTE7z37eDF1OppSk1iecuYQR3DQpUyRVsCOZA37oV0gp6ivDWTjXbXnGOu1GNkXJtZN7M9uWXYcjxnhuac058cbxbrt1hudFqadiKWnaYbcmc9MbNkECqEISwZkY1JezoS752pwebXY1v9nuOq4Pqd/8Aqn2w1euxcu3DYa0b9rF4AAAAAAAAAAAAANW6X4y+Dg6snsycZLY+0w9VosOp28pHTvjq9MeS1OjU7NO4n61cPwzS95rZ/wCPaafSt8Y/Zkxrbx3Qxp6cufCteEv1Jr/x7SR1m0++P2T94ZO6I/vvefi8Zi5/RxLq/hqql70ZFOC6Onob+2ZUnXZp79vc8bGaOxdmevjbJp74vXjF/wBKll7DNx6XDi8ykR7njbNkt51pec+jVq3SrfjJfAyHksl0exK+opd0l8cgInojELfTPwSfuALRWIf2M/FZe8CWOgMS/s9XvlH4ZgXro1dxda8ZN+4DNweiMTVl1eLnWl9WDnq/hzyPHJp8WXz6RPth6Uy3p5tph7OFxGMh9LFOxcpU1L2pZmFfg+jt/r29ky9667PHpPQjpe5cK3/TLP3mPPANJPTtR7/4ekcRy+Ef33po6Xue6uL8JP4lY4Bp49K3y/ZP3jk8IbD0SxF07k7IxiknsS35rvM/S6DDp53pE7+MsfNqcmWNp6N6RnMdUAAAAAAAAAAAAAGFpLBxsjtRS/RarWsRofLPI865fFeaMGzRz4rPwPSLxKk1lC8BHjBfhRfdVT5Ph6EfUgKrR0PRXqQF3mC5APk9cgHycgKPR6Atejo8k/AC35Oh6K9SAqtHR9FepASw0byj7Cs2hOzLp0VzPOci8VbFofARgs8tpanPmrZ6x6KgAAAAAAAAAAAAAKSWwiUwwLKzGmvN7RKGVC5EbJRTwa5FomVZiEEsAi8XlWaoZ4PI9ItupMLVhyyFfNwHm4FHhwKxwmZWbbJiE0cAik3leKpY4NcikzKdoSxoXIrslcqiYgmXp0RySMiHlKQlAAAAAAAAAAAAAAAwMecTymF4lbqFdk7qahOxut6sbG62dRMQiZQdQeqh1IFepAp1AE0Kth5zC8L+rK7J3OrGxuag2N1VAtEImWXHceiioAAAAAAAAAAAAAAAC1xK7JW6o2NzVGxuao2N1HAbC3qyyDqwHVgOrAuUCuyVdQbBqDYNUbAok7CQlAAAAAAAAAAAAAAAAAACBRkgAAAAAAAAAAAAFQAAAAAAAAH/2Q==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762000" y="1524000"/>
            <a:ext cx="4267200" cy="4525963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B0F0"/>
                </a:solidFill>
              </a:rPr>
              <a:t>path?</a:t>
            </a:r>
            <a:r>
              <a:rPr lang="en-US" sz="2400" dirty="0"/>
              <a:t>: string</a:t>
            </a:r>
          </a:p>
          <a:p>
            <a:r>
              <a:rPr lang="en-US" sz="2400" dirty="0" err="1">
                <a:solidFill>
                  <a:srgbClr val="00B0F0"/>
                </a:solidFill>
              </a:rPr>
              <a:t>pathMatch</a:t>
            </a:r>
            <a:r>
              <a:rPr lang="en-US" sz="2400" dirty="0">
                <a:solidFill>
                  <a:srgbClr val="00B0F0"/>
                </a:solidFill>
              </a:rPr>
              <a:t>?</a:t>
            </a:r>
            <a:r>
              <a:rPr lang="en-US" sz="2400" dirty="0"/>
              <a:t>: string</a:t>
            </a:r>
          </a:p>
          <a:p>
            <a:r>
              <a:rPr lang="en-US" sz="2400" dirty="0">
                <a:solidFill>
                  <a:srgbClr val="00B0F0"/>
                </a:solidFill>
              </a:rPr>
              <a:t>matcher?: </a:t>
            </a:r>
            <a:r>
              <a:rPr lang="en-US" sz="2400" dirty="0" err="1"/>
              <a:t>UrlMatcher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</a:p>
          <a:p>
            <a:r>
              <a:rPr lang="en-US" sz="2400" dirty="0">
                <a:solidFill>
                  <a:srgbClr val="00B0F0"/>
                </a:solidFill>
              </a:rPr>
              <a:t>component?</a:t>
            </a:r>
            <a:r>
              <a:rPr lang="en-US" sz="2400" dirty="0"/>
              <a:t>: Type&lt;any&gt;</a:t>
            </a:r>
          </a:p>
          <a:p>
            <a:r>
              <a:rPr lang="en-US" sz="2400" dirty="0" err="1">
                <a:solidFill>
                  <a:srgbClr val="00B0F0"/>
                </a:solidFill>
              </a:rPr>
              <a:t>redirectTo</a:t>
            </a:r>
            <a:r>
              <a:rPr lang="en-US" sz="2400" dirty="0">
                <a:solidFill>
                  <a:srgbClr val="00B0F0"/>
                </a:solidFill>
              </a:rPr>
              <a:t>?</a:t>
            </a:r>
            <a:r>
              <a:rPr lang="en-US" sz="2400" dirty="0"/>
              <a:t>: string</a:t>
            </a:r>
          </a:p>
          <a:p>
            <a:r>
              <a:rPr lang="en-US" sz="2400" dirty="0">
                <a:solidFill>
                  <a:srgbClr val="00B0F0"/>
                </a:solidFill>
              </a:rPr>
              <a:t>outlet?</a:t>
            </a:r>
            <a:r>
              <a:rPr lang="en-US" sz="2400" dirty="0"/>
              <a:t>: string</a:t>
            </a:r>
          </a:p>
          <a:p>
            <a:r>
              <a:rPr lang="en-US" sz="2400" dirty="0" err="1">
                <a:solidFill>
                  <a:srgbClr val="00B0F0"/>
                </a:solidFill>
              </a:rPr>
              <a:t>canActivate</a:t>
            </a:r>
            <a:r>
              <a:rPr lang="en-US" sz="2400" dirty="0">
                <a:solidFill>
                  <a:srgbClr val="00B0F0"/>
                </a:solidFill>
              </a:rPr>
              <a:t>?</a:t>
            </a:r>
            <a:r>
              <a:rPr lang="en-US" sz="2400" dirty="0"/>
              <a:t>: any[]</a:t>
            </a:r>
          </a:p>
          <a:p>
            <a:r>
              <a:rPr lang="en-US" sz="2400" dirty="0" err="1">
                <a:solidFill>
                  <a:srgbClr val="00B0F0"/>
                </a:solidFill>
              </a:rPr>
              <a:t>canActivateChild</a:t>
            </a:r>
            <a:r>
              <a:rPr lang="en-US" sz="2400" dirty="0">
                <a:solidFill>
                  <a:srgbClr val="00B0F0"/>
                </a:solidFill>
              </a:rPr>
              <a:t>?</a:t>
            </a:r>
            <a:r>
              <a:rPr lang="en-US" sz="2400" dirty="0"/>
              <a:t>: any[]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761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Route Resolve Guard Configuration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featureRoutes</a:t>
            </a:r>
            <a:r>
              <a:rPr lang="en-US" dirty="0">
                <a:latin typeface="Consolas" panose="020B0609020204030204" pitchFamily="49" charset="0"/>
              </a:rPr>
              <a:t>: Routes = [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	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path: 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'edit/:id'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component: </a:t>
            </a:r>
            <a:r>
              <a:rPr lang="en-US" dirty="0" err="1">
                <a:latin typeface="Consolas" panose="020B0609020204030204" pitchFamily="49" charset="0"/>
              </a:rPr>
              <a:t>FeatureFormComponent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canActivate</a:t>
            </a:r>
            <a:r>
              <a:rPr lang="en-US" dirty="0">
                <a:latin typeface="Consolas" panose="020B0609020204030204" pitchFamily="49" charset="0"/>
              </a:rPr>
              <a:t>: [</a:t>
            </a:r>
            <a:r>
              <a:rPr lang="en-US" dirty="0" err="1">
                <a:latin typeface="Consolas" panose="020B0609020204030204" pitchFamily="49" charset="0"/>
              </a:rPr>
              <a:t>CanActivateGuard</a:t>
            </a:r>
            <a:r>
              <a:rPr lang="en-US" dirty="0"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canDeactivate</a:t>
            </a:r>
            <a:r>
              <a:rPr lang="en-US" dirty="0">
                <a:latin typeface="Consolas" panose="020B0609020204030204" pitchFamily="49" charset="0"/>
              </a:rPr>
              <a:t>: [</a:t>
            </a:r>
            <a:r>
              <a:rPr lang="en-US" dirty="0" err="1">
                <a:latin typeface="Consolas" panose="020B0609020204030204" pitchFamily="49" charset="0"/>
              </a:rPr>
              <a:t>CanDeactivateGuard</a:t>
            </a:r>
            <a:r>
              <a:rPr lang="en-US" dirty="0"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resolve: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  feature: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FeatureResolveGuard</a:t>
            </a:r>
            <a:endParaRPr lang="en-US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65904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 to Resolve Data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constructor(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latin typeface="Consolas" panose="020B0609020204030204" pitchFamily="49" charset="0"/>
              </a:rPr>
              <a:t> route: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ActivatedRoute</a:t>
            </a:r>
            <a:endParaRPr lang="en-US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) {}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ngOnInit</a:t>
            </a:r>
            <a:r>
              <a:rPr lang="en-US" dirty="0">
                <a:latin typeface="Consolas" panose="020B0609020204030204" pitchFamily="49" charset="0"/>
              </a:rPr>
              <a:t>():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.route.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data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subscribe</a:t>
            </a:r>
            <a:r>
              <a:rPr lang="en-US" dirty="0">
                <a:latin typeface="Consolas" panose="020B0609020204030204" pitchFamily="49" charset="0"/>
              </a:rPr>
              <a:t>(data =&gt;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.feature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data.feature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or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.feature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.route.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snapshot.data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'feature'</a:t>
            </a:r>
            <a:r>
              <a:rPr lang="en-US" dirty="0"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476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/>
              <a:t>Practice 26, 27: </a:t>
            </a:r>
            <a:r>
              <a:rPr lang="en-US" b="1" cap="none" dirty="0"/>
              <a:t>resolve Guard, Spinner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Actions according to step 26, 27 from 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438651"/>
            <a:ext cx="329565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0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Query Parameters and Fragment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NavigationExtras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queryParams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?</a:t>
            </a:r>
            <a:r>
              <a:rPr lang="en-US" dirty="0">
                <a:latin typeface="Consolas" panose="020B0609020204030204" pitchFamily="49" charset="0"/>
              </a:rPr>
              <a:t>: Params |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fragment?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5093E0"/>
                </a:solidFill>
                <a:latin typeface="Consolas" panose="020B0609020204030204" pitchFamily="49" charset="0"/>
              </a:rPr>
              <a:t>	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queryParamsHandling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?</a:t>
            </a:r>
            <a:r>
              <a:rPr lang="en-US" dirty="0"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5093E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QueryParamsHandling</a:t>
            </a:r>
            <a:r>
              <a:rPr lang="en-US" dirty="0">
                <a:latin typeface="Consolas" panose="020B0609020204030204" pitchFamily="49" charset="0"/>
              </a:rPr>
              <a:t> |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preserveFragment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?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boolean</a:t>
            </a:r>
            <a:endParaRPr lang="en-US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16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queryParamsHandling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>
                <a:solidFill>
                  <a:srgbClr val="00B0F0"/>
                </a:solidFill>
              </a:rPr>
              <a:t>a</a:t>
            </a:r>
            <a:r>
              <a:rPr lang="en-US" dirty="0"/>
              <a:t> </a:t>
            </a:r>
            <a:r>
              <a:rPr lang="en-US" dirty="0" err="1"/>
              <a:t>routerLink</a:t>
            </a:r>
            <a:r>
              <a:rPr lang="en-US" dirty="0"/>
              <a:t>=</a:t>
            </a:r>
            <a:r>
              <a:rPr lang="en-US" dirty="0">
                <a:solidFill>
                  <a:srgbClr val="FF6600"/>
                </a:solidFill>
              </a:rPr>
              <a:t>"/about"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[</a:t>
            </a:r>
            <a:r>
              <a:rPr lang="en-US" b="1" dirty="0" err="1">
                <a:solidFill>
                  <a:srgbClr val="002060"/>
                </a:solidFill>
              </a:rPr>
              <a:t>queryParams</a:t>
            </a:r>
            <a:r>
              <a:rPr lang="en-US" dirty="0"/>
              <a:t>]=</a:t>
            </a:r>
            <a:r>
              <a:rPr lang="en-US" dirty="0">
                <a:solidFill>
                  <a:srgbClr val="FF6600"/>
                </a:solidFill>
              </a:rPr>
              <a:t>"{id: 1}“   </a:t>
            </a:r>
            <a:br>
              <a:rPr lang="en-US" dirty="0">
                <a:solidFill>
                  <a:srgbClr val="FF6600"/>
                </a:solidFill>
              </a:rPr>
            </a:br>
            <a:r>
              <a:rPr lang="en-US" dirty="0">
                <a:solidFill>
                  <a:srgbClr val="FF6600"/>
                </a:solidFill>
              </a:rPr>
              <a:t>     </a:t>
            </a:r>
            <a:r>
              <a:rPr lang="en-US" b="1" dirty="0" err="1">
                <a:solidFill>
                  <a:srgbClr val="002060"/>
                </a:solidFill>
              </a:rPr>
              <a:t>queryParamsHandling</a:t>
            </a:r>
            <a:r>
              <a:rPr lang="en-US" dirty="0"/>
              <a:t>=</a:t>
            </a:r>
            <a:r>
              <a:rPr lang="en-US" dirty="0">
                <a:solidFill>
                  <a:srgbClr val="FF6600"/>
                </a:solidFill>
              </a:rPr>
              <a:t>"preserve"</a:t>
            </a:r>
            <a:r>
              <a:rPr lang="en-US" dirty="0"/>
              <a:t>&gt;About&lt;/</a:t>
            </a:r>
            <a:r>
              <a:rPr lang="en-US" dirty="0">
                <a:solidFill>
                  <a:srgbClr val="00B0F0"/>
                </a:solidFill>
              </a:rPr>
              <a:t>a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>
                <a:hlinkClick r:id="rId2"/>
              </a:rPr>
              <a:t>http://localhost:4200/about?id=1</a:t>
            </a:r>
            <a:endParaRPr lang="en-US" dirty="0"/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>
                <a:solidFill>
                  <a:srgbClr val="00B0F0"/>
                </a:solidFill>
              </a:rPr>
              <a:t>a</a:t>
            </a:r>
            <a:r>
              <a:rPr lang="en-US" dirty="0"/>
              <a:t> </a:t>
            </a:r>
            <a:r>
              <a:rPr lang="en-US" dirty="0" err="1"/>
              <a:t>routerLink</a:t>
            </a:r>
            <a:r>
              <a:rPr lang="en-US" dirty="0"/>
              <a:t>=</a:t>
            </a:r>
            <a:r>
              <a:rPr lang="en-US" dirty="0">
                <a:solidFill>
                  <a:srgbClr val="FF6600"/>
                </a:solidFill>
              </a:rPr>
              <a:t>"/about"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[</a:t>
            </a:r>
            <a:r>
              <a:rPr lang="en-US" b="1" dirty="0" err="1">
                <a:solidFill>
                  <a:srgbClr val="002060"/>
                </a:solidFill>
              </a:rPr>
              <a:t>queryParams</a:t>
            </a:r>
            <a:r>
              <a:rPr lang="en-US" dirty="0"/>
              <a:t>]=</a:t>
            </a:r>
            <a:r>
              <a:rPr lang="en-US" dirty="0">
                <a:solidFill>
                  <a:srgbClr val="FF6600"/>
                </a:solidFill>
              </a:rPr>
              <a:t>"{id: 1}"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2060"/>
                </a:solidFill>
              </a:rPr>
              <a:t>fragment</a:t>
            </a:r>
            <a:r>
              <a:rPr lang="en-US" dirty="0"/>
              <a:t>=</a:t>
            </a:r>
            <a:r>
              <a:rPr lang="en-US" dirty="0">
                <a:solidFill>
                  <a:srgbClr val="FF6600"/>
                </a:solidFill>
              </a:rPr>
              <a:t>"</a:t>
            </a:r>
            <a:r>
              <a:rPr lang="en-US" dirty="0" err="1">
                <a:solidFill>
                  <a:srgbClr val="FF6600"/>
                </a:solidFill>
              </a:rPr>
              <a:t>fr</a:t>
            </a:r>
            <a:r>
              <a:rPr lang="en-US" dirty="0">
                <a:solidFill>
                  <a:srgbClr val="FF6600"/>
                </a:solidFill>
              </a:rPr>
              <a:t>“ </a:t>
            </a:r>
            <a:br>
              <a:rPr lang="en-US" dirty="0">
                <a:solidFill>
                  <a:srgbClr val="FF6600"/>
                </a:solidFill>
              </a:rPr>
            </a:br>
            <a:r>
              <a:rPr lang="en-US" dirty="0">
                <a:solidFill>
                  <a:srgbClr val="FF6600"/>
                </a:solidFill>
              </a:rPr>
              <a:t>    </a:t>
            </a:r>
            <a:r>
              <a:rPr lang="en-US" b="1" dirty="0" err="1">
                <a:solidFill>
                  <a:srgbClr val="002060"/>
                </a:solidFill>
              </a:rPr>
              <a:t>queryParamsHandling</a:t>
            </a:r>
            <a:r>
              <a:rPr lang="en-US" dirty="0"/>
              <a:t>=</a:t>
            </a:r>
            <a:r>
              <a:rPr lang="en-US" dirty="0">
                <a:solidFill>
                  <a:srgbClr val="FF6600"/>
                </a:solidFill>
              </a:rPr>
              <a:t>“merge"</a:t>
            </a:r>
            <a:r>
              <a:rPr lang="en-US" dirty="0"/>
              <a:t>&gt;About&lt;/</a:t>
            </a:r>
            <a:r>
              <a:rPr lang="en-US" dirty="0">
                <a:solidFill>
                  <a:srgbClr val="00B0F0"/>
                </a:solidFill>
              </a:rPr>
              <a:t>a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>
                <a:hlinkClick r:id="rId3"/>
              </a:rPr>
              <a:t>http://localhost:4200/about?id=1#fr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35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Query Parameters and Fragment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ActivatedRoute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queryParamMap</a:t>
            </a:r>
            <a:r>
              <a:rPr lang="en-US" dirty="0">
                <a:latin typeface="Consolas" panose="020B0609020204030204" pitchFamily="49" charset="0"/>
              </a:rPr>
              <a:t> : Observable&lt;</a:t>
            </a:r>
            <a:r>
              <a:rPr lang="en-US" dirty="0" err="1">
                <a:latin typeface="Consolas" panose="020B0609020204030204" pitchFamily="49" charset="0"/>
              </a:rPr>
              <a:t>ParamMap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fragment</a:t>
            </a:r>
            <a:r>
              <a:rPr lang="en-US" dirty="0">
                <a:latin typeface="Consolas" panose="020B0609020204030204" pitchFamily="49" charset="0"/>
              </a:rPr>
              <a:t> : Observable&lt;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61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RunGuardAndResolvers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7085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RunGuardsAndResolvers</a:t>
            </a:r>
            <a:r>
              <a:rPr lang="en-US" dirty="0"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FF6600"/>
                </a:solidFill>
                <a:latin typeface="Consolas" panose="020B0609020204030204" pitchFamily="49" charset="0"/>
              </a:rPr>
              <a:t>pathParamsChange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 |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FF6600"/>
                </a:solidFill>
                <a:latin typeface="Consolas" panose="020B0609020204030204" pitchFamily="49" charset="0"/>
              </a:rPr>
              <a:t>pathParamsOrQueryParamsChange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 |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FF6600"/>
                </a:solidFill>
                <a:latin typeface="Consolas" panose="020B0609020204030204" pitchFamily="49" charset="0"/>
              </a:rPr>
              <a:t>paramsChange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 |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FF6600"/>
                </a:solidFill>
                <a:latin typeface="Consolas" panose="020B0609020204030204" pitchFamily="49" charset="0"/>
              </a:rPr>
              <a:t>paramsOrQueryParamsChange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 |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'always'</a:t>
            </a:r>
            <a:r>
              <a:rPr lang="en-US" dirty="0">
                <a:latin typeface="Consolas" panose="020B0609020204030204" pitchFamily="49" charset="0"/>
              </a:rPr>
              <a:t> |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((from: </a:t>
            </a:r>
            <a:r>
              <a:rPr lang="en-US" dirty="0" err="1">
                <a:latin typeface="Consolas" panose="020B0609020204030204" pitchFamily="49" charset="0"/>
              </a:rPr>
              <a:t>ActivatedRouteSnapshot</a:t>
            </a:r>
            <a:r>
              <a:rPr lang="en-US" dirty="0">
                <a:latin typeface="Consolas" panose="020B0609020204030204" pitchFamily="49" charset="0"/>
              </a:rPr>
              <a:t>, to: </a:t>
            </a:r>
            <a:r>
              <a:rPr lang="en-US" dirty="0" err="1">
                <a:latin typeface="Consolas" panose="020B0609020204030204" pitchFamily="49" charset="0"/>
              </a:rPr>
              <a:t>ActivatedRouteSnapshot</a:t>
            </a:r>
            <a:r>
              <a:rPr lang="en-US" dirty="0">
                <a:latin typeface="Consolas" panose="020B0609020204030204" pitchFamily="49" charset="0"/>
              </a:rPr>
              <a:t>) =&gt; </a:t>
            </a:r>
            <a:r>
              <a:rPr lang="en-US" dirty="0" err="1">
                <a:solidFill>
                  <a:srgbClr val="5093E0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093E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routes = [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path: …, component: …,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canActivate</a:t>
            </a:r>
            <a:r>
              <a:rPr lang="en-US" dirty="0">
                <a:latin typeface="Consolas" panose="020B0609020204030204" pitchFamily="49" charset="0"/>
              </a:rPr>
              <a:t>: [</a:t>
            </a:r>
            <a:r>
              <a:rPr lang="en-US" dirty="0" err="1">
                <a:latin typeface="Consolas" panose="020B0609020204030204" pitchFamily="49" charset="0"/>
              </a:rPr>
              <a:t>CanActivateGuard</a:t>
            </a:r>
            <a:r>
              <a:rPr lang="en-US" dirty="0">
                <a:latin typeface="Consolas" panose="020B0609020204030204" pitchFamily="49" charset="0"/>
              </a:rPr>
              <a:t>],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runGuardsAndResolvers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'always'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42890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/>
              <a:t>Practice 28: Query Parameters and Fragment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Actions according to step 28 from 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438651"/>
            <a:ext cx="329565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04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1968" y="881025"/>
            <a:ext cx="8763000" cy="54790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2800" dirty="0">
                <a:solidFill>
                  <a:srgbClr val="002060"/>
                </a:solidFill>
              </a:rPr>
              <a:t>application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467165" y="4354187"/>
            <a:ext cx="6248400" cy="1944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Feature Area (with own Routes)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288127" y="4173045"/>
            <a:ext cx="6248400" cy="1944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Feature Area (with own Routes)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Feature Areas with </a:t>
            </a:r>
            <a:r>
              <a:rPr lang="en-US" b="1" cap="none" dirty="0"/>
              <a:t>Asynchronous Routing</a:t>
            </a:r>
            <a:endParaRPr lang="en-US" cap="none" dirty="0"/>
          </a:p>
        </p:txBody>
      </p:sp>
      <p:sp>
        <p:nvSpPr>
          <p:cNvPr id="5" name="Rectangle 4"/>
          <p:cNvSpPr/>
          <p:nvPr/>
        </p:nvSpPr>
        <p:spPr>
          <a:xfrm>
            <a:off x="1980027" y="1475126"/>
            <a:ext cx="2616200" cy="1003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HomeComponent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75627" y="1475126"/>
            <a:ext cx="2616200" cy="1003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AboutComponent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71227" y="1482746"/>
            <a:ext cx="2616200" cy="1003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PathNotFoundComponent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9268" y="3944254"/>
            <a:ext cx="6248400" cy="1944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Feature Area Module (with own Routes)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27672" y="4987549"/>
            <a:ext cx="1867534" cy="6773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Component_1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47606" y="4987549"/>
            <a:ext cx="1867534" cy="7011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Component_2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67540" y="4983739"/>
            <a:ext cx="1867534" cy="7049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Component_3</a:t>
            </a:r>
          </a:p>
        </p:txBody>
      </p:sp>
      <p:sp>
        <p:nvSpPr>
          <p:cNvPr id="6" name="Oval 5"/>
          <p:cNvSpPr/>
          <p:nvPr/>
        </p:nvSpPr>
        <p:spPr>
          <a:xfrm>
            <a:off x="5454520" y="2778902"/>
            <a:ext cx="1459230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Routes</a:t>
            </a:r>
          </a:p>
        </p:txBody>
      </p:sp>
      <p:cxnSp>
        <p:nvCxnSpPr>
          <p:cNvPr id="19" name="Straight Arrow Connector 18"/>
          <p:cNvCxnSpPr>
            <a:stCxn id="6" idx="1"/>
            <a:endCxn id="5" idx="2"/>
          </p:cNvCxnSpPr>
          <p:nvPr/>
        </p:nvCxnSpPr>
        <p:spPr>
          <a:xfrm flipH="1" flipV="1">
            <a:off x="3288127" y="2478427"/>
            <a:ext cx="2380092" cy="434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0"/>
            <a:endCxn id="7" idx="2"/>
          </p:cNvCxnSpPr>
          <p:nvPr/>
        </p:nvCxnSpPr>
        <p:spPr>
          <a:xfrm flipH="1" flipV="1">
            <a:off x="6183727" y="2478426"/>
            <a:ext cx="408" cy="300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7"/>
            <a:endCxn id="8" idx="2"/>
          </p:cNvCxnSpPr>
          <p:nvPr/>
        </p:nvCxnSpPr>
        <p:spPr>
          <a:xfrm flipV="1">
            <a:off x="6700051" y="2486047"/>
            <a:ext cx="2379276" cy="4267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173469" y="4211957"/>
            <a:ext cx="10667" cy="18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4"/>
            <a:endCxn id="34" idx="0"/>
          </p:cNvCxnSpPr>
          <p:nvPr/>
        </p:nvCxnSpPr>
        <p:spPr>
          <a:xfrm flipH="1">
            <a:off x="6181373" y="3693302"/>
            <a:ext cx="2762" cy="687860"/>
          </a:xfrm>
          <a:prstGeom prst="straightConnector1">
            <a:avLst/>
          </a:prstGeom>
          <a:ln w="60325" cap="flat" cmpd="sng" algn="ctr">
            <a:solidFill>
              <a:schemeClr val="accent6"/>
            </a:solidFill>
            <a:prstDash val="sysDot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095207" y="4381162"/>
            <a:ext cx="2141963" cy="4834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Routes</a:t>
            </a:r>
          </a:p>
        </p:txBody>
      </p:sp>
      <p:cxnSp>
        <p:nvCxnSpPr>
          <p:cNvPr id="37" name="Straight Arrow Connector 36"/>
          <p:cNvCxnSpPr>
            <a:stCxn id="34" idx="3"/>
          </p:cNvCxnSpPr>
          <p:nvPr/>
        </p:nvCxnSpPr>
        <p:spPr>
          <a:xfrm flipH="1">
            <a:off x="4004719" y="4793836"/>
            <a:ext cx="1404170" cy="202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4"/>
            <a:endCxn id="14" idx="0"/>
          </p:cNvCxnSpPr>
          <p:nvPr/>
        </p:nvCxnSpPr>
        <p:spPr>
          <a:xfrm>
            <a:off x="6181373" y="4864641"/>
            <a:ext cx="0" cy="122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4" idx="5"/>
            <a:endCxn id="16" idx="0"/>
          </p:cNvCxnSpPr>
          <p:nvPr/>
        </p:nvCxnSpPr>
        <p:spPr>
          <a:xfrm>
            <a:off x="6923487" y="4793836"/>
            <a:ext cx="1277821" cy="189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7297624" y="4422974"/>
            <a:ext cx="2000044" cy="30907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&lt;router-outlet&gt;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996516" y="2999912"/>
            <a:ext cx="2000044" cy="30907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&lt;router-outlet&gt;</a:t>
            </a:r>
          </a:p>
        </p:txBody>
      </p:sp>
    </p:spTree>
    <p:extLst>
      <p:ext uri="{BB962C8B-B14F-4D97-AF65-F5344CB8AC3E}">
        <p14:creationId xmlns:p14="http://schemas.microsoft.com/office/powerpoint/2010/main" val="33444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LoadChildren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path: 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'admin'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v8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loadChildren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latin typeface="Consolas" panose="020B0609020204030204" pitchFamily="49" charset="0"/>
              </a:rPr>
              <a:t>() =&gt;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'./admin/</a:t>
            </a:r>
            <a:r>
              <a:rPr lang="en-US" dirty="0" err="1">
                <a:solidFill>
                  <a:srgbClr val="FF6600"/>
                </a:solidFill>
                <a:latin typeface="Consolas" panose="020B0609020204030204" pitchFamily="49" charset="0"/>
              </a:rPr>
              <a:t>admin.module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         .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latin typeface="Consolas" panose="020B0609020204030204" pitchFamily="49" charset="0"/>
              </a:rPr>
              <a:t>(m =&gt; </a:t>
            </a:r>
            <a:r>
              <a:rPr lang="en-US" dirty="0" err="1">
                <a:latin typeface="Consolas" panose="020B0609020204030204" pitchFamily="49" charset="0"/>
              </a:rPr>
              <a:t>m.AdminModule</a:t>
            </a:r>
            <a:r>
              <a:rPr lang="en-US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app.module.ts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remove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AdminModule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import from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AppModule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trike="sngStrike" dirty="0">
                <a:solidFill>
                  <a:srgbClr val="00B0F0"/>
                </a:solidFill>
                <a:latin typeface="Consolas" panose="020B0609020204030204" pitchFamily="49" charset="0"/>
              </a:rPr>
              <a:t>import</a:t>
            </a:r>
            <a:r>
              <a:rPr lang="en-US" strike="sngStrike" dirty="0">
                <a:latin typeface="Consolas" panose="020B0609020204030204" pitchFamily="49" charset="0"/>
              </a:rPr>
              <a:t> { </a:t>
            </a:r>
            <a:r>
              <a:rPr lang="en-US" strike="sngStrike" dirty="0" err="1">
                <a:latin typeface="Consolas" panose="020B0609020204030204" pitchFamily="49" charset="0"/>
              </a:rPr>
              <a:t>AdminModule</a:t>
            </a:r>
            <a:r>
              <a:rPr lang="en-US" strike="sngStrike" dirty="0">
                <a:latin typeface="Consolas" panose="020B0609020204030204" pitchFamily="49" charset="0"/>
              </a:rPr>
              <a:t> } </a:t>
            </a:r>
            <a:r>
              <a:rPr lang="en-US" strike="sngStrike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strike="sngStrike" dirty="0">
                <a:latin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FF6600"/>
                </a:solidFill>
                <a:latin typeface="Consolas" panose="020B0609020204030204" pitchFamily="49" charset="0"/>
              </a:rPr>
              <a:t>'./admin/</a:t>
            </a:r>
            <a:r>
              <a:rPr lang="en-US" strike="sngStrike" dirty="0" err="1">
                <a:solidFill>
                  <a:srgbClr val="FF6600"/>
                </a:solidFill>
                <a:latin typeface="Consolas" panose="020B0609020204030204" pitchFamily="49" charset="0"/>
              </a:rPr>
              <a:t>admin.module</a:t>
            </a:r>
            <a:r>
              <a:rPr lang="en-US" strike="sngStrike" dirty="0">
                <a:solidFill>
                  <a:srgbClr val="FF6600"/>
                </a:solidFill>
                <a:latin typeface="Consolas" panose="020B0609020204030204" pitchFamily="49" charset="0"/>
              </a:rPr>
              <a:t>';</a:t>
            </a:r>
            <a:endParaRPr lang="en-US" strike="sngStrik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91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Routes. </a:t>
            </a:r>
            <a:r>
              <a:rPr lang="en-US"/>
              <a:t>Router State Tree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066801"/>
            <a:ext cx="11125200" cy="50593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 { Routes } 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'@angular/router'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 { </a:t>
            </a:r>
            <a:r>
              <a:rPr lang="en-US" dirty="0" err="1">
                <a:latin typeface="Consolas" panose="020B0609020204030204" pitchFamily="49" charset="0"/>
              </a:rPr>
              <a:t>HomeComponent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EditFormComponent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PageNotFoundComponent</a:t>
            </a:r>
            <a:r>
              <a:rPr lang="en-US" dirty="0">
                <a:latin typeface="Consolas" panose="020B0609020204030204" pitchFamily="49" charset="0"/>
              </a:rPr>
              <a:t> }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'./components'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 routes: Routes = [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  { path: 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'home'</a:t>
            </a:r>
            <a:r>
              <a:rPr lang="en-US" dirty="0">
                <a:latin typeface="Consolas" panose="020B0609020204030204" pitchFamily="49" charset="0"/>
              </a:rPr>
              <a:t>, component: </a:t>
            </a:r>
            <a:r>
              <a:rPr lang="en-US" dirty="0" err="1">
                <a:latin typeface="Consolas" panose="020B0609020204030204" pitchFamily="49" charset="0"/>
              </a:rPr>
              <a:t>HomeComponent</a:t>
            </a:r>
            <a:r>
              <a:rPr lang="en-US" dirty="0"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{ path: 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'edit/:id'</a:t>
            </a:r>
            <a:r>
              <a:rPr lang="en-US" dirty="0">
                <a:latin typeface="Consolas" panose="020B0609020204030204" pitchFamily="49" charset="0"/>
              </a:rPr>
              <a:t>, component: </a:t>
            </a:r>
            <a:r>
              <a:rPr lang="en-US" dirty="0" err="1">
                <a:latin typeface="Consolas" panose="020B0609020204030204" pitchFamily="49" charset="0"/>
              </a:rPr>
              <a:t>EditFormComponent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},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{ path: 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''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redirectTo</a:t>
            </a:r>
            <a:r>
              <a:rPr lang="en-US" dirty="0"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'/home'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pathMatch</a:t>
            </a:r>
            <a:r>
              <a:rPr lang="en-US" dirty="0"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'full' </a:t>
            </a:r>
            <a:r>
              <a:rPr lang="en-US" dirty="0"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{ path: 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'**'</a:t>
            </a:r>
            <a:r>
              <a:rPr lang="en-US" dirty="0">
                <a:latin typeface="Consolas" panose="020B0609020204030204" pitchFamily="49" charset="0"/>
              </a:rPr>
              <a:t>, component: </a:t>
            </a:r>
            <a:r>
              <a:rPr lang="en-US" dirty="0" err="1">
                <a:latin typeface="Consolas" panose="020B0609020204030204" pitchFamily="49" charset="0"/>
              </a:rPr>
              <a:t>PageNotFoundComponent</a:t>
            </a:r>
            <a:r>
              <a:rPr lang="en-US" dirty="0"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18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/>
              <a:t>Practice 29: </a:t>
            </a:r>
            <a:r>
              <a:rPr lang="en-US" b="1" cap="none" dirty="0"/>
              <a:t>Lazy-Loading Route Configuration</a:t>
            </a:r>
            <a:r>
              <a:rPr lang="en-US" cap="none" dirty="0"/>
              <a:t>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Actions according to step 29 from 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438651"/>
            <a:ext cx="329565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38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Interface </a:t>
            </a:r>
            <a:r>
              <a:rPr lang="en-US" b="1" dirty="0" err="1"/>
              <a:t>CanLoad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CanLoad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canLoad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route: Route,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segments: </a:t>
            </a:r>
            <a:r>
              <a:rPr lang="en-US" dirty="0" err="1">
                <a:latin typeface="Consolas" panose="020B0609020204030204" pitchFamily="49" charset="0"/>
              </a:rPr>
              <a:t>UrlSegment</a:t>
            </a:r>
            <a:r>
              <a:rPr lang="en-US" dirty="0">
                <a:latin typeface="Consolas" panose="020B0609020204030204" pitchFamily="49" charset="0"/>
              </a:rPr>
              <a:t>[]	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v7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): Observable&lt;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latin typeface="Consolas" panose="020B0609020204030204" pitchFamily="49" charset="0"/>
              </a:rPr>
              <a:t>&gt; | Promise&lt;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latin typeface="Consolas" panose="020B0609020204030204" pitchFamily="49" charset="0"/>
              </a:rPr>
              <a:t>&gt; 	|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boolean</a:t>
            </a:r>
            <a:endParaRPr lang="en-US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184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Apply </a:t>
            </a:r>
            <a:r>
              <a:rPr lang="en-US" b="1" dirty="0" err="1"/>
              <a:t>canLoad</a:t>
            </a:r>
            <a:r>
              <a:rPr lang="en-US" b="1" dirty="0"/>
              <a:t> Guard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path: 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'admin'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canLoad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: [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AuthGuard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loadChildren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() =&gt;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				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'./admin/</a:t>
            </a:r>
            <a:r>
              <a:rPr lang="en-US" dirty="0" err="1">
                <a:solidFill>
                  <a:srgbClr val="FF6600"/>
                </a:solidFill>
                <a:latin typeface="Consolas" panose="020B0609020204030204" pitchFamily="49" charset="0"/>
              </a:rPr>
              <a:t>admin.module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latin typeface="Consolas" panose="020B0609020204030204" pitchFamily="49" charset="0"/>
              </a:rPr>
              <a:t>(m =&gt; </a:t>
            </a:r>
            <a:r>
              <a:rPr lang="en-US" dirty="0" err="1">
                <a:latin typeface="Consolas" panose="020B0609020204030204" pitchFamily="49" charset="0"/>
              </a:rPr>
              <a:t>m.AdminModule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232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/>
              <a:t>Practice 30: </a:t>
            </a:r>
            <a:r>
              <a:rPr lang="en-US" cap="none" dirty="0" err="1"/>
              <a:t>canLoad</a:t>
            </a:r>
            <a:r>
              <a:rPr lang="en-US" cap="none" dirty="0"/>
              <a:t> Guard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Actions according to step 30 from 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438651"/>
            <a:ext cx="329565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75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78396" y="880683"/>
            <a:ext cx="8876032" cy="54790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2800" dirty="0">
                <a:solidFill>
                  <a:srgbClr val="002060"/>
                </a:solidFill>
              </a:rPr>
              <a:t>application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653593" y="4353845"/>
            <a:ext cx="6248400" cy="1944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Feature Area (with own Routes)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474555" y="4172703"/>
            <a:ext cx="6248400" cy="1944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Feature Area (with own Routes)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Preloading Strategies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166455" y="1474784"/>
            <a:ext cx="2616200" cy="1003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HomeComponent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62055" y="1474784"/>
            <a:ext cx="2616200" cy="1003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AboutComponent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57655" y="1482404"/>
            <a:ext cx="2616200" cy="1003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PathNotFoundComponent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35696" y="3943912"/>
            <a:ext cx="6248400" cy="1944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Feature Area Module (with own Routes)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14100" y="4987207"/>
            <a:ext cx="1867534" cy="6773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Component_1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34034" y="4987207"/>
            <a:ext cx="1867534" cy="7011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Component_2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453968" y="4983397"/>
            <a:ext cx="1867534" cy="7049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Component_3</a:t>
            </a:r>
          </a:p>
        </p:txBody>
      </p:sp>
      <p:sp>
        <p:nvSpPr>
          <p:cNvPr id="6" name="Oval 5"/>
          <p:cNvSpPr/>
          <p:nvPr/>
        </p:nvSpPr>
        <p:spPr>
          <a:xfrm>
            <a:off x="6640948" y="2778560"/>
            <a:ext cx="1459230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Routes</a:t>
            </a:r>
          </a:p>
        </p:txBody>
      </p:sp>
      <p:cxnSp>
        <p:nvCxnSpPr>
          <p:cNvPr id="19" name="Straight Arrow Connector 18"/>
          <p:cNvCxnSpPr>
            <a:stCxn id="6" idx="1"/>
            <a:endCxn id="5" idx="2"/>
          </p:cNvCxnSpPr>
          <p:nvPr/>
        </p:nvCxnSpPr>
        <p:spPr>
          <a:xfrm flipH="1" flipV="1">
            <a:off x="4474555" y="2478085"/>
            <a:ext cx="2380092" cy="434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0"/>
            <a:endCxn id="7" idx="2"/>
          </p:cNvCxnSpPr>
          <p:nvPr/>
        </p:nvCxnSpPr>
        <p:spPr>
          <a:xfrm flipH="1" flipV="1">
            <a:off x="7370155" y="2478084"/>
            <a:ext cx="408" cy="300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7"/>
            <a:endCxn id="8" idx="2"/>
          </p:cNvCxnSpPr>
          <p:nvPr/>
        </p:nvCxnSpPr>
        <p:spPr>
          <a:xfrm flipV="1">
            <a:off x="7886479" y="2485705"/>
            <a:ext cx="2379276" cy="4267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359897" y="4211615"/>
            <a:ext cx="10667" cy="18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4"/>
            <a:endCxn id="34" idx="0"/>
          </p:cNvCxnSpPr>
          <p:nvPr/>
        </p:nvCxnSpPr>
        <p:spPr>
          <a:xfrm flipH="1">
            <a:off x="7367801" y="3692960"/>
            <a:ext cx="2762" cy="687860"/>
          </a:xfrm>
          <a:prstGeom prst="straightConnector1">
            <a:avLst/>
          </a:prstGeom>
          <a:ln w="60325" cap="flat" cmpd="sng" algn="ctr">
            <a:solidFill>
              <a:schemeClr val="accent6"/>
            </a:solidFill>
            <a:prstDash val="sysDot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281635" y="4380820"/>
            <a:ext cx="2141963" cy="4834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Routes</a:t>
            </a:r>
          </a:p>
        </p:txBody>
      </p:sp>
      <p:cxnSp>
        <p:nvCxnSpPr>
          <p:cNvPr id="37" name="Straight Arrow Connector 36"/>
          <p:cNvCxnSpPr>
            <a:stCxn id="34" idx="3"/>
          </p:cNvCxnSpPr>
          <p:nvPr/>
        </p:nvCxnSpPr>
        <p:spPr>
          <a:xfrm flipH="1">
            <a:off x="5191147" y="4793494"/>
            <a:ext cx="1404170" cy="202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4"/>
            <a:endCxn id="14" idx="0"/>
          </p:cNvCxnSpPr>
          <p:nvPr/>
        </p:nvCxnSpPr>
        <p:spPr>
          <a:xfrm>
            <a:off x="7367801" y="4864299"/>
            <a:ext cx="0" cy="122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4" idx="5"/>
            <a:endCxn id="16" idx="0"/>
          </p:cNvCxnSpPr>
          <p:nvPr/>
        </p:nvCxnSpPr>
        <p:spPr>
          <a:xfrm>
            <a:off x="8109915" y="4793494"/>
            <a:ext cx="1277821" cy="189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8484052" y="4422632"/>
            <a:ext cx="2000044" cy="30907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&lt;router-outlet&gt;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182944" y="2999570"/>
            <a:ext cx="2000044" cy="30907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&lt;router-outlet&gt;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0" y="1287353"/>
            <a:ext cx="8693396" cy="16869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048000" y="3810000"/>
            <a:ext cx="8693396" cy="241912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endParaRPr lang="en-US" dirty="0"/>
          </a:p>
          <a:p>
            <a:pPr algn="ctr">
              <a:lnSpc>
                <a:spcPct val="120000"/>
              </a:lnSpc>
            </a:pPr>
            <a:endParaRPr lang="en-US" dirty="0"/>
          </a:p>
          <a:p>
            <a:pPr algn="ctr">
              <a:lnSpc>
                <a:spcPct val="120000"/>
              </a:lnSpc>
            </a:pPr>
            <a:endParaRPr lang="en-US" dirty="0"/>
          </a:p>
          <a:p>
            <a:pPr algn="ctr">
              <a:lnSpc>
                <a:spcPct val="120000"/>
              </a:lnSpc>
            </a:pPr>
            <a:endParaRPr lang="en-US" dirty="0"/>
          </a:p>
          <a:p>
            <a:pPr algn="ctr">
              <a:lnSpc>
                <a:spcPct val="120000"/>
              </a:lnSpc>
            </a:pPr>
            <a:endParaRPr lang="en-US" dirty="0"/>
          </a:p>
          <a:p>
            <a:pPr algn="ctr">
              <a:lnSpc>
                <a:spcPct val="120000"/>
              </a:lnSpc>
            </a:pPr>
            <a:endParaRPr lang="en-US" dirty="0"/>
          </a:p>
          <a:p>
            <a:pPr algn="ctr">
              <a:lnSpc>
                <a:spcPct val="120000"/>
              </a:lnSpc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41677" y="1786723"/>
            <a:ext cx="675185" cy="3946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/>
              <a:t>Load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8515" y="4474797"/>
            <a:ext cx="2058961" cy="1089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 err="1"/>
              <a:t>NoPreloading</a:t>
            </a:r>
            <a:endParaRPr lang="en-US" dirty="0"/>
          </a:p>
          <a:p>
            <a:pPr algn="ctr">
              <a:lnSpc>
                <a:spcPct val="120000"/>
              </a:lnSpc>
            </a:pPr>
            <a:r>
              <a:rPr lang="en-US" dirty="0" err="1"/>
              <a:t>PreloadAllModules</a:t>
            </a:r>
            <a:endParaRPr lang="en-US" dirty="0"/>
          </a:p>
          <a:p>
            <a:pPr algn="ctr">
              <a:lnSpc>
                <a:spcPct val="120000"/>
              </a:lnSpc>
            </a:pPr>
            <a:r>
              <a:rPr lang="en-US" dirty="0"/>
              <a:t>Custom</a:t>
            </a:r>
          </a:p>
        </p:txBody>
      </p:sp>
      <p:cxnSp>
        <p:nvCxnSpPr>
          <p:cNvPr id="13" name="Straight Arrow Connector 12"/>
          <p:cNvCxnSpPr>
            <a:stCxn id="10" idx="3"/>
            <a:endCxn id="4" idx="1"/>
          </p:cNvCxnSpPr>
          <p:nvPr/>
        </p:nvCxnSpPr>
        <p:spPr>
          <a:xfrm>
            <a:off x="1916862" y="1984053"/>
            <a:ext cx="1131138" cy="146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0" idx="3"/>
            <a:endCxn id="28" idx="1"/>
          </p:cNvCxnSpPr>
          <p:nvPr/>
        </p:nvCxnSpPr>
        <p:spPr>
          <a:xfrm>
            <a:off x="2607476" y="5019562"/>
            <a:ext cx="4405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70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Default Preloading Strategy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b="1" dirty="0" err="1">
                <a:solidFill>
                  <a:srgbClr val="002060"/>
                </a:solidFill>
              </a:rPr>
              <a:t>PreloadAllModules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'@angular/router';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RouterModule.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forRoot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(routes, 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preloadingStrategy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: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PreloadAllModules</a:t>
            </a:r>
            <a:endParaRPr lang="en-US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9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/>
              <a:t>Practice 31: Default Preloading Strategy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Actions according to step 31 from 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438651"/>
            <a:ext cx="329565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54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Custom Preloading Strategy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path: 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'feature'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loadChildren</a:t>
            </a:r>
            <a:r>
              <a:rPr lang="en-US" dirty="0">
                <a:latin typeface="Consolas" panose="020B0609020204030204" pitchFamily="49" charset="0"/>
              </a:rPr>
              <a:t>: () =&gt;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		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'./feature/</a:t>
            </a:r>
            <a:r>
              <a:rPr lang="en-US" dirty="0" err="1">
                <a:solidFill>
                  <a:srgbClr val="FF6600"/>
                </a:solidFill>
                <a:latin typeface="Consolas" panose="020B0609020204030204" pitchFamily="49" charset="0"/>
              </a:rPr>
              <a:t>feature.module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latin typeface="Consolas" panose="020B0609020204030204" pitchFamily="49" charset="0"/>
              </a:rPr>
              <a:t>(m =&gt; </a:t>
            </a:r>
            <a:r>
              <a:rPr lang="en-US" dirty="0" err="1">
                <a:latin typeface="Consolas" panose="020B0609020204030204" pitchFamily="49" charset="0"/>
              </a:rPr>
              <a:t>m.FeatureModule</a:t>
            </a:r>
            <a:r>
              <a:rPr lang="en-US" dirty="0"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data: { preload: true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547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Custom Preloading Strategy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@Injectable()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export class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CustomPreloadingStrategy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PreloadingStrategy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preload(route: Route, load: () =&gt; Observable&lt;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any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&gt;): Observable&lt;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any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route.data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route.data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'preload'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		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load();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of(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8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Custom Preloading Strategy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CustomPreloadingStrategy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./services';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RouterModule.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forRoot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(routes, 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preloadingStrategy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: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CustomPreloadingStrategy</a:t>
            </a:r>
            <a:endParaRPr lang="en-US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50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RouterModule</a:t>
            </a:r>
            <a:r>
              <a:rPr lang="en-US" dirty="0"/>
              <a:t> Class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class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RouterModule</a:t>
            </a:r>
            <a:r>
              <a:rPr lang="en-US" sz="22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static </a:t>
            </a:r>
            <a:r>
              <a:rPr lang="en-US" sz="22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forRoot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	routes: Routes,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	config?: </a:t>
            </a:r>
            <a:r>
              <a:rPr lang="en-US" sz="22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ExtraOptions</a:t>
            </a:r>
            <a:r>
              <a:rPr lang="en-US" sz="2200" dirty="0">
                <a:latin typeface="Consolas" panose="020B0609020204030204" pitchFamily="49" charset="0"/>
              </a:rPr>
              <a:t>): </a:t>
            </a:r>
            <a:r>
              <a:rPr lang="en-US" sz="2200" dirty="0" err="1">
                <a:latin typeface="Consolas" panose="020B0609020204030204" pitchFamily="49" charset="0"/>
              </a:rPr>
              <a:t>ModuleWithProviders</a:t>
            </a: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  static </a:t>
            </a:r>
            <a:r>
              <a:rPr lang="en-US" sz="22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forChild</a:t>
            </a:r>
            <a:r>
              <a:rPr lang="en-US" sz="2200" dirty="0">
                <a:latin typeface="Consolas" panose="020B0609020204030204" pitchFamily="49" charset="0"/>
              </a:rPr>
              <a:t>(routes: Routes): </a:t>
            </a:r>
            <a:r>
              <a:rPr lang="en-US" sz="2200" dirty="0" err="1">
                <a:latin typeface="Consolas" panose="020B0609020204030204" pitchFamily="49" charset="0"/>
              </a:rPr>
              <a:t>ModuleWithProviders</a:t>
            </a: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6471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/>
              <a:t>Practice 32: Custom Preloading Strategy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Actions according to step 32 from 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438651"/>
            <a:ext cx="329565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36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Title Problem and Solution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problem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latin typeface="Consolas" panose="020B0609020204030204" pitchFamily="49" charset="0"/>
              </a:rPr>
              <a:t>&gt;{{</a:t>
            </a:r>
            <a:r>
              <a:rPr lang="en-US" dirty="0" err="1">
                <a:latin typeface="Consolas" panose="020B0609020204030204" pitchFamily="49" charset="0"/>
              </a:rPr>
              <a:t>This_Does_Not_Work</a:t>
            </a:r>
            <a:r>
              <a:rPr lang="en-US" dirty="0">
                <a:latin typeface="Consolas" panose="020B0609020204030204" pitchFamily="49" charset="0"/>
              </a:rPr>
              <a:t>}}&lt;/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solution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export class </a:t>
            </a:r>
            <a:r>
              <a:rPr lang="en-US" dirty="0" err="1">
                <a:latin typeface="Consolas" panose="020B0609020204030204" pitchFamily="49" charset="0"/>
              </a:rPr>
              <a:t>AppComponent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constructor(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titleService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latin typeface="Consolas" panose="020B0609020204030204" pitchFamily="49" charset="0"/>
              </a:rPr>
              <a:t> ) { 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 // use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this.titleService.setTitle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(title) method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650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The Lifecycle of Router</a:t>
            </a:r>
          </a:p>
        </p:txBody>
      </p:sp>
      <p:pic>
        <p:nvPicPr>
          <p:cNvPr id="7" name="Picture 6" descr="A picture containing blue, lot, phone, double&#10;&#10;Description automatically generated">
            <a:extLst>
              <a:ext uri="{FF2B5EF4-FFF2-40B4-BE49-F238E27FC236}">
                <a16:creationId xmlns:a16="http://schemas.microsoft.com/office/drawing/2014/main" id="{EA2043D7-E271-421D-A180-30478DA41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417638"/>
            <a:ext cx="9525000" cy="413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6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0398515"/>
              </p:ext>
            </p:extLst>
          </p:nvPr>
        </p:nvGraphicFramePr>
        <p:xfrm>
          <a:off x="476250" y="1371600"/>
          <a:ext cx="11239500" cy="73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cap="none" dirty="0"/>
              <a:t>Router Events</a:t>
            </a:r>
          </a:p>
        </p:txBody>
      </p:sp>
      <p:graphicFrame>
        <p:nvGraphicFramePr>
          <p:cNvPr id="12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8489223"/>
              </p:ext>
            </p:extLst>
          </p:nvPr>
        </p:nvGraphicFramePr>
        <p:xfrm>
          <a:off x="476250" y="2616200"/>
          <a:ext cx="11239500" cy="73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5202158"/>
              </p:ext>
            </p:extLst>
          </p:nvPr>
        </p:nvGraphicFramePr>
        <p:xfrm>
          <a:off x="476250" y="3860800"/>
          <a:ext cx="11239500" cy="73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3" name="Content Placeholder 10">
            <a:extLst>
              <a:ext uri="{FF2B5EF4-FFF2-40B4-BE49-F238E27FC236}">
                <a16:creationId xmlns:a16="http://schemas.microsoft.com/office/drawing/2014/main" id="{C668FF67-76B0-4AD2-8BCB-A499295313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2154485"/>
              </p:ext>
            </p:extLst>
          </p:nvPr>
        </p:nvGraphicFramePr>
        <p:xfrm>
          <a:off x="476250" y="5105400"/>
          <a:ext cx="11239500" cy="73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253983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Reacting to </a:t>
            </a:r>
            <a:r>
              <a:rPr lang="en-US" cap="none" dirty="0"/>
              <a:t>Router Events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600201"/>
            <a:ext cx="11658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app.component.ts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constructor 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latin typeface="Consolas" panose="020B0609020204030204" pitchFamily="49" charset="0"/>
              </a:rPr>
              <a:t> router: Router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) { 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ngOnInit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router.events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subscribe</a:t>
            </a:r>
            <a:r>
              <a:rPr lang="en-US" dirty="0">
                <a:latin typeface="Consolas" panose="020B0609020204030204" pitchFamily="49" charset="0"/>
              </a:rPr>
              <a:t>( event =&gt;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(event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instanceof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NavigationEnd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console.log(event);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});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247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/>
              <a:t>Practice 33: Title Service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Actions according to step 33 from 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438651"/>
            <a:ext cx="329565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9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Meta Service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Meta</a:t>
            </a:r>
            <a:r>
              <a:rPr lang="en-US" dirty="0"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‘@angular/platform-browser’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meta.addTag</a:t>
            </a:r>
            <a:r>
              <a:rPr lang="en-US" dirty="0">
                <a:latin typeface="Consolas" panose="020B0609020204030204" pitchFamily="49" charset="0"/>
              </a:rPr>
              <a:t>({ name: 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‘description’</a:t>
            </a:r>
            <a:r>
              <a:rPr lang="en-US" dirty="0">
                <a:latin typeface="Consolas" panose="020B0609020204030204" pitchFamily="49" charset="0"/>
              </a:rPr>
              <a:t>, content: 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‘Dynamic description’</a:t>
            </a:r>
            <a:r>
              <a:rPr lang="en-US" dirty="0"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Meta Class Methods: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</a:rPr>
              <a:t>addTag</a:t>
            </a:r>
            <a:endParaRPr lang="en-US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</a:rPr>
              <a:t>addTags</a:t>
            </a:r>
            <a:endParaRPr lang="en-US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</a:rPr>
              <a:t>getTag</a:t>
            </a:r>
            <a:endParaRPr lang="en-US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</a:rPr>
              <a:t>getTags</a:t>
            </a:r>
            <a:endParaRPr lang="en-US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</a:rPr>
              <a:t>updateTag</a:t>
            </a:r>
            <a:endParaRPr lang="en-US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</a:rPr>
              <a:t>removeTag</a:t>
            </a:r>
            <a:endParaRPr lang="en-US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</a:rPr>
              <a:t>removeTagElement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61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/>
              <a:t>Practice 34: Meta Service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Actions according to step 34 from 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438651"/>
            <a:ext cx="329565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23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4" name="Picture 2" descr="buy, ecommerce, ok, shoppi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52392"/>
            <a:ext cx="1905000" cy="190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410200" y="1452392"/>
            <a:ext cx="554332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Router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Configuring Routes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Router Directives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Feature Area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Work w/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Primary and Secondary Router Outlets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Child Routes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Guards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Asynchronous Routing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Preloading Strategies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Router Events</a:t>
            </a:r>
          </a:p>
          <a:p>
            <a:pPr>
              <a:spcAft>
                <a:spcPts val="1200"/>
              </a:spcAft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74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ExtraOptions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914401"/>
            <a:ext cx="11734800" cy="52117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interface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ExtraOptions</a:t>
            </a:r>
            <a:r>
              <a:rPr lang="en-US" sz="18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enableTracing</a:t>
            </a:r>
            <a:r>
              <a:rPr lang="en-US" sz="1800" dirty="0">
                <a:latin typeface="Consolas" panose="020B0609020204030204" pitchFamily="49" charset="0"/>
              </a:rPr>
              <a:t>?: </a:t>
            </a:r>
            <a:r>
              <a:rPr lang="en-US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boolean</a:t>
            </a:r>
            <a:endParaRPr lang="en-US" sz="18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useHash</a:t>
            </a:r>
            <a:r>
              <a:rPr lang="en-US" sz="1800" dirty="0">
                <a:latin typeface="Consolas" panose="020B0609020204030204" pitchFamily="49" charset="0"/>
              </a:rPr>
              <a:t>?: </a:t>
            </a:r>
            <a:r>
              <a:rPr lang="en-US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boolean</a:t>
            </a:r>
            <a:endParaRPr lang="en-US" sz="18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initialNavigation</a:t>
            </a:r>
            <a:r>
              <a:rPr lang="en-US" sz="1800" dirty="0">
                <a:latin typeface="Consolas" panose="020B0609020204030204" pitchFamily="49" charset="0"/>
              </a:rPr>
              <a:t>?: </a:t>
            </a:r>
            <a:r>
              <a:rPr lang="en-US" sz="1800" dirty="0" err="1">
                <a:latin typeface="Consolas" panose="020B0609020204030204" pitchFamily="49" charset="0"/>
              </a:rPr>
              <a:t>InitialNavigation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errorHandler</a:t>
            </a:r>
            <a:r>
              <a:rPr lang="en-US" sz="1800" dirty="0">
                <a:latin typeface="Consolas" panose="020B0609020204030204" pitchFamily="49" charset="0"/>
              </a:rPr>
              <a:t>?: </a:t>
            </a:r>
            <a:r>
              <a:rPr lang="en-US" sz="1800" dirty="0" err="1">
                <a:latin typeface="Consolas" panose="020B0609020204030204" pitchFamily="49" charset="0"/>
              </a:rPr>
              <a:t>ErrorHandler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preloadingStrategy</a:t>
            </a:r>
            <a:r>
              <a:rPr lang="en-US" sz="1800" dirty="0">
                <a:latin typeface="Consolas" panose="020B0609020204030204" pitchFamily="49" charset="0"/>
              </a:rPr>
              <a:t>?: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any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onSameUrlNavigation</a:t>
            </a:r>
            <a:r>
              <a:rPr lang="en-US" sz="1800" dirty="0">
                <a:latin typeface="Consolas" panose="020B0609020204030204" pitchFamily="49" charset="0"/>
              </a:rPr>
              <a:t>?: </a:t>
            </a:r>
            <a:r>
              <a:rPr lang="en-US" sz="1800" dirty="0">
                <a:solidFill>
                  <a:srgbClr val="FF6600"/>
                </a:solidFill>
                <a:latin typeface="Consolas" panose="020B0609020204030204" pitchFamily="49" charset="0"/>
              </a:rPr>
              <a:t>'reload'</a:t>
            </a:r>
            <a:r>
              <a:rPr lang="en-US" sz="1800" dirty="0">
                <a:latin typeface="Consolas" panose="020B0609020204030204" pitchFamily="49" charset="0"/>
              </a:rPr>
              <a:t> | </a:t>
            </a:r>
            <a:r>
              <a:rPr lang="en-US" sz="1800" dirty="0">
                <a:solidFill>
                  <a:srgbClr val="FF6600"/>
                </a:solidFill>
                <a:latin typeface="Consolas" panose="020B0609020204030204" pitchFamily="49" charset="0"/>
              </a:rPr>
              <a:t>'ignore'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scrollPositionRestoration</a:t>
            </a:r>
            <a:r>
              <a:rPr lang="en-US" sz="1800" dirty="0">
                <a:latin typeface="Consolas" panose="020B0609020204030204" pitchFamily="49" charset="0"/>
              </a:rPr>
              <a:t>?: </a:t>
            </a:r>
            <a:r>
              <a:rPr lang="en-US" sz="1800" dirty="0">
                <a:solidFill>
                  <a:srgbClr val="FF6600"/>
                </a:solidFill>
                <a:latin typeface="Consolas" panose="020B0609020204030204" pitchFamily="49" charset="0"/>
              </a:rPr>
              <a:t>'disabled'</a:t>
            </a:r>
            <a:r>
              <a:rPr lang="en-US" sz="1800" dirty="0">
                <a:latin typeface="Consolas" panose="020B0609020204030204" pitchFamily="49" charset="0"/>
              </a:rPr>
              <a:t> | </a:t>
            </a:r>
            <a:r>
              <a:rPr lang="en-US" sz="1800" dirty="0">
                <a:solidFill>
                  <a:srgbClr val="FF6600"/>
                </a:solidFill>
                <a:latin typeface="Consolas" panose="020B0609020204030204" pitchFamily="49" charset="0"/>
              </a:rPr>
              <a:t>'enabled'</a:t>
            </a:r>
            <a:r>
              <a:rPr lang="en-US" sz="1800" dirty="0">
                <a:latin typeface="Consolas" panose="020B0609020204030204" pitchFamily="49" charset="0"/>
              </a:rPr>
              <a:t> | </a:t>
            </a:r>
            <a:r>
              <a:rPr lang="en-US" sz="1800" dirty="0">
                <a:solidFill>
                  <a:srgbClr val="FF6600"/>
                </a:solidFill>
                <a:latin typeface="Consolas" panose="020B0609020204030204" pitchFamily="49" charset="0"/>
              </a:rPr>
              <a:t>'top'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anchorScrolling</a:t>
            </a:r>
            <a:r>
              <a:rPr lang="en-US" sz="1800" dirty="0">
                <a:latin typeface="Consolas" panose="020B0609020204030204" pitchFamily="49" charset="0"/>
              </a:rPr>
              <a:t>?: </a:t>
            </a:r>
            <a:r>
              <a:rPr lang="en-US" sz="1800" dirty="0">
                <a:solidFill>
                  <a:srgbClr val="FF6600"/>
                </a:solidFill>
                <a:latin typeface="Consolas" panose="020B0609020204030204" pitchFamily="49" charset="0"/>
              </a:rPr>
              <a:t>'disabled'</a:t>
            </a:r>
            <a:r>
              <a:rPr lang="en-US" sz="1800" dirty="0">
                <a:latin typeface="Consolas" panose="020B0609020204030204" pitchFamily="49" charset="0"/>
              </a:rPr>
              <a:t> | </a:t>
            </a:r>
            <a:r>
              <a:rPr lang="en-US" sz="1800" dirty="0">
                <a:solidFill>
                  <a:srgbClr val="FF6600"/>
                </a:solidFill>
                <a:latin typeface="Consolas" panose="020B0609020204030204" pitchFamily="49" charset="0"/>
              </a:rPr>
              <a:t>'enabled'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scrollOffset</a:t>
            </a:r>
            <a:r>
              <a:rPr lang="en-US" sz="1800" dirty="0">
                <a:latin typeface="Consolas" panose="020B0609020204030204" pitchFamily="49" charset="0"/>
              </a:rPr>
              <a:t>?: [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number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number</a:t>
            </a:r>
            <a:r>
              <a:rPr lang="en-US" sz="1800" dirty="0">
                <a:latin typeface="Consolas" panose="020B0609020204030204" pitchFamily="49" charset="0"/>
              </a:rPr>
              <a:t>] | (() =&gt; [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number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number</a:t>
            </a:r>
            <a:r>
              <a:rPr lang="en-US" sz="1800" dirty="0"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paramsInheritanceStrategy</a:t>
            </a:r>
            <a:r>
              <a:rPr lang="en-US" sz="1800" dirty="0">
                <a:latin typeface="Consolas" panose="020B0609020204030204" pitchFamily="49" charset="0"/>
              </a:rPr>
              <a:t>?: </a:t>
            </a:r>
            <a:r>
              <a:rPr lang="en-US" sz="1800" dirty="0">
                <a:solidFill>
                  <a:srgbClr val="FF66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 err="1">
                <a:solidFill>
                  <a:srgbClr val="FF6600"/>
                </a:solidFill>
                <a:latin typeface="Consolas" panose="020B0609020204030204" pitchFamily="49" charset="0"/>
              </a:rPr>
              <a:t>emptyOnly</a:t>
            </a:r>
            <a:r>
              <a:rPr lang="en-US" sz="1800" dirty="0">
                <a:solidFill>
                  <a:srgbClr val="FF66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>
                <a:latin typeface="Consolas" panose="020B0609020204030204" pitchFamily="49" charset="0"/>
              </a:rPr>
              <a:t> | </a:t>
            </a:r>
            <a:r>
              <a:rPr lang="en-US" sz="1800" dirty="0">
                <a:solidFill>
                  <a:srgbClr val="FF6600"/>
                </a:solidFill>
                <a:latin typeface="Consolas" panose="020B0609020204030204" pitchFamily="49" charset="0"/>
              </a:rPr>
              <a:t>'always'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malformedUriErrorHandler</a:t>
            </a:r>
            <a:r>
              <a:rPr lang="en-US" sz="1800" dirty="0">
                <a:latin typeface="Consolas" panose="020B0609020204030204" pitchFamily="49" charset="0"/>
              </a:rPr>
              <a:t>?: (error: </a:t>
            </a:r>
            <a:r>
              <a:rPr lang="en-US" sz="1800" dirty="0" err="1">
                <a:latin typeface="Consolas" panose="020B0609020204030204" pitchFamily="49" charset="0"/>
              </a:rPr>
              <a:t>URIError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urlSerializer</a:t>
            </a:r>
            <a:r>
              <a:rPr lang="en-US" sz="1800" dirty="0">
                <a:latin typeface="Consolas" panose="020B0609020204030204" pitchFamily="49" charset="0"/>
              </a:rPr>
              <a:t>: </a:t>
            </a:r>
            <a:r>
              <a:rPr lang="en-US" sz="1800" dirty="0" err="1">
                <a:latin typeface="Consolas" panose="020B0609020204030204" pitchFamily="49" charset="0"/>
              </a:rPr>
              <a:t>UrlSerializer</a:t>
            </a:r>
            <a:r>
              <a:rPr lang="en-US" sz="1800" dirty="0">
                <a:latin typeface="Consolas" panose="020B0609020204030204" pitchFamily="49" charset="0"/>
              </a:rPr>
              <a:t>, url: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latin typeface="Consolas" panose="020B0609020204030204" pitchFamily="49" charset="0"/>
              </a:rPr>
              <a:t>) =&gt; 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                                                                                  </a:t>
            </a:r>
            <a:r>
              <a:rPr lang="en-US" sz="1800" dirty="0" err="1">
                <a:latin typeface="Consolas" panose="020B0609020204030204" pitchFamily="49" charset="0"/>
              </a:rPr>
              <a:t>UrlTree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urlUpdateStrategy</a:t>
            </a:r>
            <a:r>
              <a:rPr lang="en-US" sz="1800" dirty="0">
                <a:latin typeface="Consolas" panose="020B0609020204030204" pitchFamily="49" charset="0"/>
              </a:rPr>
              <a:t>?: </a:t>
            </a:r>
            <a:r>
              <a:rPr lang="en-US" sz="1800" dirty="0">
                <a:solidFill>
                  <a:srgbClr val="FF6600"/>
                </a:solidFill>
                <a:latin typeface="Consolas" panose="020B0609020204030204" pitchFamily="49" charset="0"/>
              </a:rPr>
              <a:t>'deferred'</a:t>
            </a:r>
            <a:r>
              <a:rPr lang="en-US" sz="1800" dirty="0">
                <a:latin typeface="Consolas" panose="020B0609020204030204" pitchFamily="49" charset="0"/>
              </a:rPr>
              <a:t> | </a:t>
            </a:r>
            <a:r>
              <a:rPr lang="en-US" sz="1800" dirty="0">
                <a:solidFill>
                  <a:srgbClr val="FF6600"/>
                </a:solidFill>
                <a:latin typeface="Consolas" panose="020B0609020204030204" pitchFamily="49" charset="0"/>
              </a:rPr>
              <a:t>'eager'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relativeLinkResolution</a:t>
            </a:r>
            <a:r>
              <a:rPr lang="en-US" sz="1800" dirty="0">
                <a:latin typeface="Consolas" panose="020B0609020204030204" pitchFamily="49" charset="0"/>
              </a:rPr>
              <a:t>?: </a:t>
            </a:r>
            <a:r>
              <a:rPr lang="en-US" sz="1800" dirty="0">
                <a:solidFill>
                  <a:srgbClr val="FF6600"/>
                </a:solidFill>
                <a:latin typeface="Consolas" panose="020B0609020204030204" pitchFamily="49" charset="0"/>
              </a:rPr>
              <a:t>'legacy'</a:t>
            </a:r>
            <a:r>
              <a:rPr lang="en-US" sz="1800" dirty="0">
                <a:latin typeface="Consolas" panose="020B0609020204030204" pitchFamily="49" charset="0"/>
              </a:rPr>
              <a:t> | </a:t>
            </a:r>
            <a:r>
              <a:rPr lang="en-US" sz="1800" dirty="0">
                <a:solidFill>
                  <a:srgbClr val="FF6600"/>
                </a:solidFill>
                <a:latin typeface="Consolas" panose="020B0609020204030204" pitchFamily="49" charset="0"/>
              </a:rPr>
              <a:t>'corrected'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054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square" rtlCol="0">
        <a:spAutoFit/>
      </a:bodyPr>
      <a:lstStyle>
        <a:defPPr algn="ctr">
          <a:lnSpc>
            <a:spcPct val="120000"/>
          </a:lnSpc>
          <a:defRPr dirty="0"/>
        </a:defPPr>
      </a:lstStyle>
      <a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AngularJS_02_DeepDiveIntoModules_v.1.5_2016_02</Template>
  <TotalTime>8617</TotalTime>
  <Words>2410</Words>
  <Application>Microsoft Office PowerPoint</Application>
  <PresentationFormat>Widescreen</PresentationFormat>
  <Paragraphs>864</Paragraphs>
  <Slides>88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6" baseType="lpstr">
      <vt:lpstr>Arial</vt:lpstr>
      <vt:lpstr>Arial Black</vt:lpstr>
      <vt:lpstr>Calibri</vt:lpstr>
      <vt:lpstr>Calibri Light</vt:lpstr>
      <vt:lpstr>Consolas</vt:lpstr>
      <vt:lpstr>Lucida Grande</vt:lpstr>
      <vt:lpstr>Trebuchet MS</vt:lpstr>
      <vt:lpstr>1_Epam_PPT_Template</vt:lpstr>
      <vt:lpstr>PowerPoint Presentation</vt:lpstr>
      <vt:lpstr>Outline</vt:lpstr>
      <vt:lpstr>Routing Components</vt:lpstr>
      <vt:lpstr>&lt;base&gt; Tag</vt:lpstr>
      <vt:lpstr>PowerPoint Presentation</vt:lpstr>
      <vt:lpstr>Configure Routes – Route Interface</vt:lpstr>
      <vt:lpstr>Configuring Routes. Router State Tree</vt:lpstr>
      <vt:lpstr>RouterModule Class</vt:lpstr>
      <vt:lpstr>ExtraOptions</vt:lpstr>
      <vt:lpstr>Routing NgModule</vt:lpstr>
      <vt:lpstr>PowerPoint Presentation</vt:lpstr>
      <vt:lpstr>AppModule – Make the Router Available</vt:lpstr>
      <vt:lpstr>PowerPoint Presentation</vt:lpstr>
      <vt:lpstr>Router Directives</vt:lpstr>
      <vt:lpstr>&lt;router-outlet&gt; Directive</vt:lpstr>
      <vt:lpstr>PowerPoint Presentation</vt:lpstr>
      <vt:lpstr>PowerPoint Presentation</vt:lpstr>
      <vt:lpstr>PowerPoint Presentation</vt:lpstr>
      <vt:lpstr>routerLinkActive Directive</vt:lpstr>
      <vt:lpstr>PowerPoint Presentation</vt:lpstr>
      <vt:lpstr>Location Strategy</vt:lpstr>
      <vt:lpstr>Feature Areas</vt:lpstr>
      <vt:lpstr>PowerPoint Presentation</vt:lpstr>
      <vt:lpstr>Feature Route Configuration</vt:lpstr>
      <vt:lpstr>Register Feature Module</vt:lpstr>
      <vt:lpstr>PowerPoint Presentation</vt:lpstr>
      <vt:lpstr>Router Class - navigate</vt:lpstr>
      <vt:lpstr>NavigationExtras</vt:lpstr>
      <vt:lpstr>PowerPoint Presentation</vt:lpstr>
      <vt:lpstr>ActivatedRoute Service</vt:lpstr>
      <vt:lpstr>Getting the Route Parameters From ActivatedRoute</vt:lpstr>
      <vt:lpstr>Getting the Route Parameters From ActivatedRouteSnapshot</vt:lpstr>
      <vt:lpstr>ParamMap API</vt:lpstr>
      <vt:lpstr>PowerPoint Presentation</vt:lpstr>
      <vt:lpstr>Secondary Router Outlet</vt:lpstr>
      <vt:lpstr>Application Page Structure</vt:lpstr>
      <vt:lpstr>Configuring Secondary Routes</vt:lpstr>
      <vt:lpstr>Activating Secondary Routes: RouterLink</vt:lpstr>
      <vt:lpstr>Activating Secondary Routes: In Code</vt:lpstr>
      <vt:lpstr>Clearing Secondary Outlet</vt:lpstr>
      <vt:lpstr>PowerPoint Presentation</vt:lpstr>
      <vt:lpstr>Feature Areas with Child Routes</vt:lpstr>
      <vt:lpstr>PowerPoint Presentation</vt:lpstr>
      <vt:lpstr>Child Route Configuration</vt:lpstr>
      <vt:lpstr>PowerPoint Presentation</vt:lpstr>
      <vt:lpstr>Relative Navigation</vt:lpstr>
      <vt:lpstr>PowerPoint Presentation</vt:lpstr>
      <vt:lpstr>Optional Parameters</vt:lpstr>
      <vt:lpstr>PowerPoint Presentation</vt:lpstr>
      <vt:lpstr>Guards</vt:lpstr>
      <vt:lpstr>Types of Guards</vt:lpstr>
      <vt:lpstr>Route Configuration w/ Guard</vt:lpstr>
      <vt:lpstr>Interfaces CanActivate &amp; CanActivateChild</vt:lpstr>
      <vt:lpstr>Perform Navigation from Guards by Returning a UrlTree</vt:lpstr>
      <vt:lpstr>Guard Priority</vt:lpstr>
      <vt:lpstr>PowerPoint Presentation</vt:lpstr>
      <vt:lpstr>Interface CanDeactivate</vt:lpstr>
      <vt:lpstr>PowerPoint Presentation</vt:lpstr>
      <vt:lpstr>Interface Resolve</vt:lpstr>
      <vt:lpstr>Route Resolve Guard Configuration</vt:lpstr>
      <vt:lpstr>Access to Resolve Data</vt:lpstr>
      <vt:lpstr>PowerPoint Presentation</vt:lpstr>
      <vt:lpstr>Query Parameters and Fragment</vt:lpstr>
      <vt:lpstr>queryParamsHandling</vt:lpstr>
      <vt:lpstr>Query Parameters and Fragment</vt:lpstr>
      <vt:lpstr>RunGuardAndResolvers</vt:lpstr>
      <vt:lpstr>PowerPoint Presentation</vt:lpstr>
      <vt:lpstr>Feature Areas with Asynchronous Routing</vt:lpstr>
      <vt:lpstr>LoadChildren</vt:lpstr>
      <vt:lpstr>PowerPoint Presentation</vt:lpstr>
      <vt:lpstr>Interface CanLoad</vt:lpstr>
      <vt:lpstr>Apply canLoad Guard</vt:lpstr>
      <vt:lpstr>PowerPoint Presentation</vt:lpstr>
      <vt:lpstr>Preloading Strategies</vt:lpstr>
      <vt:lpstr>Default Preloading Strategy</vt:lpstr>
      <vt:lpstr>PowerPoint Presentation</vt:lpstr>
      <vt:lpstr>Custom Preloading Strategy</vt:lpstr>
      <vt:lpstr>Custom Preloading Strategy</vt:lpstr>
      <vt:lpstr>Custom Preloading Strategy</vt:lpstr>
      <vt:lpstr>PowerPoint Presentation</vt:lpstr>
      <vt:lpstr>Title Problem and Solution</vt:lpstr>
      <vt:lpstr>The Lifecycle of Router</vt:lpstr>
      <vt:lpstr>PowerPoint Presentation</vt:lpstr>
      <vt:lpstr>Reacting to Router Events</vt:lpstr>
      <vt:lpstr>PowerPoint Presentation</vt:lpstr>
      <vt:lpstr>Meta Service</vt:lpstr>
      <vt:lpstr>PowerPoint Presentation</vt:lpstr>
      <vt:lpstr>Summary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Backbone.js</dc:title>
  <dc:creator>Vitaliy Zhyrytskyy</dc:creator>
  <cp:lastModifiedBy>Vitaliy Zhyrytskyy</cp:lastModifiedBy>
  <cp:revision>1412</cp:revision>
  <dcterms:created xsi:type="dcterms:W3CDTF">2014-06-04T06:21:16Z</dcterms:created>
  <dcterms:modified xsi:type="dcterms:W3CDTF">2019-11-04T14:26:50Z</dcterms:modified>
</cp:coreProperties>
</file>