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6" r:id="rId2"/>
    <p:sldMasterId id="2147483686" r:id="rId3"/>
  </p:sldMasterIdLst>
  <p:notesMasterIdLst>
    <p:notesMasterId r:id="rId13"/>
  </p:notesMasterIdLst>
  <p:sldIdLst>
    <p:sldId id="256" r:id="rId4"/>
    <p:sldId id="271" r:id="rId5"/>
    <p:sldId id="272" r:id="rId6"/>
    <p:sldId id="281" r:id="rId7"/>
    <p:sldId id="273" r:id="rId8"/>
    <p:sldId id="282" r:id="rId9"/>
    <p:sldId id="283" r:id="rId10"/>
    <p:sldId id="270" r:id="rId11"/>
    <p:sldId id="262" r:id="rId12"/>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793B462-640D-425C-9EC9-4054600F9BBB}">
          <p14:sldIdLst>
            <p14:sldId id="256"/>
            <p14:sldId id="271"/>
            <p14:sldId id="272"/>
            <p14:sldId id="281"/>
            <p14:sldId id="273"/>
            <p14:sldId id="282"/>
            <p14:sldId id="283"/>
            <p14:sldId id="270"/>
            <p14:sldId id="262"/>
          </p14:sldIdLst>
        </p14:section>
      </p14:sectionLst>
    </p:ext>
    <p:ext uri="{EFAFB233-063F-42B5-8137-9DF3F51BA10A}">
      <p15:sldGuideLst xmlns:p15="http://schemas.microsoft.com/office/powerpoint/2012/main">
        <p15:guide id="2" pos="3840" userDrawn="1">
          <p15:clr>
            <a:srgbClr val="A4A3A4"/>
          </p15:clr>
        </p15:guide>
        <p15:guide id="3" orient="horz" pos="2160">
          <p15:clr>
            <a:srgbClr val="A4A3A4"/>
          </p15:clr>
        </p15:guide>
        <p15:guide id="4" orient="horz" pos="262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1B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0A15C55-8517-42AA-B614-E9B94910E393}">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80107" autoAdjust="0"/>
  </p:normalViewPr>
  <p:slideViewPr>
    <p:cSldViewPr snapToGrid="0" showGuides="1">
      <p:cViewPr varScale="1">
        <p:scale>
          <a:sx n="55" d="100"/>
          <a:sy n="55" d="100"/>
        </p:scale>
        <p:origin x="936" y="40"/>
      </p:cViewPr>
      <p:guideLst>
        <p:guide pos="3840"/>
        <p:guide orient="horz" pos="2160"/>
        <p:guide orient="horz" pos="2623"/>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00E515-B892-43E8-805D-90120BEE7F23}" type="datetimeFigureOut">
              <a:rPr lang="uk-UA" smtClean="0"/>
              <a:t>11.10.2018</a:t>
            </a:fld>
            <a:endParaRPr lang="uk-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26DE06-F3D2-4967-9E42-1EE18725EA77}" type="slidenum">
              <a:rPr lang="uk-UA" smtClean="0"/>
              <a:t>‹#›</a:t>
            </a:fld>
            <a:endParaRPr lang="uk-UA"/>
          </a:p>
        </p:txBody>
      </p:sp>
    </p:spTree>
    <p:extLst>
      <p:ext uri="{BB962C8B-B14F-4D97-AF65-F5344CB8AC3E}">
        <p14:creationId xmlns:p14="http://schemas.microsoft.com/office/powerpoint/2010/main" val="1404888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sz="1200" kern="1200" dirty="0" smtClean="0">
                <a:solidFill>
                  <a:schemeClr val="tx1"/>
                </a:solidFill>
                <a:effectLst/>
                <a:latin typeface="+mn-lt"/>
                <a:ea typeface="+mn-ea"/>
                <a:cs typeface="+mn-cs"/>
              </a:rPr>
              <a:t>Привіт,</a:t>
            </a:r>
          </a:p>
          <a:p>
            <a:r>
              <a:rPr lang="uk-UA" sz="1200" kern="1200" dirty="0" smtClean="0">
                <a:solidFill>
                  <a:schemeClr val="tx1"/>
                </a:solidFill>
                <a:effectLst/>
                <a:latin typeface="+mn-lt"/>
                <a:ea typeface="+mn-ea"/>
                <a:cs typeface="+mn-cs"/>
              </a:rPr>
              <a:t>Радий вітати Вас у наступному Модулі який присвячений циклам. </a:t>
            </a:r>
          </a:p>
          <a:p>
            <a:r>
              <a:rPr lang="uk-UA" sz="1200" kern="1200" dirty="0" smtClean="0">
                <a:solidFill>
                  <a:schemeClr val="tx1"/>
                </a:solidFill>
                <a:effectLst/>
                <a:latin typeface="+mn-lt"/>
                <a:ea typeface="+mn-ea"/>
                <a:cs typeface="+mn-cs"/>
              </a:rPr>
              <a:t>Ми розглянемо конструкцї циклів та де і як їх можна використовувати. </a:t>
            </a:r>
            <a:endParaRPr lang="uk-U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D26DE06-F3D2-4967-9E42-1EE18725EA77}" type="slidenum">
              <a:rPr lang="uk-UA" smtClean="0"/>
              <a:t>1</a:t>
            </a:fld>
            <a:endParaRPr lang="uk-UA" dirty="0"/>
          </a:p>
        </p:txBody>
      </p:sp>
    </p:spTree>
    <p:extLst>
      <p:ext uri="{BB962C8B-B14F-4D97-AF65-F5344CB8AC3E}">
        <p14:creationId xmlns:p14="http://schemas.microsoft.com/office/powerpoint/2010/main" val="122581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sz="1200" kern="1200" dirty="0">
                <a:solidFill>
                  <a:schemeClr val="tx1"/>
                </a:solidFill>
                <a:effectLst/>
                <a:latin typeface="+mn-lt"/>
                <a:ea typeface="+mn-ea"/>
                <a:cs typeface="+mn-cs"/>
              </a:rPr>
              <a:t>Давайте</a:t>
            </a:r>
            <a:r>
              <a:rPr lang="uk-UA" sz="1200" kern="1200" baseline="0" dirty="0">
                <a:solidFill>
                  <a:schemeClr val="tx1"/>
                </a:solidFill>
                <a:effectLst/>
                <a:latin typeface="+mn-lt"/>
                <a:ea typeface="+mn-ea"/>
                <a:cs typeface="+mn-cs"/>
              </a:rPr>
              <a:t> </a:t>
            </a:r>
            <a:r>
              <a:rPr lang="uk-UA" sz="1200" kern="1200" baseline="0" dirty="0" smtClean="0">
                <a:solidFill>
                  <a:schemeClr val="tx1"/>
                </a:solidFill>
                <a:effectLst/>
                <a:latin typeface="+mn-lt"/>
                <a:ea typeface="+mn-ea"/>
                <a:cs typeface="+mn-cs"/>
              </a:rPr>
              <a:t>почнемо </a:t>
            </a:r>
            <a:r>
              <a:rPr lang="uk-UA" sz="1200" kern="1200" baseline="0" dirty="0">
                <a:solidFill>
                  <a:schemeClr val="tx1"/>
                </a:solidFill>
                <a:effectLst/>
                <a:latin typeface="+mn-lt"/>
                <a:ea typeface="+mn-ea"/>
                <a:cs typeface="+mn-cs"/>
              </a:rPr>
              <a:t>з того, що розберемось для яких задач варто використовувати цикли і чим вони можуть нам </a:t>
            </a:r>
            <a:r>
              <a:rPr lang="uk-UA" sz="1200" kern="1200" baseline="0" dirty="0" smtClean="0">
                <a:solidFill>
                  <a:schemeClr val="tx1"/>
                </a:solidFill>
                <a:effectLst/>
                <a:latin typeface="+mn-lt"/>
                <a:ea typeface="+mn-ea"/>
                <a:cs typeface="+mn-cs"/>
              </a:rPr>
              <a:t>допомогти</a:t>
            </a:r>
            <a:r>
              <a:rPr lang="uk-UA" sz="1200" kern="1200" baseline="0" dirty="0">
                <a:solidFill>
                  <a:schemeClr val="tx1"/>
                </a:solidFill>
                <a:effectLst/>
                <a:latin typeface="+mn-lt"/>
                <a:ea typeface="+mn-ea"/>
                <a:cs typeface="+mn-cs"/>
              </a:rPr>
              <a:t>.</a:t>
            </a:r>
          </a:p>
          <a:p>
            <a:endParaRPr lang="uk-UA" sz="1200" kern="1200" baseline="0" dirty="0">
              <a:solidFill>
                <a:schemeClr val="tx1"/>
              </a:solidFill>
              <a:effectLst/>
              <a:latin typeface="+mn-lt"/>
              <a:ea typeface="+mn-ea"/>
              <a:cs typeface="+mn-cs"/>
            </a:endParaRPr>
          </a:p>
          <a:p>
            <a:r>
              <a:rPr lang="uk-UA" sz="1200" kern="1200" baseline="0" dirty="0">
                <a:solidFill>
                  <a:schemeClr val="tx1"/>
                </a:solidFill>
                <a:effectLst/>
                <a:latin typeface="+mn-lt"/>
                <a:ea typeface="+mn-ea"/>
                <a:cs typeface="+mn-cs"/>
              </a:rPr>
              <a:t>У </a:t>
            </a:r>
            <a:r>
              <a:rPr lang="uk-UA" sz="1200" kern="1200" baseline="0" dirty="0" smtClean="0">
                <a:solidFill>
                  <a:schemeClr val="tx1"/>
                </a:solidFill>
                <a:effectLst/>
                <a:latin typeface="+mn-lt"/>
                <a:ea typeface="+mn-ea"/>
                <a:cs typeface="+mn-cs"/>
              </a:rPr>
              <a:t>програмуванні </a:t>
            </a:r>
            <a:r>
              <a:rPr lang="uk-UA" sz="1200" kern="1200" baseline="0" dirty="0">
                <a:solidFill>
                  <a:schemeClr val="tx1"/>
                </a:solidFill>
                <a:effectLst/>
                <a:latin typeface="+mn-lt"/>
                <a:ea typeface="+mn-ea"/>
                <a:cs typeface="+mn-cs"/>
              </a:rPr>
              <a:t>досить часто постають задачі </a:t>
            </a:r>
            <a:r>
              <a:rPr lang="uk-UA" sz="1200" kern="1200" baseline="0" dirty="0" err="1" smtClean="0">
                <a:solidFill>
                  <a:schemeClr val="tx1"/>
                </a:solidFill>
                <a:effectLst/>
                <a:latin typeface="+mn-lt"/>
                <a:ea typeface="+mn-ea"/>
                <a:cs typeface="+mn-cs"/>
              </a:rPr>
              <a:t>пов</a:t>
            </a:r>
            <a:r>
              <a:rPr lang="en-US" sz="1200" kern="1200" baseline="0" dirty="0" smtClean="0">
                <a:solidFill>
                  <a:schemeClr val="tx1"/>
                </a:solidFill>
                <a:effectLst/>
                <a:latin typeface="+mn-lt"/>
                <a:ea typeface="+mn-ea"/>
                <a:cs typeface="+mn-cs"/>
              </a:rPr>
              <a:t>’</a:t>
            </a:r>
            <a:r>
              <a:rPr lang="uk-UA" sz="1200" kern="1200" baseline="0" dirty="0" err="1" smtClean="0">
                <a:solidFill>
                  <a:schemeClr val="tx1"/>
                </a:solidFill>
                <a:effectLst/>
                <a:latin typeface="+mn-lt"/>
                <a:ea typeface="+mn-ea"/>
                <a:cs typeface="+mn-cs"/>
              </a:rPr>
              <a:t>язані</a:t>
            </a:r>
            <a:r>
              <a:rPr lang="uk-UA" sz="1200" kern="1200" baseline="0" dirty="0" smtClean="0">
                <a:solidFill>
                  <a:schemeClr val="tx1"/>
                </a:solidFill>
                <a:effectLst/>
                <a:latin typeface="+mn-lt"/>
                <a:ea typeface="+mn-ea"/>
                <a:cs typeface="+mn-cs"/>
              </a:rPr>
              <a:t> </a:t>
            </a:r>
            <a:r>
              <a:rPr lang="uk-UA" sz="1200" kern="1200" baseline="0" dirty="0">
                <a:solidFill>
                  <a:schemeClr val="tx1"/>
                </a:solidFill>
                <a:effectLst/>
                <a:latin typeface="+mn-lt"/>
                <a:ea typeface="+mn-ea"/>
                <a:cs typeface="+mn-cs"/>
              </a:rPr>
              <a:t>з опрацюванням масивів даних.</a:t>
            </a:r>
          </a:p>
          <a:p>
            <a:r>
              <a:rPr lang="uk-UA" sz="1200" kern="1200" baseline="0" dirty="0">
                <a:solidFill>
                  <a:schemeClr val="tx1"/>
                </a:solidFill>
                <a:effectLst/>
                <a:latin typeface="+mn-lt"/>
                <a:ea typeface="+mn-ea"/>
                <a:cs typeface="+mn-cs"/>
              </a:rPr>
              <a:t>Наприклад виконати одну і ту саму дію декілька раз.</a:t>
            </a:r>
          </a:p>
          <a:p>
            <a:r>
              <a:rPr lang="uk-UA" sz="1200" kern="1200" baseline="0" dirty="0">
                <a:solidFill>
                  <a:schemeClr val="tx1"/>
                </a:solidFill>
                <a:effectLst/>
                <a:latin typeface="+mn-lt"/>
                <a:ea typeface="+mn-ea"/>
                <a:cs typeface="+mn-cs"/>
              </a:rPr>
              <a:t>Чи наприклад базуючись на певних масивах даних побудувати новий масив даних або виконати якусь дію.</a:t>
            </a:r>
          </a:p>
          <a:p>
            <a:r>
              <a:rPr lang="uk-UA" sz="1200" kern="1200" baseline="0" dirty="0">
                <a:solidFill>
                  <a:schemeClr val="tx1"/>
                </a:solidFill>
                <a:effectLst/>
                <a:latin typeface="+mn-lt"/>
                <a:ea typeface="+mn-ea"/>
                <a:cs typeface="+mn-cs"/>
              </a:rPr>
              <a:t>Чи зробити якусь вибірку.</a:t>
            </a:r>
            <a:endParaRPr lang="uk-UA" sz="1200" kern="1200" dirty="0">
              <a:solidFill>
                <a:schemeClr val="tx1"/>
              </a:solidFill>
              <a:effectLst/>
              <a:latin typeface="+mn-lt"/>
              <a:ea typeface="+mn-ea"/>
              <a:cs typeface="+mn-cs"/>
            </a:endParaRPr>
          </a:p>
          <a:p>
            <a:endParaRPr lang="uk-UA" sz="1200" kern="1200" dirty="0">
              <a:solidFill>
                <a:schemeClr val="tx1"/>
              </a:solidFill>
              <a:effectLst/>
              <a:latin typeface="+mn-lt"/>
              <a:ea typeface="+mn-ea"/>
              <a:cs typeface="+mn-cs"/>
            </a:endParaRPr>
          </a:p>
          <a:p>
            <a:r>
              <a:rPr lang="uk-UA" sz="1200" kern="1200" dirty="0">
                <a:solidFill>
                  <a:schemeClr val="tx1"/>
                </a:solidFill>
                <a:effectLst/>
                <a:latin typeface="+mn-lt"/>
                <a:ea typeface="+mn-ea"/>
                <a:cs typeface="+mn-cs"/>
              </a:rPr>
              <a:t>Всі ці задачі </a:t>
            </a:r>
            <a:r>
              <a:rPr lang="uk-UA" sz="1200" kern="1200" dirty="0" smtClean="0">
                <a:solidFill>
                  <a:schemeClr val="tx1"/>
                </a:solidFill>
                <a:effectLst/>
                <a:latin typeface="+mn-lt"/>
                <a:ea typeface="+mn-ea"/>
                <a:cs typeface="+mn-cs"/>
              </a:rPr>
              <a:t>об</a:t>
            </a:r>
            <a:r>
              <a:rPr lang="en-US" sz="1200" kern="1200" dirty="0" smtClean="0">
                <a:solidFill>
                  <a:schemeClr val="tx1"/>
                </a:solidFill>
                <a:effectLst/>
                <a:latin typeface="+mn-lt"/>
                <a:ea typeface="+mn-ea"/>
                <a:cs typeface="+mn-cs"/>
              </a:rPr>
              <a:t>’</a:t>
            </a:r>
            <a:r>
              <a:rPr lang="uk-UA" sz="1200" kern="1200" dirty="0" err="1" smtClean="0">
                <a:solidFill>
                  <a:schemeClr val="tx1"/>
                </a:solidFill>
                <a:effectLst/>
                <a:latin typeface="+mn-lt"/>
                <a:ea typeface="+mn-ea"/>
                <a:cs typeface="+mn-cs"/>
              </a:rPr>
              <a:t>єднує</a:t>
            </a:r>
            <a:r>
              <a:rPr lang="uk-UA" sz="1200" kern="1200" dirty="0" smtClean="0">
                <a:solidFill>
                  <a:schemeClr val="tx1"/>
                </a:solidFill>
                <a:effectLst/>
                <a:latin typeface="+mn-lt"/>
                <a:ea typeface="+mn-ea"/>
                <a:cs typeface="+mn-cs"/>
              </a:rPr>
              <a:t> </a:t>
            </a:r>
            <a:r>
              <a:rPr lang="uk-UA" sz="1200" kern="1200" dirty="0">
                <a:solidFill>
                  <a:schemeClr val="tx1"/>
                </a:solidFill>
                <a:effectLst/>
                <a:latin typeface="+mn-lt"/>
                <a:ea typeface="+mn-ea"/>
                <a:cs typeface="+mn-cs"/>
              </a:rPr>
              <a:t>одна річ,</a:t>
            </a:r>
            <a:r>
              <a:rPr lang="uk-UA" sz="1200" kern="1200" baseline="0" dirty="0">
                <a:solidFill>
                  <a:schemeClr val="tx1"/>
                </a:solidFill>
                <a:effectLst/>
                <a:latin typeface="+mn-lt"/>
                <a:ea typeface="+mn-ea"/>
                <a:cs typeface="+mn-cs"/>
              </a:rPr>
              <a:t> це </a:t>
            </a:r>
            <a:r>
              <a:rPr lang="uk-UA" sz="1200" kern="1200" baseline="0" dirty="0" smtClean="0">
                <a:solidFill>
                  <a:schemeClr val="tx1"/>
                </a:solidFill>
                <a:effectLst/>
                <a:latin typeface="+mn-lt"/>
                <a:ea typeface="+mn-ea"/>
                <a:cs typeface="+mn-cs"/>
              </a:rPr>
              <a:t>те, </a:t>
            </a:r>
            <a:r>
              <a:rPr lang="uk-UA" sz="1200" kern="1200" baseline="0" dirty="0">
                <a:solidFill>
                  <a:schemeClr val="tx1"/>
                </a:solidFill>
                <a:effectLst/>
                <a:latin typeface="+mn-lt"/>
                <a:ea typeface="+mn-ea"/>
                <a:cs typeface="+mn-cs"/>
              </a:rPr>
              <a:t>що у них буде виникати необхідність робити одну і ту саму </a:t>
            </a:r>
            <a:r>
              <a:rPr lang="uk-UA" sz="1200" kern="1200" baseline="0" dirty="0" smtClean="0">
                <a:solidFill>
                  <a:schemeClr val="tx1"/>
                </a:solidFill>
                <a:effectLst/>
                <a:latin typeface="+mn-lt"/>
                <a:ea typeface="+mn-ea"/>
                <a:cs typeface="+mn-cs"/>
              </a:rPr>
              <a:t>дію, </a:t>
            </a:r>
            <a:r>
              <a:rPr lang="uk-UA" sz="1200" kern="1200" baseline="0" dirty="0">
                <a:solidFill>
                  <a:schemeClr val="tx1"/>
                </a:solidFill>
                <a:effectLst/>
                <a:latin typeface="+mn-lt"/>
                <a:ea typeface="+mn-ea"/>
                <a:cs typeface="+mn-cs"/>
              </a:rPr>
              <a:t>чи якусь послідовність дій,  декілька раз.</a:t>
            </a:r>
          </a:p>
          <a:p>
            <a:r>
              <a:rPr lang="uk-UA" sz="1200" kern="1200" baseline="0" dirty="0">
                <a:solidFill>
                  <a:schemeClr val="tx1"/>
                </a:solidFill>
                <a:effectLst/>
                <a:latin typeface="+mn-lt"/>
                <a:ea typeface="+mn-ea"/>
                <a:cs typeface="+mn-cs"/>
              </a:rPr>
              <a:t>І одне таке повторення будемо називати ітерацією.</a:t>
            </a:r>
          </a:p>
          <a:p>
            <a:r>
              <a:rPr lang="uk-UA" sz="1200" kern="1200" baseline="0" dirty="0">
                <a:solidFill>
                  <a:schemeClr val="tx1"/>
                </a:solidFill>
                <a:effectLst/>
                <a:latin typeface="+mn-lt"/>
                <a:ea typeface="+mn-ea"/>
                <a:cs typeface="+mn-cs"/>
              </a:rPr>
              <a:t>Отож будемо вважати, що ітерація це частина коду яка описана в тілі циклу</a:t>
            </a:r>
            <a:r>
              <a:rPr lang="uk-UA" sz="1200" kern="1200" baseline="0" dirty="0" smtClean="0">
                <a:solidFill>
                  <a:schemeClr val="tx1"/>
                </a:solidFill>
                <a:effectLst/>
                <a:latin typeface="+mn-lt"/>
                <a:ea typeface="+mn-ea"/>
                <a:cs typeface="+mn-cs"/>
              </a:rPr>
              <a:t>.</a:t>
            </a:r>
            <a:endParaRPr lang="uk-UA" sz="1200" kern="1200" baseline="0" dirty="0">
              <a:solidFill>
                <a:schemeClr val="tx1"/>
              </a:solidFill>
              <a:effectLst/>
              <a:latin typeface="+mn-lt"/>
              <a:ea typeface="+mn-ea"/>
              <a:cs typeface="+mn-cs"/>
            </a:endParaRPr>
          </a:p>
          <a:p>
            <a:endParaRPr lang="uk-UA" sz="1200" kern="1200" baseline="0" dirty="0">
              <a:solidFill>
                <a:schemeClr val="tx1"/>
              </a:solidFill>
              <a:effectLst/>
              <a:latin typeface="+mn-lt"/>
              <a:ea typeface="+mn-ea"/>
              <a:cs typeface="+mn-cs"/>
            </a:endParaRPr>
          </a:p>
          <a:p>
            <a:r>
              <a:rPr lang="uk-UA" sz="1200" kern="1200" baseline="0" dirty="0">
                <a:solidFill>
                  <a:schemeClr val="tx1"/>
                </a:solidFill>
                <a:effectLst/>
                <a:latin typeface="+mn-lt"/>
                <a:ea typeface="+mn-ea"/>
                <a:cs typeface="+mn-cs"/>
              </a:rPr>
              <a:t>Ми можемо поділити ці задачі на два підвиди задач.</a:t>
            </a:r>
          </a:p>
          <a:p>
            <a:endParaRPr lang="uk-UA" sz="1200" kern="1200" baseline="0" dirty="0">
              <a:solidFill>
                <a:schemeClr val="tx1"/>
              </a:solidFill>
              <a:effectLst/>
              <a:latin typeface="+mn-lt"/>
              <a:ea typeface="+mn-ea"/>
              <a:cs typeface="+mn-cs"/>
            </a:endParaRPr>
          </a:p>
          <a:p>
            <a:r>
              <a:rPr lang="uk-UA" sz="1200" kern="1200" baseline="0" dirty="0">
                <a:solidFill>
                  <a:schemeClr val="tx1"/>
                </a:solidFill>
                <a:effectLst/>
                <a:latin typeface="+mn-lt"/>
                <a:ea typeface="+mn-ea"/>
                <a:cs typeface="+mn-cs"/>
              </a:rPr>
              <a:t>Перший – це ті </a:t>
            </a:r>
            <a:r>
              <a:rPr lang="uk-UA" sz="1200" kern="1200" baseline="0" dirty="0" smtClean="0">
                <a:solidFill>
                  <a:schemeClr val="tx1"/>
                </a:solidFill>
                <a:effectLst/>
                <a:latin typeface="+mn-lt"/>
                <a:ea typeface="+mn-ea"/>
                <a:cs typeface="+mn-cs"/>
              </a:rPr>
              <a:t>задачі, </a:t>
            </a:r>
            <a:r>
              <a:rPr lang="uk-UA" sz="1200" kern="1200" baseline="0" dirty="0">
                <a:solidFill>
                  <a:schemeClr val="tx1"/>
                </a:solidFill>
                <a:effectLst/>
                <a:latin typeface="+mn-lt"/>
                <a:ea typeface="+mn-ea"/>
                <a:cs typeface="+mn-cs"/>
              </a:rPr>
              <a:t>в яких ми незнаємо точно скільки ітерацій  нам буде необхідно виконувати , проте ми знаємо умову доки нам потрібно їх виконувати.</a:t>
            </a:r>
          </a:p>
          <a:p>
            <a:r>
              <a:rPr lang="uk-UA" sz="1200" kern="1200" baseline="0" dirty="0">
                <a:solidFill>
                  <a:schemeClr val="tx1"/>
                </a:solidFill>
                <a:effectLst/>
                <a:latin typeface="+mn-lt"/>
                <a:ea typeface="+mn-ea"/>
                <a:cs typeface="+mn-cs"/>
              </a:rPr>
              <a:t>Другий  - це ті </a:t>
            </a:r>
            <a:r>
              <a:rPr lang="uk-UA" sz="1200" kern="1200" baseline="0" dirty="0" smtClean="0">
                <a:solidFill>
                  <a:schemeClr val="tx1"/>
                </a:solidFill>
                <a:effectLst/>
                <a:latin typeface="+mn-lt"/>
                <a:ea typeface="+mn-ea"/>
                <a:cs typeface="+mn-cs"/>
              </a:rPr>
              <a:t>задачі </a:t>
            </a:r>
            <a:r>
              <a:rPr lang="uk-UA" sz="1200" kern="1200" baseline="0" dirty="0">
                <a:solidFill>
                  <a:schemeClr val="tx1"/>
                </a:solidFill>
                <a:effectLst/>
                <a:latin typeface="+mn-lt"/>
                <a:ea typeface="+mn-ea"/>
                <a:cs typeface="+mn-cs"/>
              </a:rPr>
              <a:t>в яких ми можемо вказати або визначити точну кількість ітерацій яку нам потрібно буде виконати.</a:t>
            </a:r>
          </a:p>
          <a:p>
            <a:endParaRPr lang="uk-UA" sz="1200" kern="1200" baseline="0" dirty="0">
              <a:solidFill>
                <a:schemeClr val="tx1"/>
              </a:solidFill>
              <a:effectLst/>
              <a:latin typeface="+mn-lt"/>
              <a:ea typeface="+mn-ea"/>
              <a:cs typeface="+mn-cs"/>
            </a:endParaRPr>
          </a:p>
          <a:p>
            <a:r>
              <a:rPr lang="uk-UA" sz="1200" kern="1200" baseline="0" dirty="0">
                <a:solidFill>
                  <a:schemeClr val="tx1"/>
                </a:solidFill>
                <a:effectLst/>
                <a:latin typeface="+mn-lt"/>
                <a:ea typeface="+mn-ea"/>
                <a:cs typeface="+mn-cs"/>
              </a:rPr>
              <a:t>Ось для цих задач ми і використаємо цикли, </a:t>
            </a:r>
          </a:p>
          <a:p>
            <a:r>
              <a:rPr lang="uk-UA" sz="1200" kern="1200" baseline="0" dirty="0">
                <a:solidFill>
                  <a:schemeClr val="tx1"/>
                </a:solidFill>
                <a:effectLst/>
                <a:latin typeface="+mn-lt"/>
                <a:ea typeface="+mn-ea"/>
                <a:cs typeface="+mn-cs"/>
              </a:rPr>
              <a:t>У пайтоні є дві конструкції за допомогою яких ми можемо організувати циклічне виконання певно коду:</a:t>
            </a:r>
          </a:p>
          <a:p>
            <a:r>
              <a:rPr lang="uk-UA" sz="1200" kern="1200" baseline="0" dirty="0">
                <a:solidFill>
                  <a:schemeClr val="tx1"/>
                </a:solidFill>
                <a:effectLst/>
                <a:latin typeface="+mn-lt"/>
                <a:ea typeface="+mn-ea"/>
                <a:cs typeface="+mn-cs"/>
              </a:rPr>
              <a:t>Це такі конструкції як </a:t>
            </a:r>
            <a:r>
              <a:rPr lang="en-US" sz="1200" kern="1200" baseline="0" dirty="0">
                <a:solidFill>
                  <a:schemeClr val="tx1"/>
                </a:solidFill>
                <a:effectLst/>
                <a:latin typeface="+mn-lt"/>
                <a:ea typeface="+mn-ea"/>
                <a:cs typeface="+mn-cs"/>
              </a:rPr>
              <a:t>while I for.</a:t>
            </a:r>
          </a:p>
          <a:p>
            <a:r>
              <a:rPr lang="uk-UA" sz="1200" kern="1200" baseline="0" dirty="0">
                <a:solidFill>
                  <a:schemeClr val="tx1"/>
                </a:solidFill>
                <a:effectLst/>
                <a:latin typeface="+mn-lt"/>
                <a:ea typeface="+mn-ea"/>
                <a:cs typeface="+mn-cs"/>
              </a:rPr>
              <a:t>Причому </a:t>
            </a:r>
            <a:r>
              <a:rPr lang="en-US" sz="1200" kern="1200" baseline="0" dirty="0">
                <a:solidFill>
                  <a:schemeClr val="tx1"/>
                </a:solidFill>
                <a:effectLst/>
                <a:latin typeface="+mn-lt"/>
                <a:ea typeface="+mn-ea"/>
                <a:cs typeface="+mn-cs"/>
              </a:rPr>
              <a:t>while</a:t>
            </a:r>
            <a:r>
              <a:rPr lang="uk-UA" sz="1200" kern="1200" baseline="0" dirty="0">
                <a:solidFill>
                  <a:schemeClr val="tx1"/>
                </a:solidFill>
                <a:effectLst/>
                <a:latin typeface="+mn-lt"/>
                <a:ea typeface="+mn-ea"/>
                <a:cs typeface="+mn-cs"/>
              </a:rPr>
              <a:t> ідеально підходить для вирішення задач в яких ми не знаємо точну кількість ітерацій яку потрібно виконати а знаємо тільки доки їх потрібно виконувати,</a:t>
            </a:r>
          </a:p>
          <a:p>
            <a:r>
              <a:rPr lang="uk-UA" sz="1200" kern="1200" baseline="0" dirty="0">
                <a:solidFill>
                  <a:schemeClr val="tx1"/>
                </a:solidFill>
                <a:effectLst/>
                <a:latin typeface="+mn-lt"/>
                <a:ea typeface="+mn-ea"/>
                <a:cs typeface="+mn-cs"/>
              </a:rPr>
              <a:t>І </a:t>
            </a:r>
            <a:r>
              <a:rPr lang="en-US" sz="1200" kern="1200" baseline="0" dirty="0">
                <a:solidFill>
                  <a:schemeClr val="tx1"/>
                </a:solidFill>
                <a:effectLst/>
                <a:latin typeface="+mn-lt"/>
                <a:ea typeface="+mn-ea"/>
                <a:cs typeface="+mn-cs"/>
              </a:rPr>
              <a:t>for</a:t>
            </a:r>
            <a:r>
              <a:rPr lang="uk-UA" sz="1200" kern="1200" baseline="0" dirty="0">
                <a:solidFill>
                  <a:schemeClr val="tx1"/>
                </a:solidFill>
                <a:effectLst/>
                <a:latin typeface="+mn-lt"/>
                <a:ea typeface="+mn-ea"/>
                <a:cs typeface="+mn-cs"/>
              </a:rPr>
              <a:t> для тих задач у яких ми </a:t>
            </a:r>
            <a:r>
              <a:rPr lang="uk-UA" sz="1200" kern="1200" baseline="0" dirty="0" smtClean="0">
                <a:solidFill>
                  <a:schemeClr val="tx1"/>
                </a:solidFill>
                <a:effectLst/>
                <a:latin typeface="+mn-lt"/>
                <a:ea typeface="+mn-ea"/>
                <a:cs typeface="+mn-cs"/>
              </a:rPr>
              <a:t>знаємо, </a:t>
            </a:r>
            <a:r>
              <a:rPr lang="uk-UA" sz="1200" kern="1200" baseline="0" dirty="0">
                <a:solidFill>
                  <a:schemeClr val="tx1"/>
                </a:solidFill>
                <a:effectLst/>
                <a:latin typeface="+mn-lt"/>
                <a:ea typeface="+mn-ea"/>
                <a:cs typeface="+mn-cs"/>
              </a:rPr>
              <a:t>або можемо визначити точну кількість ітерацій.</a:t>
            </a:r>
          </a:p>
          <a:p>
            <a:endParaRPr lang="uk-UA" sz="1200" kern="1200" baseline="0" dirty="0">
              <a:solidFill>
                <a:schemeClr val="tx1"/>
              </a:solidFill>
              <a:effectLst/>
              <a:latin typeface="+mn-lt"/>
              <a:ea typeface="+mn-ea"/>
              <a:cs typeface="+mn-cs"/>
            </a:endParaRPr>
          </a:p>
          <a:p>
            <a:r>
              <a:rPr lang="uk-UA" sz="1200" kern="1200" baseline="0" dirty="0">
                <a:solidFill>
                  <a:schemeClr val="tx1"/>
                </a:solidFill>
                <a:effectLst/>
                <a:latin typeface="+mn-lt"/>
                <a:ea typeface="+mn-ea"/>
                <a:cs typeface="+mn-cs"/>
              </a:rPr>
              <a:t>Отож давайте розглянемо ці конструкції більш</a:t>
            </a:r>
            <a:r>
              <a:rPr lang="en-US" sz="1200" kern="1200" baseline="0" dirty="0">
                <a:solidFill>
                  <a:schemeClr val="tx1"/>
                </a:solidFill>
                <a:effectLst/>
                <a:latin typeface="+mn-lt"/>
                <a:ea typeface="+mn-ea"/>
                <a:cs typeface="+mn-cs"/>
              </a:rPr>
              <a:t> </a:t>
            </a:r>
            <a:r>
              <a:rPr lang="uk-UA" sz="1200" kern="1200" baseline="0" dirty="0">
                <a:solidFill>
                  <a:schemeClr val="tx1"/>
                </a:solidFill>
                <a:effectLst/>
                <a:latin typeface="+mn-lt"/>
                <a:ea typeface="+mn-ea"/>
                <a:cs typeface="+mn-cs"/>
              </a:rPr>
              <a:t>детально.</a:t>
            </a:r>
            <a:endParaRPr lang="en-US" sz="1200" kern="1200" baseline="0" dirty="0">
              <a:solidFill>
                <a:schemeClr val="tx1"/>
              </a:solidFill>
              <a:effectLst/>
              <a:latin typeface="+mn-lt"/>
              <a:ea typeface="+mn-ea"/>
              <a:cs typeface="+mn-cs"/>
            </a:endParaRPr>
          </a:p>
          <a:p>
            <a:endParaRPr lang="uk-UA" sz="1200" kern="1200" baseline="0" dirty="0">
              <a:solidFill>
                <a:schemeClr val="tx1"/>
              </a:solidFill>
              <a:effectLst/>
              <a:latin typeface="+mn-lt"/>
              <a:ea typeface="+mn-ea"/>
              <a:cs typeface="+mn-cs"/>
            </a:endParaRPr>
          </a:p>
          <a:p>
            <a:endParaRPr lang="uk-U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D26DE06-F3D2-4967-9E42-1EE18725EA77}" type="slidenum">
              <a:rPr lang="uk-UA" smtClean="0"/>
              <a:t>2</a:t>
            </a:fld>
            <a:endParaRPr lang="uk-UA"/>
          </a:p>
        </p:txBody>
      </p:sp>
    </p:spTree>
    <p:extLst>
      <p:ext uri="{BB962C8B-B14F-4D97-AF65-F5344CB8AC3E}">
        <p14:creationId xmlns:p14="http://schemas.microsoft.com/office/powerpoint/2010/main" val="2350084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r>
              <a:rPr lang="uk-UA" sz="1200" b="0" i="0" kern="1200" dirty="0" smtClean="0">
                <a:solidFill>
                  <a:schemeClr val="tx1"/>
                </a:solidFill>
                <a:effectLst/>
                <a:latin typeface="+mn-lt"/>
                <a:ea typeface="+mn-ea"/>
                <a:cs typeface="+mn-cs"/>
              </a:rPr>
              <a:t>Давайте напишемо маленьку програмку яка б друкувала нам всі цілі числа починаючи від якогось заданого числа до тих пір поки їх значення менше десяти</a:t>
            </a:r>
          </a:p>
          <a:p>
            <a:endParaRPr lang="uk-UA" sz="1200" b="0" i="0" kern="1200" dirty="0" smtClean="0">
              <a:solidFill>
                <a:schemeClr val="tx1"/>
              </a:solidFill>
              <a:effectLst/>
              <a:latin typeface="+mn-lt"/>
              <a:ea typeface="+mn-ea"/>
              <a:cs typeface="+mn-cs"/>
            </a:endParaRPr>
          </a:p>
          <a:p>
            <a:r>
              <a:rPr lang="uk-UA" sz="1200" b="0" i="0" kern="1200" dirty="0" smtClean="0">
                <a:solidFill>
                  <a:schemeClr val="tx1"/>
                </a:solidFill>
                <a:effectLst/>
                <a:latin typeface="+mn-lt"/>
                <a:ea typeface="+mn-ea"/>
                <a:cs typeface="+mn-cs"/>
              </a:rPr>
              <a:t>Для цього створимо зміну </a:t>
            </a:r>
            <a:r>
              <a:rPr lang="en-US" sz="1200" b="0" i="0" kern="1200" dirty="0" smtClean="0">
                <a:solidFill>
                  <a:schemeClr val="tx1"/>
                </a:solidFill>
                <a:effectLst/>
                <a:latin typeface="+mn-lt"/>
                <a:ea typeface="+mn-ea"/>
                <a:cs typeface="+mn-cs"/>
              </a:rPr>
              <a:t>value </a:t>
            </a:r>
            <a:r>
              <a:rPr lang="uk-UA" sz="1200" b="0" i="0" kern="1200" dirty="0" smtClean="0">
                <a:solidFill>
                  <a:schemeClr val="tx1"/>
                </a:solidFill>
                <a:effectLst/>
                <a:latin typeface="+mn-lt"/>
                <a:ea typeface="+mn-ea"/>
                <a:cs typeface="+mn-cs"/>
              </a:rPr>
              <a:t>і </a:t>
            </a:r>
            <a:r>
              <a:rPr lang="uk-UA" sz="1200" b="0" i="0" kern="1200" dirty="0" err="1" smtClean="0">
                <a:solidFill>
                  <a:schemeClr val="tx1"/>
                </a:solidFill>
                <a:effectLst/>
                <a:latin typeface="+mn-lt"/>
                <a:ea typeface="+mn-ea"/>
                <a:cs typeface="+mn-cs"/>
              </a:rPr>
              <a:t>ініціалізуємо</a:t>
            </a:r>
            <a:r>
              <a:rPr lang="uk-UA" sz="1200" b="0" i="0" kern="1200" dirty="0" smtClean="0">
                <a:solidFill>
                  <a:schemeClr val="tx1"/>
                </a:solidFill>
                <a:effectLst/>
                <a:latin typeface="+mn-lt"/>
                <a:ea typeface="+mn-ea"/>
                <a:cs typeface="+mn-cs"/>
              </a:rPr>
              <a:t> їй значенням 0</a:t>
            </a:r>
          </a:p>
          <a:p>
            <a:r>
              <a:rPr lang="uk-UA" sz="1200" b="0" i="0" kern="1200" dirty="0" smtClean="0">
                <a:solidFill>
                  <a:schemeClr val="tx1"/>
                </a:solidFill>
                <a:effectLst/>
                <a:latin typeface="+mn-lt"/>
                <a:ea typeface="+mn-ea"/>
                <a:cs typeface="+mn-cs"/>
              </a:rPr>
              <a:t>Після чого використовуючи конструкцію </a:t>
            </a:r>
            <a:r>
              <a:rPr lang="en-US" sz="1200" b="0" i="0" kern="1200" dirty="0" smtClean="0">
                <a:solidFill>
                  <a:schemeClr val="tx1"/>
                </a:solidFill>
                <a:effectLst/>
                <a:latin typeface="+mn-lt"/>
                <a:ea typeface="+mn-ea"/>
                <a:cs typeface="+mn-cs"/>
              </a:rPr>
              <a:t>while </a:t>
            </a:r>
            <a:r>
              <a:rPr lang="uk-UA" sz="1200" b="0" i="0" kern="1200" dirty="0" smtClean="0">
                <a:solidFill>
                  <a:schemeClr val="tx1"/>
                </a:solidFill>
                <a:effectLst/>
                <a:latin typeface="+mn-lt"/>
                <a:ea typeface="+mn-ea"/>
                <a:cs typeface="+mn-cs"/>
              </a:rPr>
              <a:t>опишемо умову виходу з циклу, </a:t>
            </a:r>
          </a:p>
          <a:p>
            <a:r>
              <a:rPr lang="uk-UA" sz="1200" b="0" i="0" kern="1200" dirty="0" smtClean="0">
                <a:solidFill>
                  <a:schemeClr val="tx1"/>
                </a:solidFill>
                <a:effectLst/>
                <a:latin typeface="+mn-lt"/>
                <a:ea typeface="+mn-ea"/>
                <a:cs typeface="+mn-cs"/>
              </a:rPr>
              <a:t>Вказавши що він має працювати до тих пір поки значення </a:t>
            </a:r>
            <a:r>
              <a:rPr lang="en-US" sz="1200" b="0" i="0" kern="1200" dirty="0" smtClean="0">
                <a:solidFill>
                  <a:schemeClr val="tx1"/>
                </a:solidFill>
                <a:effectLst/>
                <a:latin typeface="+mn-lt"/>
                <a:ea typeface="+mn-ea"/>
                <a:cs typeface="+mn-cs"/>
              </a:rPr>
              <a:t>value </a:t>
            </a:r>
            <a:r>
              <a:rPr lang="uk-UA" sz="1200" b="0" i="0" kern="1200" dirty="0" smtClean="0">
                <a:solidFill>
                  <a:schemeClr val="tx1"/>
                </a:solidFill>
                <a:effectLst/>
                <a:latin typeface="+mn-lt"/>
                <a:ea typeface="+mn-ea"/>
                <a:cs typeface="+mn-cs"/>
              </a:rPr>
              <a:t>є менше ніж десять</a:t>
            </a:r>
          </a:p>
          <a:p>
            <a:r>
              <a:rPr lang="uk-UA" sz="1200" b="0" i="0" kern="1200" dirty="0" smtClean="0">
                <a:solidFill>
                  <a:schemeClr val="tx1"/>
                </a:solidFill>
                <a:effectLst/>
                <a:latin typeface="+mn-lt"/>
                <a:ea typeface="+mn-ea"/>
                <a:cs typeface="+mn-cs"/>
              </a:rPr>
              <a:t>А в тілі циклу будемо </a:t>
            </a:r>
            <a:r>
              <a:rPr lang="uk-UA" sz="1200" b="0" i="0" kern="1200" dirty="0" err="1" smtClean="0">
                <a:solidFill>
                  <a:schemeClr val="tx1"/>
                </a:solidFill>
                <a:effectLst/>
                <a:latin typeface="+mn-lt"/>
                <a:ea typeface="+mn-ea"/>
                <a:cs typeface="+mn-cs"/>
              </a:rPr>
              <a:t>видруковувати</a:t>
            </a:r>
            <a:r>
              <a:rPr lang="uk-UA" sz="1200" b="0" i="0" kern="1200" dirty="0" smtClean="0">
                <a:solidFill>
                  <a:schemeClr val="tx1"/>
                </a:solidFill>
                <a:effectLst/>
                <a:latin typeface="+mn-lt"/>
                <a:ea typeface="+mn-ea"/>
                <a:cs typeface="+mn-cs"/>
              </a:rPr>
              <a:t> значення </a:t>
            </a:r>
            <a:r>
              <a:rPr lang="uk-UA" sz="1200" b="0" i="0" kern="1200" dirty="0" err="1" smtClean="0">
                <a:solidFill>
                  <a:schemeClr val="tx1"/>
                </a:solidFill>
                <a:effectLst/>
                <a:latin typeface="+mn-lt"/>
                <a:ea typeface="+mn-ea"/>
                <a:cs typeface="+mn-cs"/>
              </a:rPr>
              <a:t>зміної</a:t>
            </a:r>
            <a:r>
              <a:rPr lang="uk-UA"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value</a:t>
            </a:r>
          </a:p>
          <a:p>
            <a:r>
              <a:rPr lang="en-US" sz="1200" b="0" i="0" kern="1200" dirty="0" smtClean="0">
                <a:solidFill>
                  <a:schemeClr val="tx1"/>
                </a:solidFill>
                <a:effectLst/>
                <a:latin typeface="+mn-lt"/>
                <a:ea typeface="+mn-ea"/>
                <a:cs typeface="+mn-cs"/>
              </a:rPr>
              <a:t>value = 0</a:t>
            </a:r>
          </a:p>
          <a:p>
            <a:r>
              <a:rPr lang="en-US" sz="1200" b="0" i="0" kern="1200" dirty="0" smtClean="0">
                <a:solidFill>
                  <a:schemeClr val="tx1"/>
                </a:solidFill>
                <a:effectLst/>
                <a:latin typeface="+mn-lt"/>
                <a:ea typeface="+mn-ea"/>
                <a:cs typeface="+mn-cs"/>
              </a:rPr>
              <a:t>while value &lt; 10:</a:t>
            </a:r>
          </a:p>
          <a:p>
            <a:r>
              <a:rPr lang="en-US" sz="1200" b="0" i="0" kern="1200" dirty="0" smtClean="0">
                <a:solidFill>
                  <a:schemeClr val="tx1"/>
                </a:solidFill>
                <a:effectLst/>
                <a:latin typeface="+mn-lt"/>
                <a:ea typeface="+mn-ea"/>
                <a:cs typeface="+mn-cs"/>
              </a:rPr>
              <a:t>    print value </a:t>
            </a:r>
          </a:p>
          <a:p>
            <a:endParaRPr lang="en-US" sz="1200" b="0" i="0" kern="1200" dirty="0" smtClean="0">
              <a:solidFill>
                <a:schemeClr val="tx1"/>
              </a:solidFill>
              <a:effectLst/>
              <a:latin typeface="+mn-lt"/>
              <a:ea typeface="+mn-ea"/>
              <a:cs typeface="+mn-cs"/>
            </a:endParaRPr>
          </a:p>
          <a:p>
            <a:r>
              <a:rPr lang="uk-UA" sz="1200" b="0" i="0" kern="1200" dirty="0" smtClean="0">
                <a:solidFill>
                  <a:schemeClr val="tx1"/>
                </a:solidFill>
                <a:effectLst/>
                <a:latin typeface="+mn-lt"/>
                <a:ea typeface="+mn-ea"/>
                <a:cs typeface="+mn-cs"/>
              </a:rPr>
              <a:t>Здавалось би все і можна запускати код на виконання, проте ні </a:t>
            </a:r>
          </a:p>
          <a:p>
            <a:r>
              <a:rPr lang="uk-UA" sz="1200" b="0" i="0" kern="1200" dirty="0" smtClean="0">
                <a:solidFill>
                  <a:schemeClr val="tx1"/>
                </a:solidFill>
                <a:effectLst/>
                <a:latin typeface="+mn-lt"/>
                <a:ea typeface="+mn-ea"/>
                <a:cs typeface="+mn-cs"/>
              </a:rPr>
              <a:t>Оскільки якщо б ми зараз запустимо програму на виконання вона нам зациклиться,</a:t>
            </a:r>
          </a:p>
          <a:p>
            <a:r>
              <a:rPr lang="uk-UA" sz="1200" b="0" i="0" kern="1200" dirty="0" smtClean="0">
                <a:solidFill>
                  <a:schemeClr val="tx1"/>
                </a:solidFill>
                <a:effectLst/>
                <a:latin typeface="+mn-lt"/>
                <a:ea typeface="+mn-ea"/>
                <a:cs typeface="+mn-cs"/>
              </a:rPr>
              <a:t>Тому що в </a:t>
            </a:r>
            <a:r>
              <a:rPr lang="uk-UA" sz="1200" b="0" i="0" kern="1200" dirty="0" err="1" smtClean="0">
                <a:solidFill>
                  <a:schemeClr val="tx1"/>
                </a:solidFill>
                <a:effectLst/>
                <a:latin typeface="+mn-lt"/>
                <a:ea typeface="+mn-ea"/>
                <a:cs typeface="+mn-cs"/>
              </a:rPr>
              <a:t>середені</a:t>
            </a:r>
            <a:r>
              <a:rPr lang="uk-UA" sz="1200" b="0" i="0" kern="1200" dirty="0" smtClean="0">
                <a:solidFill>
                  <a:schemeClr val="tx1"/>
                </a:solidFill>
                <a:effectLst/>
                <a:latin typeface="+mn-lt"/>
                <a:ea typeface="+mn-ea"/>
                <a:cs typeface="+mn-cs"/>
              </a:rPr>
              <a:t> циклу ми нічого не робимо з значенням нашої </a:t>
            </a:r>
            <a:r>
              <a:rPr lang="uk-UA" sz="1200" b="0" i="0" kern="1200" dirty="0" err="1" smtClean="0">
                <a:solidFill>
                  <a:schemeClr val="tx1"/>
                </a:solidFill>
                <a:effectLst/>
                <a:latin typeface="+mn-lt"/>
                <a:ea typeface="+mn-ea"/>
                <a:cs typeface="+mn-cs"/>
              </a:rPr>
              <a:t>зміної</a:t>
            </a:r>
            <a:r>
              <a:rPr lang="uk-UA" sz="1200" b="0" i="0" kern="1200" dirty="0" smtClean="0">
                <a:solidFill>
                  <a:schemeClr val="tx1"/>
                </a:solidFill>
                <a:effectLst/>
                <a:latin typeface="+mn-lt"/>
                <a:ea typeface="+mn-ea"/>
                <a:cs typeface="+mn-cs"/>
              </a:rPr>
              <a:t>, і умова виходу з циклу ніколи не буде досягнутою</a:t>
            </a:r>
          </a:p>
          <a:p>
            <a:r>
              <a:rPr lang="uk-UA" sz="1200" b="0" i="0" kern="1200" dirty="0" smtClean="0">
                <a:solidFill>
                  <a:schemeClr val="tx1"/>
                </a:solidFill>
                <a:effectLst/>
                <a:latin typeface="+mn-lt"/>
                <a:ea typeface="+mn-ea"/>
                <a:cs typeface="+mn-cs"/>
              </a:rPr>
              <a:t>Тому ми в тіло циклу допишемо ще один рядок в якому на кожній ітерації додаватимемо одиничку до нашої </a:t>
            </a:r>
            <a:r>
              <a:rPr lang="uk-UA" sz="1200" b="0" i="0" kern="1200" dirty="0" err="1" smtClean="0">
                <a:solidFill>
                  <a:schemeClr val="tx1"/>
                </a:solidFill>
                <a:effectLst/>
                <a:latin typeface="+mn-lt"/>
                <a:ea typeface="+mn-ea"/>
                <a:cs typeface="+mn-cs"/>
              </a:rPr>
              <a:t>зміної</a:t>
            </a:r>
            <a:endParaRPr lang="uk-UA"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value = 0</a:t>
            </a:r>
          </a:p>
          <a:p>
            <a:r>
              <a:rPr lang="en-US" sz="1200" b="0" i="0" kern="1200" dirty="0" smtClean="0">
                <a:solidFill>
                  <a:schemeClr val="tx1"/>
                </a:solidFill>
                <a:effectLst/>
                <a:latin typeface="+mn-lt"/>
                <a:ea typeface="+mn-ea"/>
                <a:cs typeface="+mn-cs"/>
              </a:rPr>
              <a:t>while value &lt; 10:</a:t>
            </a:r>
          </a:p>
          <a:p>
            <a:r>
              <a:rPr lang="en-US" sz="1200" b="0" i="0" kern="1200" dirty="0" smtClean="0">
                <a:solidFill>
                  <a:schemeClr val="tx1"/>
                </a:solidFill>
                <a:effectLst/>
                <a:latin typeface="+mn-lt"/>
                <a:ea typeface="+mn-ea"/>
                <a:cs typeface="+mn-cs"/>
              </a:rPr>
              <a:t>    print value,</a:t>
            </a:r>
          </a:p>
          <a:p>
            <a:r>
              <a:rPr lang="en-US" sz="1200" b="0" i="0" kern="1200" dirty="0" smtClean="0">
                <a:solidFill>
                  <a:schemeClr val="tx1"/>
                </a:solidFill>
                <a:effectLst/>
                <a:latin typeface="+mn-lt"/>
                <a:ea typeface="+mn-ea"/>
                <a:cs typeface="+mn-cs"/>
              </a:rPr>
              <a:t>    value += 1</a:t>
            </a:r>
          </a:p>
          <a:p>
            <a:r>
              <a:rPr lang="en-US" sz="1200" b="0" i="0" kern="1200" dirty="0" smtClean="0">
                <a:solidFill>
                  <a:schemeClr val="tx1"/>
                </a:solidFill>
                <a:effectLst/>
                <a:latin typeface="+mn-lt"/>
                <a:ea typeface="+mn-ea"/>
                <a:cs typeface="+mn-cs"/>
              </a:rPr>
              <a:t>    print value</a:t>
            </a:r>
          </a:p>
          <a:p>
            <a:endParaRPr lang="en-US" sz="1200" b="0" i="0" kern="1200" dirty="0" smtClean="0">
              <a:solidFill>
                <a:schemeClr val="tx1"/>
              </a:solidFill>
              <a:effectLst/>
              <a:latin typeface="+mn-lt"/>
              <a:ea typeface="+mn-ea"/>
              <a:cs typeface="+mn-cs"/>
            </a:endParaRPr>
          </a:p>
          <a:p>
            <a:r>
              <a:rPr lang="uk-UA" sz="1200" b="0" i="0" kern="1200" dirty="0" smtClean="0">
                <a:solidFill>
                  <a:schemeClr val="tx1"/>
                </a:solidFill>
                <a:effectLst/>
                <a:latin typeface="+mn-lt"/>
                <a:ea typeface="+mn-ea"/>
                <a:cs typeface="+mn-cs"/>
              </a:rPr>
              <a:t>Ось тепер можна запускати нашу програмку, </a:t>
            </a:r>
          </a:p>
          <a:p>
            <a:r>
              <a:rPr lang="uk-UA" sz="1200" b="0" i="0" kern="1200" dirty="0" smtClean="0">
                <a:solidFill>
                  <a:schemeClr val="tx1"/>
                </a:solidFill>
                <a:effectLst/>
                <a:latin typeface="+mn-lt"/>
                <a:ea typeface="+mn-ea"/>
                <a:cs typeface="+mn-cs"/>
              </a:rPr>
              <a:t>Як бачимо нам вивелись всі числа від 0 до 9,</a:t>
            </a:r>
          </a:p>
          <a:p>
            <a:r>
              <a:rPr lang="uk-UA" sz="1200" b="0" i="0" kern="1200" dirty="0" smtClean="0">
                <a:solidFill>
                  <a:schemeClr val="tx1"/>
                </a:solidFill>
                <a:effectLst/>
                <a:latin typeface="+mn-lt"/>
                <a:ea typeface="+mn-ea"/>
                <a:cs typeface="+mn-cs"/>
              </a:rPr>
              <a:t>Коли значення </a:t>
            </a:r>
            <a:r>
              <a:rPr lang="uk-UA" sz="1200" b="0" i="0" kern="1200" dirty="0" err="1" smtClean="0">
                <a:solidFill>
                  <a:schemeClr val="tx1"/>
                </a:solidFill>
                <a:effectLst/>
                <a:latin typeface="+mn-lt"/>
                <a:ea typeface="+mn-ea"/>
                <a:cs typeface="+mn-cs"/>
              </a:rPr>
              <a:t>зміної</a:t>
            </a:r>
            <a:r>
              <a:rPr lang="uk-UA" sz="1200" b="0" i="0" kern="1200" dirty="0" smtClean="0">
                <a:solidFill>
                  <a:schemeClr val="tx1"/>
                </a:solidFill>
                <a:effectLst/>
                <a:latin typeface="+mn-lt"/>
                <a:ea typeface="+mn-ea"/>
                <a:cs typeface="+mn-cs"/>
              </a:rPr>
              <a:t> набуло 10, було досягнуто умову виходу з циклу</a:t>
            </a:r>
          </a:p>
          <a:p>
            <a:r>
              <a:rPr lang="uk-UA" sz="1200" b="0" i="0" kern="1200" dirty="0" smtClean="0">
                <a:solidFill>
                  <a:schemeClr val="tx1"/>
                </a:solidFill>
                <a:effectLst/>
                <a:latin typeface="+mn-lt"/>
                <a:ea typeface="+mn-ea"/>
                <a:cs typeface="+mn-cs"/>
              </a:rPr>
              <a:t>Щоб це перевірити давайте допишемо ще один рядок за межами нашого тіла циклу,</a:t>
            </a:r>
          </a:p>
          <a:p>
            <a:r>
              <a:rPr lang="uk-UA" sz="1200" b="0" i="0" kern="1200" dirty="0" err="1" smtClean="0">
                <a:solidFill>
                  <a:schemeClr val="tx1"/>
                </a:solidFill>
                <a:effectLst/>
                <a:latin typeface="+mn-lt"/>
                <a:ea typeface="+mn-ea"/>
                <a:cs typeface="+mn-cs"/>
              </a:rPr>
              <a:t>видруковуючи</a:t>
            </a:r>
            <a:r>
              <a:rPr lang="uk-UA" sz="1200" b="0" i="0" kern="1200" dirty="0" smtClean="0">
                <a:solidFill>
                  <a:schemeClr val="tx1"/>
                </a:solidFill>
                <a:effectLst/>
                <a:latin typeface="+mn-lt"/>
                <a:ea typeface="+mn-ea"/>
                <a:cs typeface="+mn-cs"/>
              </a:rPr>
              <a:t> значення </a:t>
            </a:r>
            <a:r>
              <a:rPr lang="uk-UA" sz="1200" b="0" i="0" kern="1200" dirty="0" err="1" smtClean="0">
                <a:solidFill>
                  <a:schemeClr val="tx1"/>
                </a:solidFill>
                <a:effectLst/>
                <a:latin typeface="+mn-lt"/>
                <a:ea typeface="+mn-ea"/>
                <a:cs typeface="+mn-cs"/>
              </a:rPr>
              <a:t>зміної</a:t>
            </a:r>
            <a:r>
              <a:rPr lang="uk-UA" sz="1200" b="0" i="0" kern="1200" dirty="0" smtClean="0">
                <a:solidFill>
                  <a:schemeClr val="tx1"/>
                </a:solidFill>
                <a:effectLst/>
                <a:latin typeface="+mn-lt"/>
                <a:ea typeface="+mn-ea"/>
                <a:cs typeface="+mn-cs"/>
              </a:rPr>
              <a:t> після завершення циклу </a:t>
            </a:r>
          </a:p>
          <a:p>
            <a:r>
              <a:rPr lang="en-US" sz="1200" b="0" i="0" kern="1200" dirty="0" smtClean="0">
                <a:solidFill>
                  <a:schemeClr val="tx1"/>
                </a:solidFill>
                <a:effectLst/>
                <a:latin typeface="+mn-lt"/>
                <a:ea typeface="+mn-ea"/>
                <a:cs typeface="+mn-cs"/>
              </a:rPr>
              <a:t>value = 0</a:t>
            </a:r>
          </a:p>
          <a:p>
            <a:r>
              <a:rPr lang="en-US" sz="1200" b="0" i="0" kern="1200" dirty="0" smtClean="0">
                <a:solidFill>
                  <a:schemeClr val="tx1"/>
                </a:solidFill>
                <a:effectLst/>
                <a:latin typeface="+mn-lt"/>
                <a:ea typeface="+mn-ea"/>
                <a:cs typeface="+mn-cs"/>
              </a:rPr>
              <a:t>while value &lt; 10:</a:t>
            </a:r>
          </a:p>
          <a:p>
            <a:r>
              <a:rPr lang="en-US" sz="1200" b="0" i="0" kern="1200" dirty="0" smtClean="0">
                <a:solidFill>
                  <a:schemeClr val="tx1"/>
                </a:solidFill>
                <a:effectLst/>
                <a:latin typeface="+mn-lt"/>
                <a:ea typeface="+mn-ea"/>
                <a:cs typeface="+mn-cs"/>
              </a:rPr>
              <a:t>    print value,</a:t>
            </a:r>
          </a:p>
          <a:p>
            <a:r>
              <a:rPr lang="en-US" sz="1200" b="0" i="0" kern="1200" dirty="0" smtClean="0">
                <a:solidFill>
                  <a:schemeClr val="tx1"/>
                </a:solidFill>
                <a:effectLst/>
                <a:latin typeface="+mn-lt"/>
                <a:ea typeface="+mn-ea"/>
                <a:cs typeface="+mn-cs"/>
              </a:rPr>
              <a:t>    value += 1</a:t>
            </a:r>
          </a:p>
          <a:p>
            <a:r>
              <a:rPr lang="en-US" sz="1200" b="0" i="0" kern="1200" dirty="0" smtClean="0">
                <a:solidFill>
                  <a:schemeClr val="tx1"/>
                </a:solidFill>
                <a:effectLst/>
                <a:latin typeface="+mn-lt"/>
                <a:ea typeface="+mn-ea"/>
                <a:cs typeface="+mn-cs"/>
              </a:rPr>
              <a:t>    print value</a:t>
            </a:r>
          </a:p>
          <a:p>
            <a:r>
              <a:rPr lang="en-US" sz="1200" b="0" i="0" kern="1200" dirty="0" smtClean="0">
                <a:solidFill>
                  <a:schemeClr val="tx1"/>
                </a:solidFill>
                <a:effectLst/>
                <a:latin typeface="+mn-lt"/>
                <a:ea typeface="+mn-ea"/>
                <a:cs typeface="+mn-cs"/>
              </a:rPr>
              <a:t>print "value: ", value</a:t>
            </a:r>
          </a:p>
          <a:p>
            <a:endParaRPr lang="en-US" sz="1200" b="0" i="0" kern="1200" dirty="0" smtClean="0">
              <a:solidFill>
                <a:schemeClr val="tx1"/>
              </a:solidFill>
              <a:effectLst/>
              <a:latin typeface="+mn-lt"/>
              <a:ea typeface="+mn-ea"/>
              <a:cs typeface="+mn-cs"/>
            </a:endParaRPr>
          </a:p>
          <a:p>
            <a:r>
              <a:rPr lang="uk-UA" sz="1200" b="0" i="0" kern="1200" dirty="0" smtClean="0">
                <a:solidFill>
                  <a:schemeClr val="tx1"/>
                </a:solidFill>
                <a:effectLst/>
                <a:latin typeface="+mn-lt"/>
                <a:ea typeface="+mn-ea"/>
                <a:cs typeface="+mn-cs"/>
              </a:rPr>
              <a:t>Тепер нам вивелися всі числа від 0 до 10,</a:t>
            </a:r>
          </a:p>
          <a:p>
            <a:r>
              <a:rPr lang="uk-UA" sz="1200" b="0" i="0" kern="1200" dirty="0" smtClean="0">
                <a:solidFill>
                  <a:schemeClr val="tx1"/>
                </a:solidFill>
                <a:effectLst/>
                <a:latin typeface="+mn-lt"/>
                <a:ea typeface="+mn-ea"/>
                <a:cs typeface="+mn-cs"/>
              </a:rPr>
              <a:t>Попробуємо ще трішки модифікувати наш код.</a:t>
            </a:r>
          </a:p>
          <a:p>
            <a:r>
              <a:rPr lang="uk-UA" sz="1200" b="0" i="0" kern="1200" dirty="0" err="1" smtClean="0">
                <a:solidFill>
                  <a:schemeClr val="tx1"/>
                </a:solidFill>
                <a:effectLst/>
                <a:latin typeface="+mn-lt"/>
                <a:ea typeface="+mn-ea"/>
                <a:cs typeface="+mn-cs"/>
              </a:rPr>
              <a:t>Додамо</a:t>
            </a:r>
            <a:r>
              <a:rPr lang="uk-UA" sz="1200" b="0" i="0" kern="1200" dirty="0" smtClean="0">
                <a:solidFill>
                  <a:schemeClr val="tx1"/>
                </a:solidFill>
                <a:effectLst/>
                <a:latin typeface="+mn-lt"/>
                <a:ea typeface="+mn-ea"/>
                <a:cs typeface="+mn-cs"/>
              </a:rPr>
              <a:t> до нашого циклу блок </a:t>
            </a:r>
            <a:r>
              <a:rPr lang="en-US" sz="1200" b="0" i="0" kern="1200" dirty="0" smtClean="0">
                <a:solidFill>
                  <a:schemeClr val="tx1"/>
                </a:solidFill>
                <a:effectLst/>
                <a:latin typeface="+mn-lt"/>
                <a:ea typeface="+mn-ea"/>
                <a:cs typeface="+mn-cs"/>
              </a:rPr>
              <a:t>else </a:t>
            </a:r>
            <a:r>
              <a:rPr lang="uk-UA" sz="1200" b="0" i="0" kern="1200" dirty="0" smtClean="0">
                <a:solidFill>
                  <a:schemeClr val="tx1"/>
                </a:solidFill>
                <a:effectLst/>
                <a:latin typeface="+mn-lt"/>
                <a:ea typeface="+mn-ea"/>
                <a:cs typeface="+mn-cs"/>
              </a:rPr>
              <a:t>в якому будемо робити тільки одну дію, друкувати значення </a:t>
            </a:r>
            <a:r>
              <a:rPr lang="uk-UA" sz="1200" b="0" i="0" kern="1200" dirty="0" err="1" smtClean="0">
                <a:solidFill>
                  <a:schemeClr val="tx1"/>
                </a:solidFill>
                <a:effectLst/>
                <a:latin typeface="+mn-lt"/>
                <a:ea typeface="+mn-ea"/>
                <a:cs typeface="+mn-cs"/>
              </a:rPr>
              <a:t>зміної</a:t>
            </a:r>
            <a:r>
              <a:rPr lang="uk-UA"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value = 1</a:t>
            </a:r>
          </a:p>
          <a:p>
            <a:r>
              <a:rPr lang="en-US" sz="1200" b="0" i="0" kern="1200" dirty="0" smtClean="0">
                <a:solidFill>
                  <a:schemeClr val="tx1"/>
                </a:solidFill>
                <a:effectLst/>
                <a:latin typeface="+mn-lt"/>
                <a:ea typeface="+mn-ea"/>
                <a:cs typeface="+mn-cs"/>
              </a:rPr>
              <a:t>while value &lt; 10:</a:t>
            </a:r>
          </a:p>
          <a:p>
            <a:r>
              <a:rPr lang="en-US" sz="1200" b="0" i="0" kern="1200" dirty="0" smtClean="0">
                <a:solidFill>
                  <a:schemeClr val="tx1"/>
                </a:solidFill>
                <a:effectLst/>
                <a:latin typeface="+mn-lt"/>
                <a:ea typeface="+mn-ea"/>
                <a:cs typeface="+mn-cs"/>
              </a:rPr>
              <a:t>    print value,</a:t>
            </a:r>
          </a:p>
          <a:p>
            <a:r>
              <a:rPr lang="en-US" sz="1200" b="0" i="0" kern="1200" dirty="0" smtClean="0">
                <a:solidFill>
                  <a:schemeClr val="tx1"/>
                </a:solidFill>
                <a:effectLst/>
                <a:latin typeface="+mn-lt"/>
                <a:ea typeface="+mn-ea"/>
                <a:cs typeface="+mn-cs"/>
              </a:rPr>
              <a:t>    value += 1</a:t>
            </a:r>
          </a:p>
          <a:p>
            <a:r>
              <a:rPr lang="en-US" sz="1200" b="0" i="0" kern="1200" dirty="0" smtClean="0">
                <a:solidFill>
                  <a:schemeClr val="tx1"/>
                </a:solidFill>
                <a:effectLst/>
                <a:latin typeface="+mn-lt"/>
                <a:ea typeface="+mn-ea"/>
                <a:cs typeface="+mn-cs"/>
              </a:rPr>
              <a:t>    print value</a:t>
            </a:r>
          </a:p>
          <a:p>
            <a:r>
              <a:rPr lang="en-US" sz="1200" b="0" i="0" kern="1200" dirty="0" smtClean="0">
                <a:solidFill>
                  <a:schemeClr val="tx1"/>
                </a:solidFill>
                <a:effectLst/>
                <a:latin typeface="+mn-lt"/>
                <a:ea typeface="+mn-ea"/>
                <a:cs typeface="+mn-cs"/>
              </a:rPr>
              <a:t>else:</a:t>
            </a:r>
          </a:p>
          <a:p>
            <a:r>
              <a:rPr lang="en-US" sz="1200" b="0" i="0" kern="1200" dirty="0" smtClean="0">
                <a:solidFill>
                  <a:schemeClr val="tx1"/>
                </a:solidFill>
                <a:effectLst/>
                <a:latin typeface="+mn-lt"/>
                <a:ea typeface="+mn-ea"/>
                <a:cs typeface="+mn-cs"/>
              </a:rPr>
              <a:t>    print "else ", value </a:t>
            </a:r>
          </a:p>
          <a:p>
            <a:r>
              <a:rPr lang="en-US" sz="1200" b="0" i="0" kern="1200" dirty="0" smtClean="0">
                <a:solidFill>
                  <a:schemeClr val="tx1"/>
                </a:solidFill>
                <a:effectLst/>
                <a:latin typeface="+mn-lt"/>
                <a:ea typeface="+mn-ea"/>
                <a:cs typeface="+mn-cs"/>
              </a:rPr>
              <a:t>print "value: ", value</a:t>
            </a:r>
          </a:p>
          <a:p>
            <a:r>
              <a:rPr lang="uk-UA" sz="1200" b="0" i="0" kern="1200" dirty="0" smtClean="0">
                <a:solidFill>
                  <a:schemeClr val="tx1"/>
                </a:solidFill>
                <a:effectLst/>
                <a:latin typeface="+mn-lt"/>
                <a:ea typeface="+mn-ea"/>
                <a:cs typeface="+mn-cs"/>
              </a:rPr>
              <a:t>Запускаємо код і бачимо що нам двічі вивелась десятка, </a:t>
            </a:r>
          </a:p>
          <a:p>
            <a:r>
              <a:rPr lang="uk-UA" sz="1200" b="0" i="0" kern="1200" dirty="0" smtClean="0">
                <a:solidFill>
                  <a:schemeClr val="tx1"/>
                </a:solidFill>
                <a:effectLst/>
                <a:latin typeface="+mn-lt"/>
                <a:ea typeface="+mn-ea"/>
                <a:cs typeface="+mn-cs"/>
              </a:rPr>
              <a:t>Оскільки блок </a:t>
            </a:r>
            <a:r>
              <a:rPr lang="en-US" sz="1200" b="0" i="0" kern="1200" dirty="0" smtClean="0">
                <a:solidFill>
                  <a:schemeClr val="tx1"/>
                </a:solidFill>
                <a:effectLst/>
                <a:latin typeface="+mn-lt"/>
                <a:ea typeface="+mn-ea"/>
                <a:cs typeface="+mn-cs"/>
              </a:rPr>
              <a:t>else </a:t>
            </a:r>
            <a:r>
              <a:rPr lang="uk-UA" sz="1200" b="0" i="0" kern="1200" dirty="0" err="1" smtClean="0">
                <a:solidFill>
                  <a:schemeClr val="tx1"/>
                </a:solidFill>
                <a:effectLst/>
                <a:latin typeface="+mn-lt"/>
                <a:ea typeface="+mn-ea"/>
                <a:cs typeface="+mn-cs"/>
              </a:rPr>
              <a:t>спрацьвує</a:t>
            </a:r>
            <a:r>
              <a:rPr lang="uk-UA" sz="1200" b="0" i="0" kern="1200" dirty="0" smtClean="0">
                <a:solidFill>
                  <a:schemeClr val="tx1"/>
                </a:solidFill>
                <a:effectLst/>
                <a:latin typeface="+mn-lt"/>
                <a:ea typeface="+mn-ea"/>
                <a:cs typeface="+mn-cs"/>
              </a:rPr>
              <a:t> лише один раз після того як умову виходу з циклу було досягнуто</a:t>
            </a:r>
          </a:p>
          <a:p>
            <a:r>
              <a:rPr lang="uk-UA" sz="1200" b="0" i="0" kern="1200" dirty="0" smtClean="0">
                <a:solidFill>
                  <a:schemeClr val="tx1"/>
                </a:solidFill>
                <a:effectLst/>
                <a:latin typeface="+mn-lt"/>
                <a:ea typeface="+mn-ea"/>
                <a:cs typeface="+mn-cs"/>
              </a:rPr>
              <a:t>Ну і та яка </a:t>
            </a:r>
            <a:r>
              <a:rPr lang="uk-UA" sz="1200" b="0" i="0" kern="1200" dirty="0" err="1" smtClean="0">
                <a:solidFill>
                  <a:schemeClr val="tx1"/>
                </a:solidFill>
                <a:effectLst/>
                <a:latin typeface="+mn-lt"/>
                <a:ea typeface="+mn-ea"/>
                <a:cs typeface="+mn-cs"/>
              </a:rPr>
              <a:t>видруковується</a:t>
            </a:r>
            <a:r>
              <a:rPr lang="uk-UA" sz="1200" b="0" i="0" kern="1200" dirty="0" smtClean="0">
                <a:solidFill>
                  <a:schemeClr val="tx1"/>
                </a:solidFill>
                <a:effectLst/>
                <a:latin typeface="+mn-lt"/>
                <a:ea typeface="+mn-ea"/>
                <a:cs typeface="+mn-cs"/>
              </a:rPr>
              <a:t> за нашим циклом,</a:t>
            </a:r>
          </a:p>
          <a:p>
            <a:r>
              <a:rPr lang="en-US" sz="1200" b="0" i="0" kern="1200" dirty="0" smtClean="0">
                <a:solidFill>
                  <a:schemeClr val="tx1"/>
                </a:solidFill>
                <a:effectLst/>
                <a:latin typeface="+mn-lt"/>
                <a:ea typeface="+mn-ea"/>
                <a:cs typeface="+mn-cs"/>
              </a:rPr>
              <a:t>__________</a:t>
            </a:r>
            <a:br>
              <a:rPr lang="en-US" sz="1200" b="0" i="0" kern="1200" dirty="0" smtClean="0">
                <a:solidFill>
                  <a:schemeClr val="tx1"/>
                </a:solidFill>
                <a:effectLst/>
                <a:latin typeface="+mn-lt"/>
                <a:ea typeface="+mn-ea"/>
                <a:cs typeface="+mn-cs"/>
              </a:rPr>
            </a:br>
            <a:r>
              <a:rPr lang="uk-UA" sz="1200" b="0" i="0" kern="1200" dirty="0" smtClean="0">
                <a:solidFill>
                  <a:schemeClr val="tx1"/>
                </a:solidFill>
                <a:effectLst/>
                <a:latin typeface="+mn-lt"/>
                <a:ea typeface="+mn-ea"/>
                <a:cs typeface="+mn-cs"/>
              </a:rPr>
              <a:t>Спершу</a:t>
            </a:r>
            <a:r>
              <a:rPr lang="uk-UA" sz="1200" b="0" i="0" kern="1200" baseline="0" dirty="0" smtClean="0">
                <a:solidFill>
                  <a:schemeClr val="tx1"/>
                </a:solidFill>
                <a:effectLst/>
                <a:latin typeface="+mn-lt"/>
                <a:ea typeface="+mn-ea"/>
                <a:cs typeface="+mn-cs"/>
              </a:rPr>
              <a:t> </a:t>
            </a:r>
            <a:r>
              <a:rPr lang="uk-UA" sz="1200" b="0" i="0" kern="1200" baseline="0" dirty="0">
                <a:solidFill>
                  <a:schemeClr val="tx1"/>
                </a:solidFill>
                <a:effectLst/>
                <a:latin typeface="+mn-lt"/>
                <a:ea typeface="+mn-ea"/>
                <a:cs typeface="+mn-cs"/>
              </a:rPr>
              <a:t>ми розглянемо конструкцію </a:t>
            </a:r>
            <a:r>
              <a:rPr lang="en-US" sz="1200" b="0" i="0" kern="1200" baseline="0" dirty="0">
                <a:solidFill>
                  <a:schemeClr val="tx1"/>
                </a:solidFill>
                <a:effectLst/>
                <a:latin typeface="+mn-lt"/>
                <a:ea typeface="+mn-ea"/>
                <a:cs typeface="+mn-cs"/>
              </a:rPr>
              <a:t>while</a:t>
            </a:r>
            <a:r>
              <a:rPr lang="uk-UA" sz="1200" b="0" i="0" kern="1200" baseline="0" dirty="0">
                <a:solidFill>
                  <a:schemeClr val="tx1"/>
                </a:solidFill>
                <a:effectLst/>
                <a:latin typeface="+mn-lt"/>
                <a:ea typeface="+mn-ea"/>
                <a:cs typeface="+mn-cs"/>
              </a:rPr>
              <a:t>, </a:t>
            </a:r>
          </a:p>
          <a:p>
            <a:r>
              <a:rPr lang="uk-UA" sz="1200" b="0" i="0" kern="1200" baseline="0" dirty="0">
                <a:solidFill>
                  <a:schemeClr val="tx1"/>
                </a:solidFill>
                <a:effectLst/>
                <a:latin typeface="+mn-lt"/>
                <a:ea typeface="+mn-ea"/>
                <a:cs typeface="+mn-cs"/>
              </a:rPr>
              <a:t>Її запис є досить простим </a:t>
            </a:r>
          </a:p>
          <a:p>
            <a:r>
              <a:rPr lang="uk-UA" sz="1200" b="0" i="0" kern="1200" baseline="0" dirty="0">
                <a:solidFill>
                  <a:schemeClr val="tx1"/>
                </a:solidFill>
                <a:effectLst/>
                <a:latin typeface="+mn-lt"/>
                <a:ea typeface="+mn-ea"/>
                <a:cs typeface="+mn-cs"/>
              </a:rPr>
              <a:t>Це службове слово </a:t>
            </a:r>
            <a:r>
              <a:rPr lang="en-US" sz="1200" b="0" i="0" kern="1200" baseline="0" dirty="0">
                <a:solidFill>
                  <a:schemeClr val="tx1"/>
                </a:solidFill>
                <a:effectLst/>
                <a:latin typeface="+mn-lt"/>
                <a:ea typeface="+mn-ea"/>
                <a:cs typeface="+mn-cs"/>
              </a:rPr>
              <a:t>while</a:t>
            </a:r>
            <a:r>
              <a:rPr lang="uk-UA" sz="1200" b="0" i="0" kern="1200" baseline="0" dirty="0">
                <a:solidFill>
                  <a:schemeClr val="tx1"/>
                </a:solidFill>
                <a:effectLst/>
                <a:latin typeface="+mn-lt"/>
                <a:ea typeface="+mn-ea"/>
                <a:cs typeface="+mn-cs"/>
              </a:rPr>
              <a:t> потім умова після чого іде двокрапка</a:t>
            </a:r>
          </a:p>
          <a:p>
            <a:r>
              <a:rPr lang="uk-UA" sz="1200" b="0" i="0" kern="1200" baseline="0" dirty="0">
                <a:solidFill>
                  <a:schemeClr val="tx1"/>
                </a:solidFill>
                <a:effectLst/>
                <a:latin typeface="+mn-lt"/>
                <a:ea typeface="+mn-ea"/>
                <a:cs typeface="+mn-cs"/>
              </a:rPr>
              <a:t>І починаючи з наступного рядка з відступом в 4-ри пробіли починається тіло циклу.</a:t>
            </a:r>
          </a:p>
          <a:p>
            <a:endParaRPr lang="uk-UA" sz="1200" b="0" i="0" kern="1200" baseline="0" dirty="0">
              <a:solidFill>
                <a:schemeClr val="tx1"/>
              </a:solidFill>
              <a:effectLst/>
              <a:latin typeface="+mn-lt"/>
              <a:ea typeface="+mn-ea"/>
              <a:cs typeface="+mn-cs"/>
            </a:endParaRPr>
          </a:p>
          <a:p>
            <a:r>
              <a:rPr lang="uk-UA" sz="1200" b="0" i="0" kern="1200" baseline="0" dirty="0">
                <a:solidFill>
                  <a:schemeClr val="tx1"/>
                </a:solidFill>
                <a:effectLst/>
                <a:latin typeface="+mn-lt"/>
                <a:ea typeface="+mn-ea"/>
                <a:cs typeface="+mn-cs"/>
              </a:rPr>
              <a:t>Даний цикил буде</a:t>
            </a:r>
            <a:r>
              <a:rPr lang="en-US" sz="1200" b="0" i="0" kern="1200" baseline="0" dirty="0">
                <a:solidFill>
                  <a:schemeClr val="tx1"/>
                </a:solidFill>
                <a:effectLst/>
                <a:latin typeface="+mn-lt"/>
                <a:ea typeface="+mn-ea"/>
                <a:cs typeface="+mn-cs"/>
              </a:rPr>
              <a:t> </a:t>
            </a:r>
            <a:r>
              <a:rPr lang="uk-UA" sz="1200" b="0" i="0" kern="1200" baseline="0" dirty="0">
                <a:solidFill>
                  <a:schemeClr val="tx1"/>
                </a:solidFill>
                <a:effectLst/>
                <a:latin typeface="+mn-lt"/>
                <a:ea typeface="+mn-ea"/>
                <a:cs typeface="+mn-cs"/>
              </a:rPr>
              <a:t>працювати і повторювати свої ітерації до того часу поки його умова буде </a:t>
            </a:r>
            <a:r>
              <a:rPr lang="en-US" sz="1200" b="0" i="0" kern="1200" baseline="0" dirty="0">
                <a:solidFill>
                  <a:schemeClr val="tx1"/>
                </a:solidFill>
                <a:effectLst/>
                <a:latin typeface="+mn-lt"/>
                <a:ea typeface="+mn-ea"/>
                <a:cs typeface="+mn-cs"/>
              </a:rPr>
              <a:t>True</a:t>
            </a:r>
            <a:endParaRPr lang="uk-UA" sz="1200" b="0" i="0" kern="1200" baseline="0" dirty="0">
              <a:solidFill>
                <a:schemeClr val="tx1"/>
              </a:solidFill>
              <a:effectLst/>
              <a:latin typeface="+mn-lt"/>
              <a:ea typeface="+mn-ea"/>
              <a:cs typeface="+mn-cs"/>
            </a:endParaRPr>
          </a:p>
          <a:p>
            <a:r>
              <a:rPr lang="uk-UA" sz="1200" b="0" i="0" kern="1200" baseline="0" dirty="0">
                <a:solidFill>
                  <a:schemeClr val="tx1"/>
                </a:solidFill>
                <a:effectLst/>
                <a:latin typeface="+mn-lt"/>
                <a:ea typeface="+mn-ea"/>
                <a:cs typeface="+mn-cs"/>
              </a:rPr>
              <a:t>Після того як умова набуде значення </a:t>
            </a:r>
            <a:r>
              <a:rPr lang="en-US" sz="1200" b="0" i="0" kern="1200" baseline="0" dirty="0">
                <a:solidFill>
                  <a:schemeClr val="tx1"/>
                </a:solidFill>
                <a:effectLst/>
                <a:latin typeface="+mn-lt"/>
                <a:ea typeface="+mn-ea"/>
                <a:cs typeface="+mn-cs"/>
              </a:rPr>
              <a:t>False</a:t>
            </a:r>
            <a:r>
              <a:rPr lang="uk-UA" sz="1200" b="0" i="0" kern="1200" baseline="0" dirty="0">
                <a:solidFill>
                  <a:schemeClr val="tx1"/>
                </a:solidFill>
                <a:effectLst/>
                <a:latin typeface="+mn-lt"/>
                <a:ea typeface="+mn-ea"/>
                <a:cs typeface="+mn-cs"/>
              </a:rPr>
              <a:t>, тіло циклу не буде виконане і програма вийде з блоку циклу продовживши своє виконання.</a:t>
            </a:r>
          </a:p>
          <a:p>
            <a:r>
              <a:rPr lang="uk-UA" sz="1200" b="0" i="0" kern="1200" baseline="0" dirty="0">
                <a:solidFill>
                  <a:schemeClr val="tx1"/>
                </a:solidFill>
                <a:effectLst/>
                <a:latin typeface="+mn-lt"/>
                <a:ea typeface="+mn-ea"/>
                <a:cs typeface="+mn-cs"/>
              </a:rPr>
              <a:t>Проте з цим циклом треба бути обережним, оскільки якщо неправельно записати умову,</a:t>
            </a:r>
          </a:p>
          <a:p>
            <a:r>
              <a:rPr lang="uk-UA" sz="1200" b="0" i="0" kern="1200" baseline="0" dirty="0">
                <a:solidFill>
                  <a:schemeClr val="tx1"/>
                </a:solidFill>
                <a:effectLst/>
                <a:latin typeface="+mn-lt"/>
                <a:ea typeface="+mn-ea"/>
                <a:cs typeface="+mn-cs"/>
              </a:rPr>
              <a:t>можна досить просто створити вічний цикл і програма ніколи з нього не вийде,</a:t>
            </a:r>
          </a:p>
          <a:p>
            <a:r>
              <a:rPr lang="uk-UA" sz="1200" b="0" i="0" kern="1200" baseline="0" dirty="0">
                <a:solidFill>
                  <a:schemeClr val="tx1"/>
                </a:solidFill>
                <a:effectLst/>
                <a:latin typeface="+mn-lt"/>
                <a:ea typeface="+mn-ea"/>
                <a:cs typeface="+mn-cs"/>
              </a:rPr>
              <a:t>що приведе до необхідності примусово припиняти виконання цілої </a:t>
            </a:r>
            <a:r>
              <a:rPr lang="uk-UA" sz="1200" b="0" i="0" kern="1200" baseline="0" dirty="0" smtClean="0">
                <a:solidFill>
                  <a:schemeClr val="tx1"/>
                </a:solidFill>
                <a:effectLst/>
                <a:latin typeface="+mn-lt"/>
                <a:ea typeface="+mn-ea"/>
                <a:cs typeface="+mn-cs"/>
              </a:rPr>
              <a:t>програми.</a:t>
            </a:r>
            <a:endParaRPr lang="uk-UA" sz="1200" b="0" i="0" kern="1200" baseline="0" dirty="0">
              <a:solidFill>
                <a:schemeClr val="tx1"/>
              </a:solidFill>
              <a:effectLst/>
              <a:latin typeface="+mn-lt"/>
              <a:ea typeface="+mn-ea"/>
              <a:cs typeface="+mn-cs"/>
            </a:endParaRPr>
          </a:p>
          <a:p>
            <a:endParaRPr lang="uk-UA" sz="1200" b="0" i="0" kern="1200" baseline="0" dirty="0">
              <a:solidFill>
                <a:schemeClr val="tx1"/>
              </a:solidFill>
              <a:effectLst/>
              <a:latin typeface="+mn-lt"/>
              <a:ea typeface="+mn-ea"/>
              <a:cs typeface="+mn-cs"/>
            </a:endParaRPr>
          </a:p>
          <a:p>
            <a:r>
              <a:rPr lang="uk-UA" sz="1200" b="0" i="0" kern="1200" baseline="0" dirty="0">
                <a:solidFill>
                  <a:schemeClr val="tx1"/>
                </a:solidFill>
                <a:effectLst/>
                <a:latin typeface="+mn-lt"/>
                <a:ea typeface="+mn-ea"/>
                <a:cs typeface="+mn-cs"/>
              </a:rPr>
              <a:t>Також можливий запис конструкції</a:t>
            </a:r>
            <a:r>
              <a:rPr lang="en-US" sz="1200" b="0" i="0" kern="1200" baseline="0" dirty="0">
                <a:solidFill>
                  <a:schemeClr val="tx1"/>
                </a:solidFill>
                <a:effectLst/>
                <a:latin typeface="+mn-lt"/>
                <a:ea typeface="+mn-ea"/>
                <a:cs typeface="+mn-cs"/>
              </a:rPr>
              <a:t> while </a:t>
            </a:r>
            <a:r>
              <a:rPr lang="uk-UA" sz="1200" b="0" i="0" kern="1200" baseline="0" dirty="0">
                <a:solidFill>
                  <a:schemeClr val="tx1"/>
                </a:solidFill>
                <a:effectLst/>
                <a:latin typeface="+mn-lt"/>
                <a:ea typeface="+mn-ea"/>
                <a:cs typeface="+mn-cs"/>
              </a:rPr>
              <a:t>з використанням службовоно слова </a:t>
            </a:r>
            <a:r>
              <a:rPr lang="en-US" sz="1200" b="0" i="0" kern="1200" baseline="0" dirty="0">
                <a:solidFill>
                  <a:schemeClr val="tx1"/>
                </a:solidFill>
                <a:effectLst/>
                <a:latin typeface="+mn-lt"/>
                <a:ea typeface="+mn-ea"/>
                <a:cs typeface="+mn-cs"/>
              </a:rPr>
              <a:t>else,</a:t>
            </a:r>
          </a:p>
          <a:p>
            <a:r>
              <a:rPr lang="uk-UA" sz="1200" b="0" i="0" kern="1200" baseline="0" dirty="0">
                <a:solidFill>
                  <a:schemeClr val="tx1"/>
                </a:solidFill>
                <a:effectLst/>
                <a:latin typeface="+mn-lt"/>
                <a:ea typeface="+mn-ea"/>
                <a:cs typeface="+mn-cs"/>
              </a:rPr>
              <a:t>У тако випадку конструкція матиме такий вигляд </a:t>
            </a:r>
          </a:p>
          <a:p>
            <a:r>
              <a:rPr lang="uk-UA" sz="1200" b="0" i="0" kern="1200" baseline="0" dirty="0">
                <a:solidFill>
                  <a:schemeClr val="tx1"/>
                </a:solidFill>
                <a:effectLst/>
                <a:latin typeface="+mn-lt"/>
                <a:ea typeface="+mn-ea"/>
                <a:cs typeface="+mn-cs"/>
              </a:rPr>
              <a:t>службове слово </a:t>
            </a:r>
            <a:r>
              <a:rPr lang="en-US" sz="1200" b="0" i="0" kern="1200" baseline="0" dirty="0">
                <a:solidFill>
                  <a:schemeClr val="tx1"/>
                </a:solidFill>
                <a:effectLst/>
                <a:latin typeface="+mn-lt"/>
                <a:ea typeface="+mn-ea"/>
                <a:cs typeface="+mn-cs"/>
              </a:rPr>
              <a:t>while</a:t>
            </a:r>
            <a:r>
              <a:rPr lang="uk-UA" sz="1200" b="0" i="0" kern="1200" baseline="0" dirty="0">
                <a:solidFill>
                  <a:schemeClr val="tx1"/>
                </a:solidFill>
                <a:effectLst/>
                <a:latin typeface="+mn-lt"/>
                <a:ea typeface="+mn-ea"/>
                <a:cs typeface="+mn-cs"/>
              </a:rPr>
              <a:t>, умова , двокрапка, тіло циклу</a:t>
            </a:r>
          </a:p>
          <a:p>
            <a:pPr marL="0" marR="0" lvl="0" indent="0" algn="l" defTabSz="914400" rtl="0" eaLnBrk="1" fontAlgn="auto" latinLnBrk="0" hangingPunct="1">
              <a:lnSpc>
                <a:spcPct val="100000"/>
              </a:lnSpc>
              <a:spcBef>
                <a:spcPts val="0"/>
              </a:spcBef>
              <a:spcAft>
                <a:spcPts val="0"/>
              </a:spcAft>
              <a:buClrTx/>
              <a:buSzTx/>
              <a:buFontTx/>
              <a:buNone/>
              <a:tabLst/>
              <a:defRPr/>
            </a:pPr>
            <a:r>
              <a:rPr lang="uk-UA" sz="1200" b="0" i="0" kern="1200" baseline="0" dirty="0">
                <a:solidFill>
                  <a:schemeClr val="tx1"/>
                </a:solidFill>
                <a:effectLst/>
                <a:latin typeface="+mn-lt"/>
                <a:ea typeface="+mn-ea"/>
                <a:cs typeface="+mn-cs"/>
              </a:rPr>
              <a:t>службове слово </a:t>
            </a:r>
            <a:r>
              <a:rPr lang="en-US" sz="1200" b="0" i="0" kern="1200" baseline="0" dirty="0">
                <a:solidFill>
                  <a:schemeClr val="tx1"/>
                </a:solidFill>
                <a:effectLst/>
                <a:latin typeface="+mn-lt"/>
                <a:ea typeface="+mn-ea"/>
                <a:cs typeface="+mn-cs"/>
              </a:rPr>
              <a:t>else</a:t>
            </a:r>
            <a:r>
              <a:rPr lang="uk-UA" sz="1200" b="0" i="0" kern="1200" baseline="0" dirty="0">
                <a:solidFill>
                  <a:schemeClr val="tx1"/>
                </a:solidFill>
                <a:effectLst/>
                <a:latin typeface="+mn-lt"/>
                <a:ea typeface="+mn-ea"/>
                <a:cs typeface="+mn-cs"/>
              </a:rPr>
              <a:t>, двокрапка, тіло блоку </a:t>
            </a:r>
            <a:r>
              <a:rPr lang="en-US" sz="1200" b="0" i="0" kern="1200" baseline="0" dirty="0">
                <a:solidFill>
                  <a:schemeClr val="tx1"/>
                </a:solidFill>
                <a:effectLst/>
                <a:latin typeface="+mn-lt"/>
                <a:ea typeface="+mn-ea"/>
                <a:cs typeface="+mn-cs"/>
              </a:rPr>
              <a:t>else</a:t>
            </a:r>
          </a:p>
          <a:p>
            <a:pPr marL="0" marR="0" lvl="0" indent="0" algn="l" defTabSz="914400" rtl="0" eaLnBrk="1" fontAlgn="auto" latinLnBrk="0" hangingPunct="1">
              <a:lnSpc>
                <a:spcPct val="100000"/>
              </a:lnSpc>
              <a:spcBef>
                <a:spcPts val="0"/>
              </a:spcBef>
              <a:spcAft>
                <a:spcPts val="0"/>
              </a:spcAft>
              <a:buClrTx/>
              <a:buSzTx/>
              <a:buFontTx/>
              <a:buNone/>
              <a:tabLst/>
              <a:defRPr/>
            </a:pPr>
            <a:r>
              <a:rPr lang="uk-UA" sz="1200" b="0" i="0" kern="1200" baseline="0" dirty="0">
                <a:solidFill>
                  <a:schemeClr val="tx1"/>
                </a:solidFill>
                <a:effectLst/>
                <a:latin typeface="+mn-lt"/>
                <a:ea typeface="+mn-ea"/>
                <a:cs typeface="+mn-cs"/>
              </a:rPr>
              <a:t>Такий запис можна зустріти досить рідко, проте він існує у </a:t>
            </a:r>
            <a:r>
              <a:rPr lang="uk-UA" sz="1200" b="0" i="0" kern="1200" baseline="0" dirty="0" err="1" smtClean="0">
                <a:solidFill>
                  <a:schemeClr val="tx1"/>
                </a:solidFill>
                <a:effectLst/>
                <a:latin typeface="+mn-lt"/>
                <a:ea typeface="+mn-ea"/>
                <a:cs typeface="+mn-cs"/>
              </a:rPr>
              <a:t>Пайтоні</a:t>
            </a:r>
            <a:r>
              <a:rPr lang="uk-UA" sz="1200" b="0" i="0" kern="1200" baseline="0" dirty="0" smtClean="0">
                <a:solidFill>
                  <a:schemeClr val="tx1"/>
                </a:solidFill>
                <a:effectLst/>
                <a:latin typeface="+mn-lt"/>
                <a:ea typeface="+mn-ea"/>
                <a:cs typeface="+mn-cs"/>
              </a:rPr>
              <a:t>.</a:t>
            </a:r>
            <a:endParaRPr lang="uk-UA" sz="12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uk-UA" sz="12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uk-UA" sz="1200" b="0" i="0" kern="1200" baseline="0" dirty="0">
                <a:solidFill>
                  <a:schemeClr val="tx1"/>
                </a:solidFill>
                <a:effectLst/>
                <a:latin typeface="+mn-lt"/>
                <a:ea typeface="+mn-ea"/>
                <a:cs typeface="+mn-cs"/>
              </a:rPr>
              <a:t>Виникає логічне </a:t>
            </a:r>
            <a:r>
              <a:rPr lang="uk-UA" sz="1200" b="0" i="0" kern="1200" baseline="0" dirty="0" smtClean="0">
                <a:solidFill>
                  <a:schemeClr val="tx1"/>
                </a:solidFill>
                <a:effectLst/>
                <a:latin typeface="+mn-lt"/>
                <a:ea typeface="+mn-ea"/>
                <a:cs typeface="+mn-cs"/>
              </a:rPr>
              <a:t>запитання, </a:t>
            </a:r>
            <a:r>
              <a:rPr lang="uk-UA" sz="1200" b="0" i="0" kern="1200" baseline="0" dirty="0">
                <a:solidFill>
                  <a:schemeClr val="tx1"/>
                </a:solidFill>
                <a:effectLst/>
                <a:latin typeface="+mn-lt"/>
                <a:ea typeface="+mn-ea"/>
                <a:cs typeface="+mn-cs"/>
              </a:rPr>
              <a:t>а коли і при яких умовах буде виконуватись даний </a:t>
            </a:r>
            <a:r>
              <a:rPr lang="uk-UA" sz="1200" b="0" i="0" kern="1200" baseline="0" dirty="0" smtClean="0">
                <a:solidFill>
                  <a:schemeClr val="tx1"/>
                </a:solidFill>
                <a:effectLst/>
                <a:latin typeface="+mn-lt"/>
                <a:ea typeface="+mn-ea"/>
                <a:cs typeface="+mn-cs"/>
              </a:rPr>
              <a:t>блок?</a:t>
            </a:r>
            <a:endParaRPr lang="uk-UA" sz="12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uk-UA" sz="1200" b="0" i="0" kern="1200" baseline="0" dirty="0">
                <a:solidFill>
                  <a:schemeClr val="tx1"/>
                </a:solidFill>
                <a:effectLst/>
                <a:latin typeface="+mn-lt"/>
                <a:ea typeface="+mn-ea"/>
                <a:cs typeface="+mn-cs"/>
              </a:rPr>
              <a:t>Цей блок буде виконуватись один раз після того як цикл закінчить своє виконання, </a:t>
            </a:r>
          </a:p>
          <a:p>
            <a:pPr marL="0" marR="0" lvl="0" indent="0" algn="l" defTabSz="914400" rtl="0" eaLnBrk="1" fontAlgn="auto" latinLnBrk="0" hangingPunct="1">
              <a:lnSpc>
                <a:spcPct val="100000"/>
              </a:lnSpc>
              <a:spcBef>
                <a:spcPts val="0"/>
              </a:spcBef>
              <a:spcAft>
                <a:spcPts val="0"/>
              </a:spcAft>
              <a:buClrTx/>
              <a:buSzTx/>
              <a:buFontTx/>
              <a:buNone/>
              <a:tabLst/>
              <a:defRPr/>
            </a:pPr>
            <a:r>
              <a:rPr lang="uk-UA" sz="1200" b="0" i="0" kern="1200" baseline="0" dirty="0">
                <a:solidFill>
                  <a:schemeClr val="tx1"/>
                </a:solidFill>
                <a:effectLst/>
                <a:latin typeface="+mn-lt"/>
                <a:ea typeface="+mn-ea"/>
                <a:cs typeface="+mn-cs"/>
              </a:rPr>
              <a:t>і тільки в тому випадку якщо всі ітерації були </a:t>
            </a:r>
            <a:r>
              <a:rPr lang="uk-UA" sz="1200" b="0" i="0" kern="1200" baseline="0" dirty="0" smtClean="0">
                <a:solidFill>
                  <a:schemeClr val="tx1"/>
                </a:solidFill>
                <a:effectLst/>
                <a:latin typeface="+mn-lt"/>
                <a:ea typeface="+mn-ea"/>
                <a:cs typeface="+mn-cs"/>
              </a:rPr>
              <a:t>завершені</a:t>
            </a:r>
            <a:r>
              <a:rPr lang="uk-UA" sz="1200" b="0" i="0" kern="1200" baseline="0" dirty="0">
                <a:solidFill>
                  <a:schemeClr val="tx1"/>
                </a:solidFill>
                <a:effectLst/>
                <a:latin typeface="+mn-lt"/>
                <a:ea typeface="+mn-ea"/>
                <a:cs typeface="+mn-cs"/>
              </a:rPr>
              <a:t>, і робота циклу не була </a:t>
            </a:r>
            <a:r>
              <a:rPr lang="uk-UA" sz="1200" b="0" i="0" kern="1200" baseline="0" dirty="0" smtClean="0">
                <a:solidFill>
                  <a:schemeClr val="tx1"/>
                </a:solidFill>
                <a:effectLst/>
                <a:latin typeface="+mn-lt"/>
                <a:ea typeface="+mn-ea"/>
                <a:cs typeface="+mn-cs"/>
              </a:rPr>
              <a:t>зупинена </a:t>
            </a:r>
            <a:r>
              <a:rPr lang="uk-UA" sz="1200" b="0" i="0" kern="1200" baseline="0" dirty="0">
                <a:solidFill>
                  <a:schemeClr val="tx1"/>
                </a:solidFill>
                <a:effectLst/>
                <a:latin typeface="+mn-lt"/>
                <a:ea typeface="+mn-ea"/>
                <a:cs typeface="+mn-cs"/>
              </a:rPr>
              <a:t>примусово.</a:t>
            </a:r>
          </a:p>
          <a:p>
            <a:pPr marL="0" marR="0" lvl="0" indent="0" algn="l" defTabSz="914400" rtl="0" eaLnBrk="1" fontAlgn="auto" latinLnBrk="0" hangingPunct="1">
              <a:lnSpc>
                <a:spcPct val="100000"/>
              </a:lnSpc>
              <a:spcBef>
                <a:spcPts val="0"/>
              </a:spcBef>
              <a:spcAft>
                <a:spcPts val="0"/>
              </a:spcAft>
              <a:buClrTx/>
              <a:buSzTx/>
              <a:buFontTx/>
              <a:buNone/>
              <a:tabLst/>
              <a:defRPr/>
            </a:pPr>
            <a:endParaRPr lang="uk-UA" sz="12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uk-UA" sz="1200" b="0" i="0" kern="1200" baseline="0" dirty="0" smtClean="0">
                <a:solidFill>
                  <a:schemeClr val="tx1"/>
                </a:solidFill>
                <a:effectLst/>
                <a:latin typeface="+mn-lt"/>
                <a:ea typeface="+mn-ea"/>
                <a:cs typeface="+mn-cs"/>
              </a:rPr>
              <a:t>Проте, </a:t>
            </a:r>
            <a:r>
              <a:rPr lang="uk-UA" sz="1200" b="0" i="0" kern="1200" baseline="0" dirty="0">
                <a:solidFill>
                  <a:schemeClr val="tx1"/>
                </a:solidFill>
                <a:effectLst/>
                <a:latin typeface="+mn-lt"/>
                <a:ea typeface="+mn-ea"/>
                <a:cs typeface="+mn-cs"/>
              </a:rPr>
              <a:t>як можна контролювати виконання ітерацій і при потребі їх зупиняти і переходити на наступну чи припиняти виконання цілого циклу, </a:t>
            </a:r>
          </a:p>
          <a:p>
            <a:pPr marL="0" marR="0" lvl="0" indent="0" algn="l" defTabSz="914400" rtl="0" eaLnBrk="1" fontAlgn="auto" latinLnBrk="0" hangingPunct="1">
              <a:lnSpc>
                <a:spcPct val="100000"/>
              </a:lnSpc>
              <a:spcBef>
                <a:spcPts val="0"/>
              </a:spcBef>
              <a:spcAft>
                <a:spcPts val="0"/>
              </a:spcAft>
              <a:buClrTx/>
              <a:buSzTx/>
              <a:buFontTx/>
              <a:buNone/>
              <a:tabLst/>
              <a:defRPr/>
            </a:pPr>
            <a:r>
              <a:rPr lang="uk-UA" sz="1200" b="0" i="0" kern="1200" baseline="0" dirty="0">
                <a:solidFill>
                  <a:schemeClr val="tx1"/>
                </a:solidFill>
                <a:effectLst/>
                <a:latin typeface="+mn-lt"/>
                <a:ea typeface="+mn-ea"/>
                <a:cs typeface="+mn-cs"/>
              </a:rPr>
              <a:t>ми поговоримо чуть пізніше, а зараз давайте розглянемо конструкцію циклу </a:t>
            </a:r>
            <a:r>
              <a:rPr lang="en-US" sz="1200" b="0" i="0" kern="1200" baseline="0" dirty="0">
                <a:solidFill>
                  <a:schemeClr val="tx1"/>
                </a:solidFill>
                <a:effectLst/>
                <a:latin typeface="+mn-lt"/>
                <a:ea typeface="+mn-ea"/>
                <a:cs typeface="+mn-cs"/>
              </a:rPr>
              <a:t>for</a:t>
            </a:r>
            <a:endParaRPr lang="uk-UA" sz="1200" b="0" i="0" kern="1200" baseline="0" dirty="0">
              <a:solidFill>
                <a:schemeClr val="tx1"/>
              </a:solidFill>
              <a:effectLst/>
              <a:latin typeface="+mn-lt"/>
              <a:ea typeface="+mn-ea"/>
              <a:cs typeface="+mn-cs"/>
            </a:endParaRPr>
          </a:p>
          <a:p>
            <a:endParaRPr lang="uk-UA" sz="1200" b="0" i="0" kern="1200" baseline="0" dirty="0">
              <a:solidFill>
                <a:schemeClr val="tx1"/>
              </a:solidFill>
              <a:effectLst/>
              <a:latin typeface="+mn-lt"/>
              <a:ea typeface="+mn-ea"/>
              <a:cs typeface="+mn-cs"/>
            </a:endParaRPr>
          </a:p>
          <a:p>
            <a:endParaRPr lang="uk-UA"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D26DE06-F3D2-4967-9E42-1EE18725EA77}" type="slidenum">
              <a:rPr lang="uk-UA" smtClean="0"/>
              <a:t>3</a:t>
            </a:fld>
            <a:endParaRPr lang="uk-UA"/>
          </a:p>
        </p:txBody>
      </p:sp>
    </p:spTree>
    <p:extLst>
      <p:ext uri="{BB962C8B-B14F-4D97-AF65-F5344CB8AC3E}">
        <p14:creationId xmlns:p14="http://schemas.microsoft.com/office/powerpoint/2010/main" val="445877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for letter in 'Python':     # First Example</a:t>
            </a:r>
          </a:p>
          <a:p>
            <a:r>
              <a:rPr lang="en-US" sz="1200" b="0" i="0" kern="1200" dirty="0" smtClean="0">
                <a:solidFill>
                  <a:schemeClr val="tx1"/>
                </a:solidFill>
                <a:effectLst/>
                <a:latin typeface="+mn-lt"/>
                <a:ea typeface="+mn-ea"/>
                <a:cs typeface="+mn-cs"/>
              </a:rPr>
              <a:t>   print ('Current Letter :', letter)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fruits = ['banana', 'apple',  'mango']</a:t>
            </a:r>
          </a:p>
          <a:p>
            <a:r>
              <a:rPr lang="en-US" sz="1200" b="0" i="0" kern="1200" dirty="0" smtClean="0">
                <a:solidFill>
                  <a:schemeClr val="tx1"/>
                </a:solidFill>
                <a:effectLst/>
                <a:latin typeface="+mn-lt"/>
                <a:ea typeface="+mn-ea"/>
                <a:cs typeface="+mn-cs"/>
              </a:rPr>
              <a:t>for fruit in fruits:        # Second Example</a:t>
            </a:r>
          </a:p>
          <a:p>
            <a:r>
              <a:rPr lang="en-US" sz="1200" b="0" i="0" kern="1200" dirty="0" smtClean="0">
                <a:solidFill>
                  <a:schemeClr val="tx1"/>
                </a:solidFill>
                <a:effectLst/>
                <a:latin typeface="+mn-lt"/>
                <a:ea typeface="+mn-ea"/>
                <a:cs typeface="+mn-cs"/>
              </a:rPr>
              <a:t>   print ('Current fruit :', fruit)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print("Good bye!“)</a:t>
            </a:r>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_____________________________________</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fruits = ['banana', 'apple',  'mango']</a:t>
            </a:r>
          </a:p>
          <a:p>
            <a:r>
              <a:rPr lang="en-US" sz="1200" b="0" i="0" kern="1200" baseline="0" dirty="0" smtClean="0">
                <a:solidFill>
                  <a:schemeClr val="tx1"/>
                </a:solidFill>
                <a:effectLst/>
                <a:latin typeface="+mn-lt"/>
                <a:ea typeface="+mn-ea"/>
                <a:cs typeface="+mn-cs"/>
              </a:rPr>
              <a:t>for index in range(</a:t>
            </a:r>
            <a:r>
              <a:rPr lang="en-US" sz="1200" b="0" i="0" kern="1200" baseline="0" dirty="0" err="1" smtClean="0">
                <a:solidFill>
                  <a:schemeClr val="tx1"/>
                </a:solidFill>
                <a:effectLst/>
                <a:latin typeface="+mn-lt"/>
                <a:ea typeface="+mn-ea"/>
                <a:cs typeface="+mn-cs"/>
              </a:rPr>
              <a:t>len</a:t>
            </a:r>
            <a:r>
              <a:rPr lang="en-US" sz="1200" b="0" i="0" kern="1200" baseline="0" dirty="0" smtClean="0">
                <a:solidFill>
                  <a:schemeClr val="tx1"/>
                </a:solidFill>
                <a:effectLst/>
                <a:latin typeface="+mn-lt"/>
                <a:ea typeface="+mn-ea"/>
                <a:cs typeface="+mn-cs"/>
              </a:rPr>
              <a:t>(fruits)):</a:t>
            </a:r>
          </a:p>
          <a:p>
            <a:r>
              <a:rPr lang="en-US" sz="1200" b="0" i="0" kern="1200" baseline="0" dirty="0" smtClean="0">
                <a:solidFill>
                  <a:schemeClr val="tx1"/>
                </a:solidFill>
                <a:effectLst/>
                <a:latin typeface="+mn-lt"/>
                <a:ea typeface="+mn-ea"/>
                <a:cs typeface="+mn-cs"/>
              </a:rPr>
              <a:t>   print('Current fruit :', fruits[index])</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print("Good bye!“)</a:t>
            </a:r>
          </a:p>
          <a:p>
            <a:r>
              <a:rPr lang="en-US" sz="1200" b="0" i="0" kern="1200" baseline="0" dirty="0" smtClean="0">
                <a:solidFill>
                  <a:schemeClr val="tx1"/>
                </a:solidFill>
                <a:effectLst/>
                <a:latin typeface="+mn-lt"/>
                <a:ea typeface="+mn-ea"/>
                <a:cs typeface="+mn-cs"/>
              </a:rPr>
              <a:t>_____________________________________</a:t>
            </a:r>
          </a:p>
          <a:p>
            <a:r>
              <a:rPr lang="uk-UA" sz="1200" b="0" i="0" kern="1200" baseline="0" dirty="0" smtClean="0">
                <a:solidFill>
                  <a:schemeClr val="tx1"/>
                </a:solidFill>
                <a:effectLst/>
                <a:latin typeface="+mn-lt"/>
                <a:ea typeface="+mn-ea"/>
                <a:cs typeface="+mn-cs"/>
              </a:rPr>
              <a:t>Його </a:t>
            </a:r>
            <a:r>
              <a:rPr lang="uk-UA" sz="1200" b="0" i="0" kern="1200" baseline="0" dirty="0">
                <a:solidFill>
                  <a:schemeClr val="tx1"/>
                </a:solidFill>
                <a:effectLst/>
                <a:latin typeface="+mn-lt"/>
                <a:ea typeface="+mn-ea"/>
                <a:cs typeface="+mn-cs"/>
              </a:rPr>
              <a:t>конструкція досить проста </a:t>
            </a:r>
          </a:p>
          <a:p>
            <a:r>
              <a:rPr lang="uk-UA" sz="1200" b="0" i="0" kern="1200" baseline="0" dirty="0">
                <a:solidFill>
                  <a:schemeClr val="tx1"/>
                </a:solidFill>
                <a:effectLst/>
                <a:latin typeface="+mn-lt"/>
                <a:ea typeface="+mn-ea"/>
                <a:cs typeface="+mn-cs"/>
              </a:rPr>
              <a:t>А саме службове слово фор</a:t>
            </a:r>
          </a:p>
          <a:p>
            <a:r>
              <a:rPr lang="uk-UA" sz="1200" b="0" i="0" kern="1200" baseline="0" dirty="0">
                <a:solidFill>
                  <a:schemeClr val="tx1"/>
                </a:solidFill>
                <a:effectLst/>
                <a:latin typeface="+mn-lt"/>
                <a:ea typeface="+mn-ea"/>
                <a:cs typeface="+mn-cs"/>
              </a:rPr>
              <a:t> зміна</a:t>
            </a:r>
          </a:p>
          <a:p>
            <a:r>
              <a:rPr lang="uk-UA" sz="1200" b="0" i="0" kern="1200" baseline="0" dirty="0">
                <a:solidFill>
                  <a:schemeClr val="tx1"/>
                </a:solidFill>
                <a:effectLst/>
                <a:latin typeface="+mn-lt"/>
                <a:ea typeface="+mn-ea"/>
                <a:cs typeface="+mn-cs"/>
              </a:rPr>
              <a:t>службове слово ін</a:t>
            </a:r>
          </a:p>
          <a:p>
            <a:r>
              <a:rPr lang="uk-UA" sz="1200" b="0" i="0" kern="1200" baseline="0" dirty="0">
                <a:solidFill>
                  <a:schemeClr val="tx1"/>
                </a:solidFill>
                <a:effectLst/>
                <a:latin typeface="+mn-lt"/>
                <a:ea typeface="+mn-ea"/>
                <a:cs typeface="+mn-cs"/>
              </a:rPr>
              <a:t>Масив значень</a:t>
            </a:r>
          </a:p>
          <a:p>
            <a:r>
              <a:rPr lang="uk-UA" sz="1200" b="0" i="0" kern="1200" baseline="0" dirty="0">
                <a:solidFill>
                  <a:schemeClr val="tx1"/>
                </a:solidFill>
                <a:effectLst/>
                <a:latin typeface="+mn-lt"/>
                <a:ea typeface="+mn-ea"/>
                <a:cs typeface="+mn-cs"/>
              </a:rPr>
              <a:t>Двокрапка</a:t>
            </a:r>
          </a:p>
          <a:p>
            <a:r>
              <a:rPr lang="uk-UA" sz="1200" b="0" i="0" kern="1200" baseline="0" dirty="0">
                <a:solidFill>
                  <a:schemeClr val="tx1"/>
                </a:solidFill>
                <a:effectLst/>
                <a:latin typeface="+mn-lt"/>
                <a:ea typeface="+mn-ea"/>
                <a:cs typeface="+mn-cs"/>
              </a:rPr>
              <a:t>Та тіло циклу</a:t>
            </a:r>
          </a:p>
          <a:p>
            <a:endParaRPr lang="uk-UA" sz="1200" b="0" i="0" kern="1200" baseline="0" dirty="0">
              <a:solidFill>
                <a:schemeClr val="tx1"/>
              </a:solidFill>
              <a:effectLst/>
              <a:latin typeface="+mn-lt"/>
              <a:ea typeface="+mn-ea"/>
              <a:cs typeface="+mn-cs"/>
            </a:endParaRPr>
          </a:p>
          <a:p>
            <a:r>
              <a:rPr lang="uk-UA" sz="1200" b="0" i="0" kern="1200" baseline="0" dirty="0">
                <a:solidFill>
                  <a:schemeClr val="tx1"/>
                </a:solidFill>
                <a:effectLst/>
                <a:latin typeface="+mn-lt"/>
                <a:ea typeface="+mn-ea"/>
                <a:cs typeface="+mn-cs"/>
              </a:rPr>
              <a:t>Проте може виникнути </a:t>
            </a:r>
            <a:r>
              <a:rPr lang="uk-UA" sz="1200" b="0" i="0" kern="1200" baseline="0" dirty="0" smtClean="0">
                <a:solidFill>
                  <a:schemeClr val="tx1"/>
                </a:solidFill>
                <a:effectLst/>
                <a:latin typeface="+mn-lt"/>
                <a:ea typeface="+mn-ea"/>
                <a:cs typeface="+mn-cs"/>
              </a:rPr>
              <a:t>питання</a:t>
            </a:r>
            <a:r>
              <a:rPr lang="en-US" sz="1200" b="0" i="0" kern="1200" baseline="0" dirty="0" smtClean="0">
                <a:solidFill>
                  <a:schemeClr val="tx1"/>
                </a:solidFill>
                <a:effectLst/>
                <a:latin typeface="+mn-lt"/>
                <a:ea typeface="+mn-ea"/>
                <a:cs typeface="+mn-cs"/>
              </a:rPr>
              <a:t>:</a:t>
            </a:r>
            <a:r>
              <a:rPr lang="uk-UA" sz="1200" b="0" i="0" kern="1200" baseline="0" dirty="0" smtClean="0">
                <a:solidFill>
                  <a:schemeClr val="tx1"/>
                </a:solidFill>
                <a:effectLst/>
                <a:latin typeface="+mn-lt"/>
                <a:ea typeface="+mn-ea"/>
                <a:cs typeface="+mn-cs"/>
              </a:rPr>
              <a:t> як</a:t>
            </a:r>
            <a:r>
              <a:rPr lang="en-US" sz="1200" b="0" i="0" kern="1200" baseline="0" dirty="0" smtClean="0">
                <a:solidFill>
                  <a:schemeClr val="tx1"/>
                </a:solidFill>
                <a:effectLst/>
                <a:latin typeface="+mn-lt"/>
                <a:ea typeface="+mn-ea"/>
                <a:cs typeface="+mn-cs"/>
              </a:rPr>
              <a:t>,</a:t>
            </a:r>
            <a:r>
              <a:rPr lang="uk-UA" sz="1200" b="0" i="0" kern="1200" baseline="0" dirty="0" smtClean="0">
                <a:solidFill>
                  <a:schemeClr val="tx1"/>
                </a:solidFill>
                <a:effectLst/>
                <a:latin typeface="+mn-lt"/>
                <a:ea typeface="+mn-ea"/>
                <a:cs typeface="+mn-cs"/>
              </a:rPr>
              <a:t> </a:t>
            </a:r>
            <a:r>
              <a:rPr lang="uk-UA" sz="1200" b="0" i="0" kern="1200" baseline="0" dirty="0">
                <a:solidFill>
                  <a:schemeClr val="tx1"/>
                </a:solidFill>
                <a:effectLst/>
                <a:latin typeface="+mn-lt"/>
                <a:ea typeface="+mn-ea"/>
                <a:cs typeface="+mn-cs"/>
              </a:rPr>
              <a:t>і доки він </a:t>
            </a:r>
            <a:r>
              <a:rPr lang="uk-UA" sz="1200" b="0" i="0" kern="1200" baseline="0" dirty="0" smtClean="0">
                <a:solidFill>
                  <a:schemeClr val="tx1"/>
                </a:solidFill>
                <a:effectLst/>
                <a:latin typeface="+mn-lt"/>
                <a:ea typeface="+mn-ea"/>
                <a:cs typeface="+mn-cs"/>
              </a:rPr>
              <a:t>працює</a:t>
            </a:r>
            <a:r>
              <a:rPr lang="en-US" sz="1200" b="0" i="0" kern="1200" baseline="0" dirty="0" smtClean="0">
                <a:solidFill>
                  <a:schemeClr val="tx1"/>
                </a:solidFill>
                <a:effectLst/>
                <a:latin typeface="+mn-lt"/>
                <a:ea typeface="+mn-ea"/>
                <a:cs typeface="+mn-cs"/>
              </a:rPr>
              <a:t>?</a:t>
            </a:r>
            <a:endParaRPr lang="uk-UA" sz="1200" b="0" i="0" kern="1200" baseline="0" dirty="0">
              <a:solidFill>
                <a:schemeClr val="tx1"/>
              </a:solidFill>
              <a:effectLst/>
              <a:latin typeface="+mn-lt"/>
              <a:ea typeface="+mn-ea"/>
              <a:cs typeface="+mn-cs"/>
            </a:endParaRPr>
          </a:p>
          <a:p>
            <a:r>
              <a:rPr lang="uk-UA" sz="1200" b="0" i="0" kern="1200" baseline="0" dirty="0">
                <a:solidFill>
                  <a:schemeClr val="tx1"/>
                </a:solidFill>
                <a:effectLst/>
                <a:latin typeface="+mn-lt"/>
                <a:ea typeface="+mn-ea"/>
                <a:cs typeface="+mn-cs"/>
              </a:rPr>
              <a:t>На питання як, можна дати таку відповідь</a:t>
            </a:r>
          </a:p>
          <a:p>
            <a:r>
              <a:rPr lang="uk-UA" sz="1200" b="0" i="0" kern="1200" baseline="0" dirty="0">
                <a:solidFill>
                  <a:schemeClr val="tx1"/>
                </a:solidFill>
                <a:effectLst/>
                <a:latin typeface="+mn-lt"/>
                <a:ea typeface="+mn-ea"/>
                <a:cs typeface="+mn-cs"/>
              </a:rPr>
              <a:t>На початку кожної ітерації дана конструкція присвоює наступне значення з масиву який стоїть після службового слова ін, </a:t>
            </a:r>
          </a:p>
          <a:p>
            <a:r>
              <a:rPr lang="uk-UA" sz="1200" b="0" i="0" kern="1200" baseline="0" dirty="0">
                <a:solidFill>
                  <a:schemeClr val="tx1"/>
                </a:solidFill>
                <a:effectLst/>
                <a:latin typeface="+mn-lt"/>
                <a:ea typeface="+mn-ea"/>
                <a:cs typeface="+mn-cs"/>
              </a:rPr>
              <a:t>зміній яку ми вказали після слова </a:t>
            </a:r>
            <a:r>
              <a:rPr lang="en-US" sz="1200" b="0" i="0" kern="1200" baseline="0" dirty="0">
                <a:solidFill>
                  <a:schemeClr val="tx1"/>
                </a:solidFill>
                <a:effectLst/>
                <a:latin typeface="+mn-lt"/>
                <a:ea typeface="+mn-ea"/>
                <a:cs typeface="+mn-cs"/>
              </a:rPr>
              <a:t>for</a:t>
            </a:r>
            <a:r>
              <a:rPr lang="uk-UA" sz="1200" b="0" i="0" kern="1200" baseline="0" dirty="0">
                <a:solidFill>
                  <a:schemeClr val="tx1"/>
                </a:solidFill>
                <a:effectLst/>
                <a:latin typeface="+mn-lt"/>
                <a:ea typeface="+mn-ea"/>
                <a:cs typeface="+mn-cs"/>
              </a:rPr>
              <a:t>, після чого </a:t>
            </a:r>
            <a:r>
              <a:rPr lang="uk-UA" sz="1200" b="0" i="0" kern="1200" baseline="0" dirty="0" smtClean="0">
                <a:solidFill>
                  <a:schemeClr val="tx1"/>
                </a:solidFill>
                <a:effectLst/>
                <a:latin typeface="+mn-lt"/>
                <a:ea typeface="+mn-ea"/>
                <a:cs typeface="+mn-cs"/>
              </a:rPr>
              <a:t>ми </a:t>
            </a:r>
            <a:r>
              <a:rPr lang="uk-UA" sz="1200" b="0" i="0" kern="1200" baseline="0" dirty="0">
                <a:solidFill>
                  <a:schemeClr val="tx1"/>
                </a:solidFill>
                <a:effectLst/>
                <a:latin typeface="+mn-lt"/>
                <a:ea typeface="+mn-ea"/>
                <a:cs typeface="+mn-cs"/>
              </a:rPr>
              <a:t>можемо використовувати дану </a:t>
            </a:r>
            <a:r>
              <a:rPr lang="uk-UA" sz="1200" b="0" i="0" kern="1200" baseline="0" dirty="0" smtClean="0">
                <a:solidFill>
                  <a:schemeClr val="tx1"/>
                </a:solidFill>
                <a:effectLst/>
                <a:latin typeface="+mn-lt"/>
                <a:ea typeface="+mn-ea"/>
                <a:cs typeface="+mn-cs"/>
              </a:rPr>
              <a:t>змінну </a:t>
            </a:r>
            <a:r>
              <a:rPr lang="uk-UA" sz="1200" b="0" i="0" kern="1200" baseline="0" dirty="0">
                <a:solidFill>
                  <a:schemeClr val="tx1"/>
                </a:solidFill>
                <a:effectLst/>
                <a:latin typeface="+mn-lt"/>
                <a:ea typeface="+mn-ea"/>
                <a:cs typeface="+mn-cs"/>
              </a:rPr>
              <a:t>в тілі циклу з новим значенням, </a:t>
            </a:r>
          </a:p>
          <a:p>
            <a:r>
              <a:rPr lang="uk-UA" sz="1200" b="0" i="0" kern="1200" baseline="0" dirty="0">
                <a:solidFill>
                  <a:schemeClr val="tx1"/>
                </a:solidFill>
                <a:effectLst/>
                <a:latin typeface="+mn-lt"/>
                <a:ea typeface="+mn-ea"/>
                <a:cs typeface="+mn-cs"/>
              </a:rPr>
              <a:t>А стосовно питання доки,  все досить просто, доти доки ми не виберемо всі елементи з заданого списку.</a:t>
            </a:r>
          </a:p>
          <a:p>
            <a:endParaRPr lang="uk-UA" sz="1200" b="0" i="0" kern="1200" baseline="0" dirty="0">
              <a:solidFill>
                <a:schemeClr val="tx1"/>
              </a:solidFill>
              <a:effectLst/>
              <a:latin typeface="+mn-lt"/>
              <a:ea typeface="+mn-ea"/>
              <a:cs typeface="+mn-cs"/>
            </a:endParaRPr>
          </a:p>
          <a:p>
            <a:r>
              <a:rPr lang="uk-UA" sz="1200" b="0" i="0" kern="1200" baseline="0" dirty="0">
                <a:solidFill>
                  <a:schemeClr val="tx1"/>
                </a:solidFill>
                <a:effectLst/>
                <a:latin typeface="+mn-lt"/>
                <a:ea typeface="+mn-ea"/>
                <a:cs typeface="+mn-cs"/>
              </a:rPr>
              <a:t>Насправді не </a:t>
            </a:r>
            <a:r>
              <a:rPr lang="uk-UA" sz="1200" b="0" i="0" kern="1200" baseline="0" dirty="0" err="1" smtClean="0">
                <a:solidFill>
                  <a:schemeClr val="tx1"/>
                </a:solidFill>
                <a:effectLst/>
                <a:latin typeface="+mn-lt"/>
                <a:ea typeface="+mn-ea"/>
                <a:cs typeface="+mn-cs"/>
              </a:rPr>
              <a:t>обов</a:t>
            </a:r>
            <a:r>
              <a:rPr lang="en-US" sz="1200" b="0" i="0" kern="1200" baseline="0" dirty="0" smtClean="0">
                <a:solidFill>
                  <a:schemeClr val="tx1"/>
                </a:solidFill>
                <a:effectLst/>
                <a:latin typeface="+mn-lt"/>
                <a:ea typeface="+mn-ea"/>
                <a:cs typeface="+mn-cs"/>
              </a:rPr>
              <a:t>’</a:t>
            </a:r>
            <a:r>
              <a:rPr lang="uk-UA" sz="1200" b="0" i="0" kern="1200" baseline="0" dirty="0" err="1" smtClean="0">
                <a:solidFill>
                  <a:schemeClr val="tx1"/>
                </a:solidFill>
                <a:effectLst/>
                <a:latin typeface="+mn-lt"/>
                <a:ea typeface="+mn-ea"/>
                <a:cs typeface="+mn-cs"/>
              </a:rPr>
              <a:t>язково</a:t>
            </a:r>
            <a:r>
              <a:rPr lang="uk-UA" sz="1200" b="0" i="0" kern="1200" baseline="0" dirty="0" smtClean="0">
                <a:solidFill>
                  <a:schemeClr val="tx1"/>
                </a:solidFill>
                <a:effectLst/>
                <a:latin typeface="+mn-lt"/>
                <a:ea typeface="+mn-ea"/>
                <a:cs typeface="+mn-cs"/>
              </a:rPr>
              <a:t>  передавати саме масив</a:t>
            </a:r>
            <a:r>
              <a:rPr lang="uk-UA" sz="1200" b="0" i="0" kern="1200" baseline="0" dirty="0">
                <a:solidFill>
                  <a:schemeClr val="tx1"/>
                </a:solidFill>
                <a:effectLst/>
                <a:latin typeface="+mn-lt"/>
                <a:ea typeface="+mn-ea"/>
                <a:cs typeface="+mn-cs"/>
              </a:rPr>
              <a:t>, це може </a:t>
            </a:r>
            <a:r>
              <a:rPr lang="uk-UA" sz="1200" b="0" i="0" kern="1200" baseline="0" dirty="0" smtClean="0">
                <a:solidFill>
                  <a:schemeClr val="tx1"/>
                </a:solidFill>
                <a:effectLst/>
                <a:latin typeface="+mn-lt"/>
                <a:ea typeface="+mn-ea"/>
                <a:cs typeface="+mn-cs"/>
              </a:rPr>
              <a:t>бути</a:t>
            </a:r>
            <a:r>
              <a:rPr lang="en-US" sz="1200" b="0" i="0" kern="1200" baseline="0" dirty="0" smtClean="0">
                <a:solidFill>
                  <a:schemeClr val="tx1"/>
                </a:solidFill>
                <a:effectLst/>
                <a:latin typeface="+mn-lt"/>
                <a:ea typeface="+mn-ea"/>
                <a:cs typeface="+mn-cs"/>
              </a:rPr>
              <a:t>,</a:t>
            </a:r>
            <a:r>
              <a:rPr lang="uk-UA" sz="1200" b="0" i="0" kern="1200" baseline="0" dirty="0" smtClean="0">
                <a:solidFill>
                  <a:schemeClr val="tx1"/>
                </a:solidFill>
                <a:effectLst/>
                <a:latin typeface="+mn-lt"/>
                <a:ea typeface="+mn-ea"/>
                <a:cs typeface="+mn-cs"/>
              </a:rPr>
              <a:t> будь який</a:t>
            </a:r>
            <a:r>
              <a:rPr lang="en-US" sz="1200" b="0" i="0" kern="1200" baseline="0" dirty="0" smtClean="0">
                <a:solidFill>
                  <a:schemeClr val="tx1"/>
                </a:solidFill>
                <a:effectLst/>
                <a:latin typeface="+mn-lt"/>
                <a:ea typeface="+mn-ea"/>
                <a:cs typeface="+mn-cs"/>
              </a:rPr>
              <a:t>,</a:t>
            </a:r>
            <a:r>
              <a:rPr lang="uk-UA" sz="1200" b="0" i="0" kern="1200" baseline="0" dirty="0" smtClean="0">
                <a:solidFill>
                  <a:schemeClr val="tx1"/>
                </a:solidFill>
                <a:effectLst/>
                <a:latin typeface="+mn-lt"/>
                <a:ea typeface="+mn-ea"/>
                <a:cs typeface="+mn-cs"/>
              </a:rPr>
              <a:t> об</a:t>
            </a:r>
            <a:r>
              <a:rPr lang="en-US" sz="1200" b="0" i="0" kern="1200" baseline="0" dirty="0" smtClean="0">
                <a:solidFill>
                  <a:schemeClr val="tx1"/>
                </a:solidFill>
                <a:effectLst/>
                <a:latin typeface="+mn-lt"/>
                <a:ea typeface="+mn-ea"/>
                <a:cs typeface="+mn-cs"/>
              </a:rPr>
              <a:t>’</a:t>
            </a:r>
            <a:r>
              <a:rPr lang="uk-UA" sz="1200" b="0" i="0" kern="1200" baseline="0" dirty="0" err="1" smtClean="0">
                <a:solidFill>
                  <a:schemeClr val="tx1"/>
                </a:solidFill>
                <a:effectLst/>
                <a:latin typeface="+mn-lt"/>
                <a:ea typeface="+mn-ea"/>
                <a:cs typeface="+mn-cs"/>
              </a:rPr>
              <a:t>єкт</a:t>
            </a:r>
            <a:r>
              <a:rPr lang="en-US" sz="1200" b="0" i="0" kern="1200" baseline="0" dirty="0" smtClean="0">
                <a:solidFill>
                  <a:schemeClr val="tx1"/>
                </a:solidFill>
                <a:effectLst/>
                <a:latin typeface="+mn-lt"/>
                <a:ea typeface="+mn-ea"/>
                <a:cs typeface="+mn-cs"/>
              </a:rPr>
              <a:t>,</a:t>
            </a:r>
            <a:r>
              <a:rPr lang="uk-UA" sz="1200" b="0" i="0" kern="1200" baseline="0" dirty="0" smtClean="0">
                <a:solidFill>
                  <a:schemeClr val="tx1"/>
                </a:solidFill>
                <a:effectLst/>
                <a:latin typeface="+mn-lt"/>
                <a:ea typeface="+mn-ea"/>
                <a:cs typeface="+mn-cs"/>
              </a:rPr>
              <a:t> </a:t>
            </a:r>
            <a:r>
              <a:rPr lang="uk-UA" sz="1200" b="0" i="0" kern="1200" baseline="0" dirty="0">
                <a:solidFill>
                  <a:schemeClr val="tx1"/>
                </a:solidFill>
                <a:effectLst/>
                <a:latin typeface="+mn-lt"/>
                <a:ea typeface="+mn-ea"/>
                <a:cs typeface="+mn-cs"/>
              </a:rPr>
              <a:t>який можна ітерувати, </a:t>
            </a:r>
          </a:p>
          <a:p>
            <a:r>
              <a:rPr lang="uk-UA" sz="1200" b="0" i="0" kern="1200" baseline="0" dirty="0">
                <a:solidFill>
                  <a:schemeClr val="tx1"/>
                </a:solidFill>
                <a:effectLst/>
                <a:latin typeface="+mn-lt"/>
                <a:ea typeface="+mn-ea"/>
                <a:cs typeface="+mn-cs"/>
              </a:rPr>
              <a:t>Але про це ми поговоримо </a:t>
            </a:r>
            <a:r>
              <a:rPr lang="uk-UA" sz="1200" b="0" i="0" kern="1200" baseline="0" dirty="0" smtClean="0">
                <a:solidFill>
                  <a:schemeClr val="tx1"/>
                </a:solidFill>
                <a:effectLst/>
                <a:latin typeface="+mn-lt"/>
                <a:ea typeface="+mn-ea"/>
                <a:cs typeface="+mn-cs"/>
              </a:rPr>
              <a:t>пізніше.</a:t>
            </a:r>
          </a:p>
          <a:p>
            <a:endParaRPr lang="uk-UA" sz="12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uk-UA" sz="1200" b="0" i="0" kern="1200" baseline="0" dirty="0">
                <a:solidFill>
                  <a:schemeClr val="tx1"/>
                </a:solidFill>
                <a:effectLst/>
                <a:latin typeface="+mn-lt"/>
                <a:ea typeface="+mn-ea"/>
                <a:cs typeface="+mn-cs"/>
              </a:rPr>
              <a:t>Також можливий запис конструкції</a:t>
            </a:r>
            <a:r>
              <a:rPr lang="en-US" sz="1200" b="0" i="0" kern="1200" baseline="0" dirty="0">
                <a:solidFill>
                  <a:schemeClr val="tx1"/>
                </a:solidFill>
                <a:effectLst/>
                <a:latin typeface="+mn-lt"/>
                <a:ea typeface="+mn-ea"/>
                <a:cs typeface="+mn-cs"/>
              </a:rPr>
              <a:t> </a:t>
            </a:r>
            <a:r>
              <a:rPr lang="uk-UA" sz="1200" b="0" i="0" kern="1200" baseline="0" dirty="0">
                <a:solidFill>
                  <a:schemeClr val="tx1"/>
                </a:solidFill>
                <a:effectLst/>
                <a:latin typeface="+mn-lt"/>
                <a:ea typeface="+mn-ea"/>
                <a:cs typeface="+mn-cs"/>
              </a:rPr>
              <a:t>з використанням службовоно слова </a:t>
            </a:r>
            <a:r>
              <a:rPr lang="en-US" sz="1200" b="0" i="0" kern="1200" baseline="0" dirty="0">
                <a:solidFill>
                  <a:schemeClr val="tx1"/>
                </a:solidFill>
                <a:effectLst/>
                <a:latin typeface="+mn-lt"/>
                <a:ea typeface="+mn-ea"/>
                <a:cs typeface="+mn-cs"/>
              </a:rPr>
              <a:t>else</a:t>
            </a:r>
            <a:r>
              <a:rPr lang="uk-UA" sz="1200" b="0" i="0" kern="1200" baseline="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uk-UA" sz="1200" b="0" i="0" kern="1200" baseline="0" dirty="0">
                <a:solidFill>
                  <a:schemeClr val="tx1"/>
                </a:solidFill>
                <a:effectLst/>
                <a:latin typeface="+mn-lt"/>
                <a:ea typeface="+mn-ea"/>
                <a:cs typeface="+mn-cs"/>
              </a:rPr>
              <a:t>І цей блок буде виконуватись один раз після того як цикл закінчить своє виконання, </a:t>
            </a:r>
          </a:p>
          <a:p>
            <a:pPr marL="0" marR="0" lvl="0" indent="0" algn="l" defTabSz="914400" rtl="0" eaLnBrk="1" fontAlgn="auto" latinLnBrk="0" hangingPunct="1">
              <a:lnSpc>
                <a:spcPct val="100000"/>
              </a:lnSpc>
              <a:spcBef>
                <a:spcPts val="0"/>
              </a:spcBef>
              <a:spcAft>
                <a:spcPts val="0"/>
              </a:spcAft>
              <a:buClrTx/>
              <a:buSzTx/>
              <a:buFontTx/>
              <a:buNone/>
              <a:tabLst/>
              <a:defRPr/>
            </a:pPr>
            <a:r>
              <a:rPr lang="uk-UA" sz="1200" b="0" i="0" kern="1200" baseline="0" dirty="0">
                <a:solidFill>
                  <a:schemeClr val="tx1"/>
                </a:solidFill>
                <a:effectLst/>
                <a:latin typeface="+mn-lt"/>
                <a:ea typeface="+mn-ea"/>
                <a:cs typeface="+mn-cs"/>
              </a:rPr>
              <a:t>і тільки в тому випадку якщо всі ітерації були завершенні, і робота циклу не була зупиненна примусово.</a:t>
            </a:r>
          </a:p>
          <a:p>
            <a:pPr marL="0" marR="0" lvl="0" indent="0" algn="l" defTabSz="914400" rtl="0" eaLnBrk="1" fontAlgn="auto" latinLnBrk="0" hangingPunct="1">
              <a:lnSpc>
                <a:spcPct val="100000"/>
              </a:lnSpc>
              <a:spcBef>
                <a:spcPts val="0"/>
              </a:spcBef>
              <a:spcAft>
                <a:spcPts val="0"/>
              </a:spcAft>
              <a:buClrTx/>
              <a:buSzTx/>
              <a:buFontTx/>
              <a:buNone/>
              <a:tabLst/>
              <a:defRPr/>
            </a:pPr>
            <a:endParaRPr lang="uk-UA" sz="12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uk-UA" sz="1200" b="0" i="0" kern="1200" baseline="0" dirty="0">
                <a:solidFill>
                  <a:schemeClr val="tx1"/>
                </a:solidFill>
                <a:effectLst/>
                <a:latin typeface="+mn-lt"/>
                <a:ea typeface="+mn-ea"/>
                <a:cs typeface="+mn-cs"/>
              </a:rPr>
              <a:t>А тепер давайте розглянкмо інструменти контролю виконання ітерацій і циклів</a:t>
            </a:r>
          </a:p>
          <a:p>
            <a:pPr marL="0" marR="0" lvl="0" indent="0" algn="l" defTabSz="914400" rtl="0" eaLnBrk="1" fontAlgn="auto" latinLnBrk="0" hangingPunct="1">
              <a:lnSpc>
                <a:spcPct val="100000"/>
              </a:lnSpc>
              <a:spcBef>
                <a:spcPts val="0"/>
              </a:spcBef>
              <a:spcAft>
                <a:spcPts val="0"/>
              </a:spcAft>
              <a:buClrTx/>
              <a:buSzTx/>
              <a:buFontTx/>
              <a:buNone/>
              <a:tabLst/>
              <a:defRPr/>
            </a:pPr>
            <a:endParaRPr lang="uk-UA" sz="12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effectLst/>
              <a:latin typeface="+mn-lt"/>
              <a:ea typeface="+mn-ea"/>
              <a:cs typeface="+mn-cs"/>
            </a:endParaRPr>
          </a:p>
          <a:p>
            <a:endParaRPr lang="uk-UA" sz="1200" b="0" i="0" kern="1200" baseline="0" dirty="0">
              <a:solidFill>
                <a:schemeClr val="tx1"/>
              </a:solidFill>
              <a:effectLst/>
              <a:latin typeface="+mn-lt"/>
              <a:ea typeface="+mn-ea"/>
              <a:cs typeface="+mn-cs"/>
            </a:endParaRPr>
          </a:p>
          <a:p>
            <a:endParaRPr lang="uk-UA" sz="1200" b="0" i="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D26DE06-F3D2-4967-9E42-1EE18725EA77}" type="slidenum">
              <a:rPr lang="uk-UA" smtClean="0"/>
              <a:t>4</a:t>
            </a:fld>
            <a:endParaRPr lang="uk-UA"/>
          </a:p>
        </p:txBody>
      </p:sp>
    </p:spTree>
    <p:extLst>
      <p:ext uri="{BB962C8B-B14F-4D97-AF65-F5344CB8AC3E}">
        <p14:creationId xmlns:p14="http://schemas.microsoft.com/office/powerpoint/2010/main" val="2247451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sz="1200" b="0" i="0" kern="1200" dirty="0">
                <a:solidFill>
                  <a:schemeClr val="tx1"/>
                </a:solidFill>
                <a:effectLst/>
                <a:latin typeface="+mn-lt"/>
                <a:ea typeface="+mn-ea"/>
                <a:cs typeface="+mn-cs"/>
              </a:rPr>
              <a:t>А</a:t>
            </a:r>
            <a:r>
              <a:rPr lang="uk-UA" sz="1200" b="0" i="0" kern="1200" baseline="0" dirty="0">
                <a:solidFill>
                  <a:schemeClr val="tx1"/>
                </a:solidFill>
                <a:effectLst/>
                <a:latin typeface="+mn-lt"/>
                <a:ea typeface="+mn-ea"/>
                <a:cs typeface="+mn-cs"/>
              </a:rPr>
              <a:t> також давайте ще розглянемо функцію </a:t>
            </a:r>
            <a:r>
              <a:rPr lang="en-US" dirty="0"/>
              <a:t>range,</a:t>
            </a:r>
          </a:p>
          <a:p>
            <a:endParaRPr lang="en-US" sz="1200" b="0" i="0" kern="1200" dirty="0">
              <a:solidFill>
                <a:schemeClr val="tx1"/>
              </a:solidFill>
              <a:effectLst/>
              <a:latin typeface="+mn-lt"/>
              <a:ea typeface="+mn-ea"/>
              <a:cs typeface="+mn-cs"/>
            </a:endParaRPr>
          </a:p>
          <a:p>
            <a:r>
              <a:rPr lang="uk-UA" sz="1200" b="0" i="0" kern="1200" dirty="0">
                <a:solidFill>
                  <a:schemeClr val="tx1"/>
                </a:solidFill>
                <a:effectLst/>
                <a:latin typeface="+mn-lt"/>
                <a:ea typeface="+mn-ea"/>
                <a:cs typeface="+mn-cs"/>
              </a:rPr>
              <a:t>Це досить проста функція яка </a:t>
            </a:r>
            <a:r>
              <a:rPr lang="uk-UA" sz="1200" b="0" i="0" kern="1200" baseline="0" dirty="0">
                <a:solidFill>
                  <a:schemeClr val="tx1"/>
                </a:solidFill>
                <a:effectLst/>
                <a:latin typeface="+mn-lt"/>
                <a:ea typeface="+mn-ea"/>
                <a:cs typeface="+mn-cs"/>
              </a:rPr>
              <a:t>генерує і повертає новий список заповнений числами. </a:t>
            </a:r>
          </a:p>
          <a:p>
            <a:r>
              <a:rPr lang="uk-UA" sz="1200" b="0" i="0" kern="1200" baseline="0" dirty="0">
                <a:solidFill>
                  <a:schemeClr val="tx1"/>
                </a:solidFill>
                <a:effectLst/>
                <a:latin typeface="+mn-lt"/>
                <a:ea typeface="+mn-ea"/>
                <a:cs typeface="+mn-cs"/>
              </a:rPr>
              <a:t>Дана функція досить часто використовується у поєднанні з циклом </a:t>
            </a:r>
            <a:r>
              <a:rPr lang="en-US" sz="1200" b="0" i="0" kern="1200" baseline="0" dirty="0">
                <a:solidFill>
                  <a:schemeClr val="tx1"/>
                </a:solidFill>
                <a:effectLst/>
                <a:latin typeface="+mn-lt"/>
                <a:ea typeface="+mn-ea"/>
                <a:cs typeface="+mn-cs"/>
              </a:rPr>
              <a:t>for.</a:t>
            </a:r>
            <a:endParaRPr lang="uk-UA" sz="1200" b="0" i="0" kern="1200" baseline="0" dirty="0">
              <a:solidFill>
                <a:schemeClr val="tx1"/>
              </a:solidFill>
              <a:effectLst/>
              <a:latin typeface="+mn-lt"/>
              <a:ea typeface="+mn-ea"/>
              <a:cs typeface="+mn-cs"/>
            </a:endParaRPr>
          </a:p>
          <a:p>
            <a:endParaRPr lang="en-US" sz="1200" b="0" i="0" kern="1200" baseline="0" dirty="0">
              <a:solidFill>
                <a:schemeClr val="tx1"/>
              </a:solidFill>
              <a:effectLst/>
              <a:latin typeface="+mn-lt"/>
              <a:ea typeface="+mn-ea"/>
              <a:cs typeface="+mn-cs"/>
            </a:endParaRPr>
          </a:p>
          <a:p>
            <a:r>
              <a:rPr lang="uk-UA" sz="1200" b="0" i="0" kern="1200" baseline="0" dirty="0">
                <a:solidFill>
                  <a:schemeClr val="tx1"/>
                </a:solidFill>
                <a:effectLst/>
                <a:latin typeface="+mn-lt"/>
                <a:ea typeface="+mn-ea"/>
                <a:cs typeface="+mn-cs"/>
              </a:rPr>
              <a:t>Отож , є три варіанти виклику даної функції.</a:t>
            </a:r>
          </a:p>
          <a:p>
            <a:r>
              <a:rPr lang="uk-UA" sz="1200" b="0" i="0" kern="1200" baseline="0" dirty="0">
                <a:solidFill>
                  <a:schemeClr val="tx1"/>
                </a:solidFill>
                <a:effectLst/>
                <a:latin typeface="+mn-lt"/>
                <a:ea typeface="+mn-ea"/>
                <a:cs typeface="+mn-cs"/>
              </a:rPr>
              <a:t> </a:t>
            </a:r>
          </a:p>
          <a:p>
            <a:r>
              <a:rPr lang="uk-UA" sz="1200" b="0" i="0" kern="1200" baseline="0" dirty="0">
                <a:solidFill>
                  <a:schemeClr val="tx1"/>
                </a:solidFill>
                <a:effectLst/>
                <a:latin typeface="+mn-lt"/>
                <a:ea typeface="+mn-ea"/>
                <a:cs typeface="+mn-cs"/>
              </a:rPr>
              <a:t>Перший варіант це коли вона приймає в себе один аргумент типу інт,</a:t>
            </a:r>
          </a:p>
          <a:p>
            <a:r>
              <a:rPr lang="uk-UA" sz="1200" b="0" i="0" kern="1200" baseline="0" dirty="0">
                <a:solidFill>
                  <a:schemeClr val="tx1"/>
                </a:solidFill>
                <a:effectLst/>
                <a:latin typeface="+mn-lt"/>
                <a:ea typeface="+mn-ea"/>
                <a:cs typeface="+mn-cs"/>
              </a:rPr>
              <a:t>І повертає список який складатиметься з чисел починаючи від нуля до заданого числа, не включаючи його, з кроком 1</a:t>
            </a:r>
          </a:p>
          <a:p>
            <a:r>
              <a:rPr lang="uk-UA" sz="1200" b="0" i="0" kern="1200" baseline="0" dirty="0">
                <a:solidFill>
                  <a:schemeClr val="tx1"/>
                </a:solidFill>
                <a:effectLst/>
                <a:latin typeface="+mn-lt"/>
                <a:ea typeface="+mn-ea"/>
                <a:cs typeface="+mn-cs"/>
              </a:rPr>
              <a:t>Причому якщо аргумент буде </a:t>
            </a:r>
            <a:r>
              <a:rPr lang="uk-UA" sz="1200" b="0" i="0" kern="1200" baseline="0" dirty="0" smtClean="0">
                <a:solidFill>
                  <a:schemeClr val="tx1"/>
                </a:solidFill>
                <a:effectLst/>
                <a:latin typeface="+mn-lt"/>
                <a:ea typeface="+mn-ea"/>
                <a:cs typeface="+mn-cs"/>
              </a:rPr>
              <a:t>від</a:t>
            </a:r>
            <a:r>
              <a:rPr lang="en-US" sz="1200" b="0" i="0" kern="1200" baseline="0" dirty="0" smtClean="0">
                <a:solidFill>
                  <a:schemeClr val="tx1"/>
                </a:solidFill>
                <a:effectLst/>
                <a:latin typeface="+mn-lt"/>
                <a:ea typeface="+mn-ea"/>
                <a:cs typeface="+mn-cs"/>
              </a:rPr>
              <a:t>’</a:t>
            </a:r>
            <a:r>
              <a:rPr lang="uk-UA" sz="1200" b="0" i="0" kern="1200" baseline="0" dirty="0" smtClean="0">
                <a:solidFill>
                  <a:schemeClr val="tx1"/>
                </a:solidFill>
                <a:effectLst/>
                <a:latin typeface="+mn-lt"/>
                <a:ea typeface="+mn-ea"/>
                <a:cs typeface="+mn-cs"/>
              </a:rPr>
              <a:t>ємним </a:t>
            </a:r>
            <a:r>
              <a:rPr lang="uk-UA" sz="1200" b="0" i="0" kern="1200" baseline="0" dirty="0">
                <a:solidFill>
                  <a:schemeClr val="tx1"/>
                </a:solidFill>
                <a:effectLst/>
                <a:latin typeface="+mn-lt"/>
                <a:ea typeface="+mn-ea"/>
                <a:cs typeface="+mn-cs"/>
              </a:rPr>
              <a:t>числом буде повернено пустий список.</a:t>
            </a:r>
          </a:p>
          <a:p>
            <a:endParaRPr lang="uk-UA" sz="1200" b="0" i="0" kern="1200" baseline="0" dirty="0">
              <a:solidFill>
                <a:schemeClr val="tx1"/>
              </a:solidFill>
              <a:effectLst/>
              <a:latin typeface="+mn-lt"/>
              <a:ea typeface="+mn-ea"/>
              <a:cs typeface="+mn-cs"/>
            </a:endParaRPr>
          </a:p>
          <a:p>
            <a:r>
              <a:rPr lang="uk-UA" sz="1200" b="0" i="0" kern="1200" baseline="0" dirty="0">
                <a:solidFill>
                  <a:schemeClr val="tx1"/>
                </a:solidFill>
                <a:effectLst/>
                <a:latin typeface="+mn-lt"/>
                <a:ea typeface="+mn-ea"/>
                <a:cs typeface="+mn-cs"/>
              </a:rPr>
              <a:t>Другий варіант це коли вона приймає два аргумент,</a:t>
            </a:r>
          </a:p>
          <a:p>
            <a:r>
              <a:rPr lang="uk-UA" sz="1200" b="0" i="0" kern="1200" baseline="0" dirty="0">
                <a:solidFill>
                  <a:schemeClr val="tx1"/>
                </a:solidFill>
                <a:effectLst/>
                <a:latin typeface="+mn-lt"/>
                <a:ea typeface="+mn-ea"/>
                <a:cs typeface="+mn-cs"/>
              </a:rPr>
              <a:t>У цьому випадку повертає список який складатиметься з чисел починаючи від значення першого аргументу до значення другого, не включаючи його, з кроком 1</a:t>
            </a:r>
          </a:p>
          <a:p>
            <a:endParaRPr lang="uk-UA" sz="1200" b="0" i="0" kern="1200" baseline="0" dirty="0">
              <a:solidFill>
                <a:schemeClr val="tx1"/>
              </a:solidFill>
              <a:effectLst/>
              <a:latin typeface="+mn-lt"/>
              <a:ea typeface="+mn-ea"/>
              <a:cs typeface="+mn-cs"/>
            </a:endParaRPr>
          </a:p>
          <a:p>
            <a:r>
              <a:rPr lang="uk-UA" sz="1200" b="0" i="0" kern="1200" baseline="0" dirty="0">
                <a:solidFill>
                  <a:schemeClr val="tx1"/>
                </a:solidFill>
                <a:effectLst/>
                <a:latin typeface="+mn-lt"/>
                <a:ea typeface="+mn-ea"/>
                <a:cs typeface="+mn-cs"/>
              </a:rPr>
              <a:t>Ну і третій варіант коли вона приймає три аргументи,</a:t>
            </a:r>
          </a:p>
          <a:p>
            <a:r>
              <a:rPr lang="uk-UA" sz="1200" b="0" i="0" kern="1200" baseline="0" dirty="0">
                <a:solidFill>
                  <a:schemeClr val="tx1"/>
                </a:solidFill>
                <a:effectLst/>
                <a:latin typeface="+mn-lt"/>
                <a:ea typeface="+mn-ea"/>
                <a:cs typeface="+mn-cs"/>
              </a:rPr>
              <a:t>У цьому випадку повертає список який складатиметься з чисел починаючи від значення першого аргументу до значення другого, не включаючи його, з кроком який був заданий третім аргументом.</a:t>
            </a:r>
          </a:p>
          <a:p>
            <a:endParaRPr lang="uk-UA" sz="1200" b="0" i="0" kern="1200" baseline="0" dirty="0">
              <a:solidFill>
                <a:schemeClr val="tx1"/>
              </a:solidFill>
              <a:effectLst/>
              <a:latin typeface="+mn-lt"/>
              <a:ea typeface="+mn-ea"/>
              <a:cs typeface="+mn-cs"/>
            </a:endParaRPr>
          </a:p>
          <a:p>
            <a:r>
              <a:rPr lang="uk-UA" sz="1200" b="0" i="0" kern="1200" baseline="0" dirty="0">
                <a:solidFill>
                  <a:schemeClr val="tx1"/>
                </a:solidFill>
                <a:effectLst/>
                <a:latin typeface="+mn-lt"/>
                <a:ea typeface="+mn-ea"/>
                <a:cs typeface="+mn-cs"/>
              </a:rPr>
              <a:t>З теорією ми розібралися, давайте тепер розглянемо це на прикладах</a:t>
            </a:r>
          </a:p>
          <a:p>
            <a:endParaRPr lang="uk-UA" sz="1200" b="0" i="0" kern="1200" baseline="0" dirty="0">
              <a:solidFill>
                <a:schemeClr val="tx1"/>
              </a:solidFill>
              <a:effectLst/>
              <a:latin typeface="+mn-lt"/>
              <a:ea typeface="+mn-ea"/>
              <a:cs typeface="+mn-cs"/>
            </a:endParaRPr>
          </a:p>
          <a:p>
            <a:endParaRPr lang="uk-UA"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D26DE06-F3D2-4967-9E42-1EE18725EA77}" type="slidenum">
              <a:rPr lang="uk-UA" smtClean="0"/>
              <a:t>5</a:t>
            </a:fld>
            <a:endParaRPr lang="uk-UA"/>
          </a:p>
        </p:txBody>
      </p:sp>
    </p:spTree>
    <p:extLst>
      <p:ext uri="{BB962C8B-B14F-4D97-AF65-F5344CB8AC3E}">
        <p14:creationId xmlns:p14="http://schemas.microsoft.com/office/powerpoint/2010/main" val="2779144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sz="1200" b="0" i="0" kern="1200" baseline="0" dirty="0">
                <a:solidFill>
                  <a:schemeClr val="tx1"/>
                </a:solidFill>
                <a:effectLst/>
                <a:latin typeface="+mn-lt"/>
                <a:ea typeface="+mn-ea"/>
                <a:cs typeface="+mn-cs"/>
              </a:rPr>
              <a:t>Насправді це всьоголише два оператори </a:t>
            </a:r>
            <a:r>
              <a:rPr lang="en-US" sz="1200" b="0" i="0" kern="1200" baseline="0" dirty="0">
                <a:solidFill>
                  <a:schemeClr val="tx1"/>
                </a:solidFill>
                <a:effectLst/>
                <a:latin typeface="+mn-lt"/>
                <a:ea typeface="+mn-ea"/>
                <a:cs typeface="+mn-cs"/>
              </a:rPr>
              <a:t>continue</a:t>
            </a:r>
            <a:r>
              <a:rPr lang="uk-UA" sz="1200" b="0" i="0" kern="1200" baseline="0" dirty="0">
                <a:solidFill>
                  <a:schemeClr val="tx1"/>
                </a:solidFill>
                <a:effectLst/>
                <a:latin typeface="+mn-lt"/>
                <a:ea typeface="+mn-ea"/>
                <a:cs typeface="+mn-cs"/>
              </a:rPr>
              <a:t> і </a:t>
            </a:r>
            <a:r>
              <a:rPr lang="en-US" sz="1200" b="0" i="0" kern="1200" baseline="0" dirty="0">
                <a:solidFill>
                  <a:schemeClr val="tx1"/>
                </a:solidFill>
                <a:effectLst/>
                <a:latin typeface="+mn-lt"/>
                <a:ea typeface="+mn-ea"/>
                <a:cs typeface="+mn-cs"/>
              </a:rPr>
              <a:t>break</a:t>
            </a:r>
          </a:p>
          <a:p>
            <a:endParaRPr lang="uk-UA" sz="1200" b="0" i="0" kern="1200" baseline="0" dirty="0">
              <a:solidFill>
                <a:schemeClr val="tx1"/>
              </a:solidFill>
              <a:effectLst/>
              <a:latin typeface="+mn-lt"/>
              <a:ea typeface="+mn-ea"/>
              <a:cs typeface="+mn-cs"/>
            </a:endParaRPr>
          </a:p>
          <a:p>
            <a:r>
              <a:rPr lang="uk-UA" sz="1200" b="0" i="0" kern="1200" baseline="0" dirty="0">
                <a:solidFill>
                  <a:schemeClr val="tx1"/>
                </a:solidFill>
                <a:effectLst/>
                <a:latin typeface="+mn-lt"/>
                <a:ea typeface="+mn-ea"/>
                <a:cs typeface="+mn-cs"/>
              </a:rPr>
              <a:t>Оператор </a:t>
            </a:r>
            <a:r>
              <a:rPr lang="en-US" sz="1200" b="0" i="0" kern="1200" baseline="0" dirty="0">
                <a:solidFill>
                  <a:schemeClr val="tx1"/>
                </a:solidFill>
                <a:effectLst/>
                <a:latin typeface="+mn-lt"/>
                <a:ea typeface="+mn-ea"/>
                <a:cs typeface="+mn-cs"/>
              </a:rPr>
              <a:t>continue</a:t>
            </a:r>
            <a:r>
              <a:rPr lang="uk-UA" sz="1200" b="0" i="0" kern="1200" baseline="0" dirty="0">
                <a:solidFill>
                  <a:schemeClr val="tx1"/>
                </a:solidFill>
                <a:effectLst/>
                <a:latin typeface="+mn-lt"/>
                <a:ea typeface="+mn-ea"/>
                <a:cs typeface="+mn-cs"/>
              </a:rPr>
              <a:t> дозволяє зупинити </a:t>
            </a:r>
            <a:r>
              <a:rPr lang="uk-UA" sz="1200" b="0" i="0" kern="1200" baseline="0" dirty="0" smtClean="0">
                <a:solidFill>
                  <a:schemeClr val="tx1"/>
                </a:solidFill>
                <a:effectLst/>
                <a:latin typeface="+mn-lt"/>
                <a:ea typeface="+mn-ea"/>
                <a:cs typeface="+mn-cs"/>
              </a:rPr>
              <a:t>виконання </a:t>
            </a:r>
            <a:r>
              <a:rPr lang="uk-UA" sz="1200" b="0" i="0" kern="1200" baseline="0" dirty="0">
                <a:solidFill>
                  <a:schemeClr val="tx1"/>
                </a:solidFill>
                <a:effectLst/>
                <a:latin typeface="+mn-lt"/>
                <a:ea typeface="+mn-ea"/>
                <a:cs typeface="+mn-cs"/>
              </a:rPr>
              <a:t>поточної ітерації, не виконуючи тіло циклу після її виклику,</a:t>
            </a:r>
          </a:p>
          <a:p>
            <a:r>
              <a:rPr lang="uk-UA" sz="1200" b="0" i="0" kern="1200" baseline="0" dirty="0">
                <a:solidFill>
                  <a:schemeClr val="tx1"/>
                </a:solidFill>
                <a:effectLst/>
                <a:latin typeface="+mn-lt"/>
                <a:ea typeface="+mn-ea"/>
                <a:cs typeface="+mn-cs"/>
              </a:rPr>
              <a:t>Спричиняючи виконання наступної ітерації</a:t>
            </a:r>
          </a:p>
          <a:p>
            <a:endParaRPr lang="uk-UA" sz="1200" b="0" i="0" kern="1200" baseline="0" dirty="0">
              <a:solidFill>
                <a:schemeClr val="tx1"/>
              </a:solidFill>
              <a:effectLst/>
              <a:latin typeface="+mn-lt"/>
              <a:ea typeface="+mn-ea"/>
              <a:cs typeface="+mn-cs"/>
            </a:endParaRPr>
          </a:p>
          <a:p>
            <a:r>
              <a:rPr lang="uk-UA" sz="1200" b="0" i="0" kern="1200" baseline="0" dirty="0">
                <a:solidFill>
                  <a:schemeClr val="tx1"/>
                </a:solidFill>
                <a:effectLst/>
                <a:latin typeface="+mn-lt"/>
                <a:ea typeface="+mn-ea"/>
                <a:cs typeface="+mn-cs"/>
              </a:rPr>
              <a:t>Та оператор </a:t>
            </a:r>
            <a:r>
              <a:rPr lang="en-US" sz="1200" b="0" i="0" kern="1200" baseline="0" dirty="0">
                <a:solidFill>
                  <a:schemeClr val="tx1"/>
                </a:solidFill>
                <a:effectLst/>
                <a:latin typeface="+mn-lt"/>
                <a:ea typeface="+mn-ea"/>
                <a:cs typeface="+mn-cs"/>
              </a:rPr>
              <a:t>break</a:t>
            </a:r>
            <a:r>
              <a:rPr lang="uk-UA" sz="1200" b="0" i="0" kern="1200" baseline="0" dirty="0">
                <a:solidFill>
                  <a:schemeClr val="tx1"/>
                </a:solidFill>
                <a:effectLst/>
                <a:latin typeface="+mn-lt"/>
                <a:ea typeface="+mn-ea"/>
                <a:cs typeface="+mn-cs"/>
              </a:rPr>
              <a:t>, який після свого виклику зупинає виконання</a:t>
            </a:r>
            <a:r>
              <a:rPr lang="en-US" sz="1200" b="0" i="0" kern="1200" baseline="0" dirty="0">
                <a:solidFill>
                  <a:schemeClr val="tx1"/>
                </a:solidFill>
                <a:effectLst/>
                <a:latin typeface="+mn-lt"/>
                <a:ea typeface="+mn-ea"/>
                <a:cs typeface="+mn-cs"/>
              </a:rPr>
              <a:t> </a:t>
            </a:r>
            <a:r>
              <a:rPr lang="uk-UA" sz="1200" b="0" i="0" kern="1200" baseline="0" dirty="0" smtClean="0">
                <a:solidFill>
                  <a:schemeClr val="tx1"/>
                </a:solidFill>
                <a:effectLst/>
                <a:latin typeface="+mn-lt"/>
                <a:ea typeface="+mn-ea"/>
                <a:cs typeface="+mn-cs"/>
              </a:rPr>
              <a:t>цілого </a:t>
            </a:r>
            <a:r>
              <a:rPr lang="uk-UA" sz="1200" b="0" i="0" kern="1200" baseline="0" dirty="0">
                <a:solidFill>
                  <a:schemeClr val="tx1"/>
                </a:solidFill>
                <a:effectLst/>
                <a:latin typeface="+mn-lt"/>
                <a:ea typeface="+mn-ea"/>
                <a:cs typeface="+mn-cs"/>
              </a:rPr>
              <a:t>циклу в якому </a:t>
            </a:r>
            <a:r>
              <a:rPr lang="uk-UA" sz="1200" b="0" i="0" kern="1200" baseline="0" dirty="0" smtClean="0">
                <a:solidFill>
                  <a:schemeClr val="tx1"/>
                </a:solidFill>
                <a:effectLst/>
                <a:latin typeface="+mn-lt"/>
                <a:ea typeface="+mn-ea"/>
                <a:cs typeface="+mn-cs"/>
              </a:rPr>
              <a:t>він </a:t>
            </a:r>
            <a:r>
              <a:rPr lang="uk-UA" sz="1200" b="0" i="0" kern="1200" baseline="0" dirty="0">
                <a:solidFill>
                  <a:schemeClr val="tx1"/>
                </a:solidFill>
                <a:effectLst/>
                <a:latin typeface="+mn-lt"/>
                <a:ea typeface="+mn-ea"/>
                <a:cs typeface="+mn-cs"/>
              </a:rPr>
              <a:t>був </a:t>
            </a:r>
            <a:r>
              <a:rPr lang="uk-UA" sz="1200" b="0" i="0" kern="1200" baseline="0" dirty="0" smtClean="0">
                <a:solidFill>
                  <a:schemeClr val="tx1"/>
                </a:solidFill>
                <a:effectLst/>
                <a:latin typeface="+mn-lt"/>
                <a:ea typeface="+mn-ea"/>
                <a:cs typeface="+mn-cs"/>
              </a:rPr>
              <a:t>викликаний,</a:t>
            </a:r>
            <a:endParaRPr lang="uk-UA" sz="1200" b="0" i="0" kern="1200" baseline="0" dirty="0">
              <a:solidFill>
                <a:schemeClr val="tx1"/>
              </a:solidFill>
              <a:effectLst/>
              <a:latin typeface="+mn-lt"/>
              <a:ea typeface="+mn-ea"/>
              <a:cs typeface="+mn-cs"/>
            </a:endParaRPr>
          </a:p>
          <a:p>
            <a:r>
              <a:rPr lang="uk-UA" sz="1200" b="0" i="0" kern="1200" baseline="0" dirty="0">
                <a:solidFill>
                  <a:schemeClr val="tx1"/>
                </a:solidFill>
                <a:effectLst/>
                <a:latin typeface="+mn-lt"/>
                <a:ea typeface="+mn-ea"/>
                <a:cs typeface="+mn-cs"/>
              </a:rPr>
              <a:t>припиняючи виконання наступних ітерацій, навіть якщо вони мали би ще бути.</a:t>
            </a:r>
          </a:p>
          <a:p>
            <a:endParaRPr lang="uk-UA" sz="12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________________________________________________________________________________________________________</a:t>
            </a:r>
            <a:endParaRPr lang="en-US" sz="1200" b="0" i="0" kern="1200" baseline="0" dirty="0">
              <a:solidFill>
                <a:schemeClr val="tx1"/>
              </a:solidFill>
              <a:effectLst/>
              <a:latin typeface="+mn-lt"/>
              <a:ea typeface="+mn-ea"/>
              <a:cs typeface="+mn-cs"/>
            </a:endParaRPr>
          </a:p>
          <a:p>
            <a:endParaRPr lang="uk-UA" sz="1200" b="0" i="0" kern="1200" baseline="0" dirty="0">
              <a:solidFill>
                <a:schemeClr val="tx1"/>
              </a:solidFill>
              <a:effectLst/>
              <a:latin typeface="+mn-lt"/>
              <a:ea typeface="+mn-ea"/>
              <a:cs typeface="+mn-cs"/>
            </a:endParaRPr>
          </a:p>
          <a:p>
            <a:r>
              <a:rPr lang="uk-UA" sz="1200" b="0" i="0" kern="1200" baseline="0" dirty="0" smtClean="0">
                <a:solidFill>
                  <a:schemeClr val="tx1"/>
                </a:solidFill>
                <a:effectLst/>
                <a:latin typeface="+mn-lt"/>
                <a:ea typeface="+mn-ea"/>
                <a:cs typeface="+mn-cs"/>
              </a:rPr>
              <a:t>Давайте попробуємо використати оператор </a:t>
            </a:r>
            <a:r>
              <a:rPr lang="en-US" sz="1200" b="0" i="0" kern="1200" baseline="0" dirty="0" smtClean="0">
                <a:solidFill>
                  <a:schemeClr val="tx1"/>
                </a:solidFill>
                <a:effectLst/>
                <a:latin typeface="+mn-lt"/>
                <a:ea typeface="+mn-ea"/>
                <a:cs typeface="+mn-cs"/>
              </a:rPr>
              <a:t>continue </a:t>
            </a:r>
            <a:r>
              <a:rPr lang="uk-UA" sz="1200" b="0" i="0" kern="1200" baseline="0" dirty="0" smtClean="0">
                <a:solidFill>
                  <a:schemeClr val="tx1"/>
                </a:solidFill>
                <a:effectLst/>
                <a:latin typeface="+mn-lt"/>
                <a:ea typeface="+mn-ea"/>
                <a:cs typeface="+mn-cs"/>
              </a:rPr>
              <a:t>модифікувавши наш код так</a:t>
            </a:r>
          </a:p>
          <a:p>
            <a:r>
              <a:rPr lang="en-US" sz="1200" b="0" i="0" kern="1200" baseline="0" dirty="0" smtClean="0">
                <a:solidFill>
                  <a:schemeClr val="tx1"/>
                </a:solidFill>
                <a:effectLst/>
                <a:latin typeface="+mn-lt"/>
                <a:ea typeface="+mn-ea"/>
                <a:cs typeface="+mn-cs"/>
              </a:rPr>
              <a:t>value = 1</a:t>
            </a:r>
          </a:p>
          <a:p>
            <a:r>
              <a:rPr lang="en-US" sz="1200" b="0" i="0" kern="1200" baseline="0" dirty="0" smtClean="0">
                <a:solidFill>
                  <a:schemeClr val="tx1"/>
                </a:solidFill>
                <a:effectLst/>
                <a:latin typeface="+mn-lt"/>
                <a:ea typeface="+mn-ea"/>
                <a:cs typeface="+mn-cs"/>
              </a:rPr>
              <a:t>while value &lt; 10:</a:t>
            </a:r>
          </a:p>
          <a:p>
            <a:r>
              <a:rPr lang="en-US" sz="1200" b="0" i="0" kern="1200" baseline="0" dirty="0" smtClean="0">
                <a:solidFill>
                  <a:schemeClr val="tx1"/>
                </a:solidFill>
                <a:effectLst/>
                <a:latin typeface="+mn-lt"/>
                <a:ea typeface="+mn-ea"/>
                <a:cs typeface="+mn-cs"/>
              </a:rPr>
              <a:t>    value += 1</a:t>
            </a:r>
          </a:p>
          <a:p>
            <a:r>
              <a:rPr lang="en-US" sz="1200" b="0" i="0" kern="1200" baseline="0" dirty="0" smtClean="0">
                <a:solidFill>
                  <a:schemeClr val="tx1"/>
                </a:solidFill>
                <a:effectLst/>
                <a:latin typeface="+mn-lt"/>
                <a:ea typeface="+mn-ea"/>
                <a:cs typeface="+mn-cs"/>
              </a:rPr>
              <a:t>    if value%2:</a:t>
            </a:r>
          </a:p>
          <a:p>
            <a:r>
              <a:rPr lang="en-US" sz="1200" b="0" i="0" kern="1200" baseline="0" dirty="0" smtClean="0">
                <a:solidFill>
                  <a:schemeClr val="tx1"/>
                </a:solidFill>
                <a:effectLst/>
                <a:latin typeface="+mn-lt"/>
                <a:ea typeface="+mn-ea"/>
                <a:cs typeface="+mn-cs"/>
              </a:rPr>
              <a:t>        continue    </a:t>
            </a:r>
          </a:p>
          <a:p>
            <a:r>
              <a:rPr lang="en-US" sz="1200" b="0" i="0" kern="1200" baseline="0" dirty="0" smtClean="0">
                <a:solidFill>
                  <a:schemeClr val="tx1"/>
                </a:solidFill>
                <a:effectLst/>
                <a:latin typeface="+mn-lt"/>
                <a:ea typeface="+mn-ea"/>
                <a:cs typeface="+mn-cs"/>
              </a:rPr>
              <a:t>    print value</a:t>
            </a:r>
          </a:p>
          <a:p>
            <a:r>
              <a:rPr lang="en-US" sz="1200" b="0" i="0" kern="1200" baseline="0" dirty="0" smtClean="0">
                <a:solidFill>
                  <a:schemeClr val="tx1"/>
                </a:solidFill>
                <a:effectLst/>
                <a:latin typeface="+mn-lt"/>
                <a:ea typeface="+mn-ea"/>
                <a:cs typeface="+mn-cs"/>
              </a:rPr>
              <a:t>else:</a:t>
            </a:r>
          </a:p>
          <a:p>
            <a:r>
              <a:rPr lang="en-US" sz="1200" b="0" i="0" kern="1200" baseline="0" dirty="0" smtClean="0">
                <a:solidFill>
                  <a:schemeClr val="tx1"/>
                </a:solidFill>
                <a:effectLst/>
                <a:latin typeface="+mn-lt"/>
                <a:ea typeface="+mn-ea"/>
                <a:cs typeface="+mn-cs"/>
              </a:rPr>
              <a:t>    print "else ", value </a:t>
            </a:r>
          </a:p>
          <a:p>
            <a:r>
              <a:rPr lang="en-US" sz="1200" b="0" i="0" kern="1200" baseline="0" dirty="0" smtClean="0">
                <a:solidFill>
                  <a:schemeClr val="tx1"/>
                </a:solidFill>
                <a:effectLst/>
                <a:latin typeface="+mn-lt"/>
                <a:ea typeface="+mn-ea"/>
                <a:cs typeface="+mn-cs"/>
              </a:rPr>
              <a:t>print "value: ", value</a:t>
            </a:r>
          </a:p>
          <a:p>
            <a:r>
              <a:rPr lang="uk-UA" sz="1200" b="0" i="0" kern="1200" baseline="0" dirty="0" smtClean="0">
                <a:solidFill>
                  <a:schemeClr val="tx1"/>
                </a:solidFill>
                <a:effectLst/>
                <a:latin typeface="+mn-lt"/>
                <a:ea typeface="+mn-ea"/>
                <a:cs typeface="+mn-cs"/>
              </a:rPr>
              <a:t>Як бачимо це досить просто і легко. </a:t>
            </a:r>
          </a:p>
          <a:p>
            <a:r>
              <a:rPr lang="uk-UA" sz="1200" b="0" i="0" kern="1200" baseline="0" dirty="0" smtClean="0">
                <a:solidFill>
                  <a:schemeClr val="tx1"/>
                </a:solidFill>
                <a:effectLst/>
                <a:latin typeface="+mn-lt"/>
                <a:ea typeface="+mn-ea"/>
                <a:cs typeface="+mn-cs"/>
              </a:rPr>
              <a:t>Давайте дослідимо наш результат.</a:t>
            </a:r>
          </a:p>
          <a:p>
            <a:r>
              <a:rPr lang="uk-UA" sz="1200" b="0" i="0" kern="1200" baseline="0" dirty="0" smtClean="0">
                <a:solidFill>
                  <a:schemeClr val="tx1"/>
                </a:solidFill>
                <a:effectLst/>
                <a:latin typeface="+mn-lt"/>
                <a:ea typeface="+mn-ea"/>
                <a:cs typeface="+mn-cs"/>
              </a:rPr>
              <a:t>Як бачимо нам </a:t>
            </a:r>
            <a:r>
              <a:rPr lang="uk-UA" sz="1200" b="0" i="0" kern="1200" baseline="0" dirty="0" err="1" smtClean="0">
                <a:solidFill>
                  <a:schemeClr val="tx1"/>
                </a:solidFill>
                <a:effectLst/>
                <a:latin typeface="+mn-lt"/>
                <a:ea typeface="+mn-ea"/>
                <a:cs typeface="+mn-cs"/>
              </a:rPr>
              <a:t>надрукувалить</a:t>
            </a:r>
            <a:r>
              <a:rPr lang="uk-UA" sz="1200" b="0" i="0" kern="1200" baseline="0" dirty="0" smtClean="0">
                <a:solidFill>
                  <a:schemeClr val="tx1"/>
                </a:solidFill>
                <a:effectLst/>
                <a:latin typeface="+mn-lt"/>
                <a:ea typeface="+mn-ea"/>
                <a:cs typeface="+mn-cs"/>
              </a:rPr>
              <a:t> всі парні числа двічі а </a:t>
            </a:r>
            <a:r>
              <a:rPr lang="uk-UA" sz="1200" b="0" i="0" kern="1200" baseline="0" dirty="0" err="1" smtClean="0">
                <a:solidFill>
                  <a:schemeClr val="tx1"/>
                </a:solidFill>
                <a:effectLst/>
                <a:latin typeface="+mn-lt"/>
                <a:ea typeface="+mn-ea"/>
                <a:cs typeface="+mn-cs"/>
              </a:rPr>
              <a:t>непарті</a:t>
            </a:r>
            <a:r>
              <a:rPr lang="uk-UA" sz="1200" b="0" i="0" kern="1200" baseline="0" dirty="0" smtClean="0">
                <a:solidFill>
                  <a:schemeClr val="tx1"/>
                </a:solidFill>
                <a:effectLst/>
                <a:latin typeface="+mn-lt"/>
                <a:ea typeface="+mn-ea"/>
                <a:cs typeface="+mn-cs"/>
              </a:rPr>
              <a:t> тільки по одному разу,</a:t>
            </a:r>
          </a:p>
          <a:p>
            <a:r>
              <a:rPr lang="uk-UA" sz="1200" b="0" i="0" kern="1200" baseline="0" dirty="0" smtClean="0">
                <a:solidFill>
                  <a:schemeClr val="tx1"/>
                </a:solidFill>
                <a:effectLst/>
                <a:latin typeface="+mn-lt"/>
                <a:ea typeface="+mn-ea"/>
                <a:cs typeface="+mn-cs"/>
              </a:rPr>
              <a:t>Це відбулось тому що ми використали оператор </a:t>
            </a:r>
            <a:r>
              <a:rPr lang="en-US" sz="1200" b="0" i="0" kern="1200" baseline="0" dirty="0" smtClean="0">
                <a:solidFill>
                  <a:schemeClr val="tx1"/>
                </a:solidFill>
                <a:effectLst/>
                <a:latin typeface="+mn-lt"/>
                <a:ea typeface="+mn-ea"/>
                <a:cs typeface="+mn-cs"/>
              </a:rPr>
              <a:t>continue </a:t>
            </a:r>
            <a:r>
              <a:rPr lang="uk-UA" sz="1200" b="0" i="0" kern="1200" baseline="0" dirty="0" smtClean="0">
                <a:solidFill>
                  <a:schemeClr val="tx1"/>
                </a:solidFill>
                <a:effectLst/>
                <a:latin typeface="+mn-lt"/>
                <a:ea typeface="+mn-ea"/>
                <a:cs typeface="+mn-cs"/>
              </a:rPr>
              <a:t>який спрацьовував коли значення нашої </a:t>
            </a:r>
            <a:r>
              <a:rPr lang="uk-UA" sz="1200" b="0" i="0" kern="1200" baseline="0" dirty="0" err="1" smtClean="0">
                <a:solidFill>
                  <a:schemeClr val="tx1"/>
                </a:solidFill>
                <a:effectLst/>
                <a:latin typeface="+mn-lt"/>
                <a:ea typeface="+mn-ea"/>
                <a:cs typeface="+mn-cs"/>
              </a:rPr>
              <a:t>зміної</a:t>
            </a:r>
            <a:r>
              <a:rPr lang="uk-UA" sz="1200" b="0" i="0" kern="1200" baseline="0" dirty="0" smtClean="0">
                <a:solidFill>
                  <a:schemeClr val="tx1"/>
                </a:solidFill>
                <a:effectLst/>
                <a:latin typeface="+mn-lt"/>
                <a:ea typeface="+mn-ea"/>
                <a:cs typeface="+mn-cs"/>
              </a:rPr>
              <a:t> було не парне,</a:t>
            </a:r>
          </a:p>
          <a:p>
            <a:r>
              <a:rPr lang="uk-UA" sz="1200" b="0" i="0" kern="1200" baseline="0" dirty="0" smtClean="0">
                <a:solidFill>
                  <a:schemeClr val="tx1"/>
                </a:solidFill>
                <a:effectLst/>
                <a:latin typeface="+mn-lt"/>
                <a:ea typeface="+mn-ea"/>
                <a:cs typeface="+mn-cs"/>
              </a:rPr>
              <a:t>І він припиняв виконання даної ітерації, через що не спрацьовував другий </a:t>
            </a:r>
            <a:r>
              <a:rPr lang="uk-UA" sz="1200" b="0" i="0" kern="1200" baseline="0" dirty="0" err="1" smtClean="0">
                <a:solidFill>
                  <a:schemeClr val="tx1"/>
                </a:solidFill>
                <a:effectLst/>
                <a:latin typeface="+mn-lt"/>
                <a:ea typeface="+mn-ea"/>
                <a:cs typeface="+mn-cs"/>
              </a:rPr>
              <a:t>прінт</a:t>
            </a:r>
            <a:endParaRPr lang="uk-UA" sz="1200" b="0" i="0" kern="1200" baseline="0" dirty="0" smtClean="0">
              <a:solidFill>
                <a:schemeClr val="tx1"/>
              </a:solidFill>
              <a:effectLst/>
              <a:latin typeface="+mn-lt"/>
              <a:ea typeface="+mn-ea"/>
              <a:cs typeface="+mn-cs"/>
            </a:endParaRPr>
          </a:p>
          <a:p>
            <a:r>
              <a:rPr lang="uk-UA" sz="1200" b="0" i="0" kern="1200" baseline="0" dirty="0" smtClean="0">
                <a:solidFill>
                  <a:schemeClr val="tx1"/>
                </a:solidFill>
                <a:effectLst/>
                <a:latin typeface="+mn-lt"/>
                <a:ea typeface="+mn-ea"/>
                <a:cs typeface="+mn-cs"/>
              </a:rPr>
              <a:t>Також як ми бачимо нам виконався блок </a:t>
            </a:r>
            <a:r>
              <a:rPr lang="en-US" sz="1200" b="0" i="0" kern="1200" baseline="0" dirty="0" smtClean="0">
                <a:solidFill>
                  <a:schemeClr val="tx1"/>
                </a:solidFill>
                <a:effectLst/>
                <a:latin typeface="+mn-lt"/>
                <a:ea typeface="+mn-ea"/>
                <a:cs typeface="+mn-cs"/>
              </a:rPr>
              <a:t>else</a:t>
            </a:r>
          </a:p>
          <a:p>
            <a:r>
              <a:rPr lang="en-US" sz="1200" b="0" i="0" kern="1200" baseline="0" dirty="0" smtClean="0">
                <a:solidFill>
                  <a:schemeClr val="tx1"/>
                </a:solidFill>
                <a:effectLst/>
                <a:latin typeface="+mn-lt"/>
                <a:ea typeface="+mn-ea"/>
                <a:cs typeface="+mn-cs"/>
              </a:rPr>
              <a:t>&gt;&gt;&gt;&gt;&gt;&gt;&gt;&gt;</a:t>
            </a:r>
          </a:p>
          <a:p>
            <a:r>
              <a:rPr lang="uk-UA" sz="1200" b="0" i="0" kern="1200" baseline="0" dirty="0" smtClean="0">
                <a:solidFill>
                  <a:schemeClr val="tx1"/>
                </a:solidFill>
                <a:effectLst/>
                <a:latin typeface="+mn-lt"/>
                <a:ea typeface="+mn-ea"/>
                <a:cs typeface="+mn-cs"/>
              </a:rPr>
              <a:t>А тепер давайте </a:t>
            </a:r>
            <a:r>
              <a:rPr lang="uk-UA" sz="1200" b="0" i="0" kern="1200" baseline="0" dirty="0" err="1" smtClean="0">
                <a:solidFill>
                  <a:schemeClr val="tx1"/>
                </a:solidFill>
                <a:effectLst/>
                <a:latin typeface="+mn-lt"/>
                <a:ea typeface="+mn-ea"/>
                <a:cs typeface="+mn-cs"/>
              </a:rPr>
              <a:t>замінемо</a:t>
            </a:r>
            <a:r>
              <a:rPr lang="uk-UA" sz="1200" b="0" i="0" kern="1200" baseline="0" dirty="0" smtClean="0">
                <a:solidFill>
                  <a:schemeClr val="tx1"/>
                </a:solidFill>
                <a:effectLst/>
                <a:latin typeface="+mn-lt"/>
                <a:ea typeface="+mn-ea"/>
                <a:cs typeface="+mn-cs"/>
              </a:rPr>
              <a:t> оператор </a:t>
            </a:r>
            <a:r>
              <a:rPr lang="en-US" sz="1200" b="0" i="0" kern="1200" baseline="0" dirty="0" smtClean="0">
                <a:solidFill>
                  <a:schemeClr val="tx1"/>
                </a:solidFill>
                <a:effectLst/>
                <a:latin typeface="+mn-lt"/>
                <a:ea typeface="+mn-ea"/>
                <a:cs typeface="+mn-cs"/>
              </a:rPr>
              <a:t>continue </a:t>
            </a:r>
            <a:r>
              <a:rPr lang="uk-UA" sz="1200" b="0" i="0" kern="1200" baseline="0" dirty="0" smtClean="0">
                <a:solidFill>
                  <a:schemeClr val="tx1"/>
                </a:solidFill>
                <a:effectLst/>
                <a:latin typeface="+mn-lt"/>
                <a:ea typeface="+mn-ea"/>
                <a:cs typeface="+mn-cs"/>
              </a:rPr>
              <a:t>на </a:t>
            </a:r>
            <a:r>
              <a:rPr lang="en-US" sz="1200" b="0" i="0" kern="1200" baseline="0" dirty="0" smtClean="0">
                <a:solidFill>
                  <a:schemeClr val="tx1"/>
                </a:solidFill>
                <a:effectLst/>
                <a:latin typeface="+mn-lt"/>
                <a:ea typeface="+mn-ea"/>
                <a:cs typeface="+mn-cs"/>
              </a:rPr>
              <a:t>break</a:t>
            </a:r>
          </a:p>
          <a:p>
            <a:r>
              <a:rPr lang="uk-UA" sz="1200" b="0" i="0" kern="1200" baseline="0" dirty="0" smtClean="0">
                <a:solidFill>
                  <a:schemeClr val="tx1"/>
                </a:solidFill>
                <a:effectLst/>
                <a:latin typeface="+mn-lt"/>
                <a:ea typeface="+mn-ea"/>
                <a:cs typeface="+mn-cs"/>
              </a:rPr>
              <a:t>І </a:t>
            </a:r>
            <a:r>
              <a:rPr lang="uk-UA" sz="1200" b="0" i="0" kern="1200" baseline="0" dirty="0" err="1" smtClean="0">
                <a:solidFill>
                  <a:schemeClr val="tx1"/>
                </a:solidFill>
                <a:effectLst/>
                <a:latin typeface="+mn-lt"/>
                <a:ea typeface="+mn-ea"/>
                <a:cs typeface="+mn-cs"/>
              </a:rPr>
              <a:t>дослідемо</a:t>
            </a:r>
            <a:r>
              <a:rPr lang="uk-UA" sz="1200" b="0" i="0" kern="1200" baseline="0" dirty="0" smtClean="0">
                <a:solidFill>
                  <a:schemeClr val="tx1"/>
                </a:solidFill>
                <a:effectLst/>
                <a:latin typeface="+mn-lt"/>
                <a:ea typeface="+mn-ea"/>
                <a:cs typeface="+mn-cs"/>
              </a:rPr>
              <a:t> що і чому нам вивелось</a:t>
            </a:r>
          </a:p>
          <a:p>
            <a:r>
              <a:rPr lang="en-US" sz="1200" b="0" i="0" kern="1200" baseline="0" dirty="0" smtClean="0">
                <a:solidFill>
                  <a:schemeClr val="tx1"/>
                </a:solidFill>
                <a:effectLst/>
                <a:latin typeface="+mn-lt"/>
                <a:ea typeface="+mn-ea"/>
                <a:cs typeface="+mn-cs"/>
              </a:rPr>
              <a:t>value = 1</a:t>
            </a:r>
          </a:p>
          <a:p>
            <a:r>
              <a:rPr lang="en-US" sz="1200" b="0" i="0" kern="1200" baseline="0" dirty="0" smtClean="0">
                <a:solidFill>
                  <a:schemeClr val="tx1"/>
                </a:solidFill>
                <a:effectLst/>
                <a:latin typeface="+mn-lt"/>
                <a:ea typeface="+mn-ea"/>
                <a:cs typeface="+mn-cs"/>
              </a:rPr>
              <a:t>while value &lt; 10:</a:t>
            </a:r>
          </a:p>
          <a:p>
            <a:r>
              <a:rPr lang="en-US" sz="1200" b="0" i="0" kern="1200" baseline="0" dirty="0" smtClean="0">
                <a:solidFill>
                  <a:schemeClr val="tx1"/>
                </a:solidFill>
                <a:effectLst/>
                <a:latin typeface="+mn-lt"/>
                <a:ea typeface="+mn-ea"/>
                <a:cs typeface="+mn-cs"/>
              </a:rPr>
              <a:t>    print value</a:t>
            </a:r>
          </a:p>
          <a:p>
            <a:r>
              <a:rPr lang="en-US" sz="1200" b="0" i="0" kern="1200" baseline="0" dirty="0" smtClean="0">
                <a:solidFill>
                  <a:schemeClr val="tx1"/>
                </a:solidFill>
                <a:effectLst/>
                <a:latin typeface="+mn-lt"/>
                <a:ea typeface="+mn-ea"/>
                <a:cs typeface="+mn-cs"/>
              </a:rPr>
              <a:t>    value += 1</a:t>
            </a:r>
          </a:p>
          <a:p>
            <a:r>
              <a:rPr lang="en-US" sz="1200" b="0" i="0" kern="1200" baseline="0" dirty="0" smtClean="0">
                <a:solidFill>
                  <a:schemeClr val="tx1"/>
                </a:solidFill>
                <a:effectLst/>
                <a:latin typeface="+mn-lt"/>
                <a:ea typeface="+mn-ea"/>
                <a:cs typeface="+mn-cs"/>
              </a:rPr>
              <a:t>    if value%2:</a:t>
            </a:r>
          </a:p>
          <a:p>
            <a:r>
              <a:rPr lang="en-US" sz="1200" b="0" i="0" kern="1200" baseline="0" dirty="0" smtClean="0">
                <a:solidFill>
                  <a:schemeClr val="tx1"/>
                </a:solidFill>
                <a:effectLst/>
                <a:latin typeface="+mn-lt"/>
                <a:ea typeface="+mn-ea"/>
                <a:cs typeface="+mn-cs"/>
              </a:rPr>
              <a:t>        break    </a:t>
            </a:r>
          </a:p>
          <a:p>
            <a:r>
              <a:rPr lang="en-US" sz="1200" b="0" i="0" kern="1200" baseline="0" dirty="0" smtClean="0">
                <a:solidFill>
                  <a:schemeClr val="tx1"/>
                </a:solidFill>
                <a:effectLst/>
                <a:latin typeface="+mn-lt"/>
                <a:ea typeface="+mn-ea"/>
                <a:cs typeface="+mn-cs"/>
              </a:rPr>
              <a:t>    print value</a:t>
            </a:r>
          </a:p>
          <a:p>
            <a:r>
              <a:rPr lang="en-US" sz="1200" b="0" i="0" kern="1200" baseline="0" dirty="0" smtClean="0">
                <a:solidFill>
                  <a:schemeClr val="tx1"/>
                </a:solidFill>
                <a:effectLst/>
                <a:latin typeface="+mn-lt"/>
                <a:ea typeface="+mn-ea"/>
                <a:cs typeface="+mn-cs"/>
              </a:rPr>
              <a:t>    </a:t>
            </a:r>
          </a:p>
          <a:p>
            <a:r>
              <a:rPr lang="en-US" sz="1200" b="0" i="0" kern="1200" baseline="0" dirty="0" smtClean="0">
                <a:solidFill>
                  <a:schemeClr val="tx1"/>
                </a:solidFill>
                <a:effectLst/>
                <a:latin typeface="+mn-lt"/>
                <a:ea typeface="+mn-ea"/>
                <a:cs typeface="+mn-cs"/>
              </a:rPr>
              <a:t>else:</a:t>
            </a:r>
          </a:p>
          <a:p>
            <a:r>
              <a:rPr lang="en-US" sz="1200" b="0" i="0" kern="1200" baseline="0" dirty="0" smtClean="0">
                <a:solidFill>
                  <a:schemeClr val="tx1"/>
                </a:solidFill>
                <a:effectLst/>
                <a:latin typeface="+mn-lt"/>
                <a:ea typeface="+mn-ea"/>
                <a:cs typeface="+mn-cs"/>
              </a:rPr>
              <a:t>    print "else ", value </a:t>
            </a:r>
          </a:p>
          <a:p>
            <a:r>
              <a:rPr lang="en-US" sz="1200" b="0" i="0" kern="1200" baseline="0" dirty="0" smtClean="0">
                <a:solidFill>
                  <a:schemeClr val="tx1"/>
                </a:solidFill>
                <a:effectLst/>
                <a:latin typeface="+mn-lt"/>
                <a:ea typeface="+mn-ea"/>
                <a:cs typeface="+mn-cs"/>
              </a:rPr>
              <a:t>print "value: ", value</a:t>
            </a:r>
          </a:p>
          <a:p>
            <a:endParaRPr lang="en-US" sz="1200" b="0" i="0" kern="1200" baseline="0" dirty="0" smtClean="0">
              <a:solidFill>
                <a:schemeClr val="tx1"/>
              </a:solidFill>
              <a:effectLst/>
              <a:latin typeface="+mn-lt"/>
              <a:ea typeface="+mn-ea"/>
              <a:cs typeface="+mn-cs"/>
            </a:endParaRPr>
          </a:p>
          <a:p>
            <a:r>
              <a:rPr lang="uk-UA" sz="1200" b="0" i="0" kern="1200" baseline="0" dirty="0" smtClean="0">
                <a:solidFill>
                  <a:schemeClr val="tx1"/>
                </a:solidFill>
                <a:effectLst/>
                <a:latin typeface="+mn-lt"/>
                <a:ea typeface="+mn-ea"/>
                <a:cs typeface="+mn-cs"/>
              </a:rPr>
              <a:t>Як бачимо в результаті нам вивелось лише 4 значення, </a:t>
            </a:r>
          </a:p>
          <a:p>
            <a:r>
              <a:rPr lang="uk-UA" sz="1200" b="0" i="0" kern="1200" baseline="0" dirty="0" smtClean="0">
                <a:solidFill>
                  <a:schemeClr val="tx1"/>
                </a:solidFill>
                <a:effectLst/>
                <a:latin typeface="+mn-lt"/>
                <a:ea typeface="+mn-ea"/>
                <a:cs typeface="+mn-cs"/>
              </a:rPr>
              <a:t>На першій ітерації нам надрукувалось число 1</a:t>
            </a:r>
          </a:p>
          <a:p>
            <a:r>
              <a:rPr lang="uk-UA" sz="1200" b="0" i="0" kern="1200" baseline="0" dirty="0" smtClean="0">
                <a:solidFill>
                  <a:schemeClr val="tx1"/>
                </a:solidFill>
                <a:effectLst/>
                <a:latin typeface="+mn-lt"/>
                <a:ea typeface="+mn-ea"/>
                <a:cs typeface="+mn-cs"/>
              </a:rPr>
              <a:t>Після </a:t>
            </a:r>
            <a:r>
              <a:rPr lang="uk-UA" sz="1200" b="0" i="0" kern="1200" baseline="0" dirty="0" err="1" smtClean="0">
                <a:solidFill>
                  <a:schemeClr val="tx1"/>
                </a:solidFill>
                <a:effectLst/>
                <a:latin typeface="+mn-lt"/>
                <a:ea typeface="+mn-ea"/>
                <a:cs typeface="+mn-cs"/>
              </a:rPr>
              <a:t>чогоми</a:t>
            </a:r>
            <a:r>
              <a:rPr lang="uk-UA" sz="1200" b="0" i="0" kern="1200" baseline="0" dirty="0" smtClean="0">
                <a:solidFill>
                  <a:schemeClr val="tx1"/>
                </a:solidFill>
                <a:effectLst/>
                <a:latin typeface="+mn-lt"/>
                <a:ea typeface="+mn-ea"/>
                <a:cs typeface="+mn-cs"/>
              </a:rPr>
              <a:t> збільшили значення </a:t>
            </a:r>
            <a:r>
              <a:rPr lang="uk-UA" sz="1200" b="0" i="0" kern="1200" baseline="0" dirty="0" err="1" smtClean="0">
                <a:solidFill>
                  <a:schemeClr val="tx1"/>
                </a:solidFill>
                <a:effectLst/>
                <a:latin typeface="+mn-lt"/>
                <a:ea typeface="+mn-ea"/>
                <a:cs typeface="+mn-cs"/>
              </a:rPr>
              <a:t>зміної</a:t>
            </a:r>
            <a:r>
              <a:rPr lang="uk-UA" sz="1200" b="0" i="0" kern="1200" baseline="0" dirty="0" smtClean="0">
                <a:solidFill>
                  <a:schemeClr val="tx1"/>
                </a:solidFill>
                <a:effectLst/>
                <a:latin typeface="+mn-lt"/>
                <a:ea typeface="+mn-ea"/>
                <a:cs typeface="+mn-cs"/>
              </a:rPr>
              <a:t> і вона набула значення 2</a:t>
            </a:r>
          </a:p>
          <a:p>
            <a:r>
              <a:rPr lang="uk-UA" sz="1200" b="0" i="0" kern="1200" baseline="0" dirty="0" smtClean="0">
                <a:solidFill>
                  <a:schemeClr val="tx1"/>
                </a:solidFill>
                <a:effectLst/>
                <a:latin typeface="+mn-lt"/>
                <a:ea typeface="+mn-ea"/>
                <a:cs typeface="+mn-cs"/>
              </a:rPr>
              <a:t>Далі блок </a:t>
            </a:r>
            <a:r>
              <a:rPr lang="uk-UA" sz="1200" b="0" i="0" kern="1200" baseline="0" dirty="0" err="1" smtClean="0">
                <a:solidFill>
                  <a:schemeClr val="tx1"/>
                </a:solidFill>
                <a:effectLst/>
                <a:latin typeface="+mn-lt"/>
                <a:ea typeface="+mn-ea"/>
                <a:cs typeface="+mn-cs"/>
              </a:rPr>
              <a:t>іф</a:t>
            </a:r>
            <a:r>
              <a:rPr lang="uk-UA" sz="1200" b="0" i="0" kern="1200" baseline="0" dirty="0" smtClean="0">
                <a:solidFill>
                  <a:schemeClr val="tx1"/>
                </a:solidFill>
                <a:effectLst/>
                <a:latin typeface="+mn-lt"/>
                <a:ea typeface="+mn-ea"/>
                <a:cs typeface="+mn-cs"/>
              </a:rPr>
              <a:t>, який не спрацював, оскільки ділення за модулем 2 повертає 0</a:t>
            </a:r>
          </a:p>
          <a:p>
            <a:r>
              <a:rPr lang="uk-UA" sz="1200" b="0" i="0" kern="1200" baseline="0" dirty="0" smtClean="0">
                <a:solidFill>
                  <a:schemeClr val="tx1"/>
                </a:solidFill>
                <a:effectLst/>
                <a:latin typeface="+mn-lt"/>
                <a:ea typeface="+mn-ea"/>
                <a:cs typeface="+mn-cs"/>
              </a:rPr>
              <a:t>і блок </a:t>
            </a:r>
            <a:r>
              <a:rPr lang="uk-UA" sz="1200" b="0" i="0" kern="1200" baseline="0" dirty="0" err="1" smtClean="0">
                <a:solidFill>
                  <a:schemeClr val="tx1"/>
                </a:solidFill>
                <a:effectLst/>
                <a:latin typeface="+mn-lt"/>
                <a:ea typeface="+mn-ea"/>
                <a:cs typeface="+mn-cs"/>
              </a:rPr>
              <a:t>іф</a:t>
            </a:r>
            <a:r>
              <a:rPr lang="uk-UA" sz="1200" b="0" i="0" kern="1200" baseline="0" dirty="0" smtClean="0">
                <a:solidFill>
                  <a:schemeClr val="tx1"/>
                </a:solidFill>
                <a:effectLst/>
                <a:latin typeface="+mn-lt"/>
                <a:ea typeface="+mn-ea"/>
                <a:cs typeface="+mn-cs"/>
              </a:rPr>
              <a:t> не спрацьовує</a:t>
            </a:r>
          </a:p>
          <a:p>
            <a:r>
              <a:rPr lang="uk-UA" sz="1200" b="0" i="0" kern="1200" baseline="0" dirty="0" smtClean="0">
                <a:solidFill>
                  <a:schemeClr val="tx1"/>
                </a:solidFill>
                <a:effectLst/>
                <a:latin typeface="+mn-lt"/>
                <a:ea typeface="+mn-ea"/>
                <a:cs typeface="+mn-cs"/>
              </a:rPr>
              <a:t>Після нього нам знову </a:t>
            </a:r>
            <a:r>
              <a:rPr lang="uk-UA" sz="1200" b="0" i="0" kern="1200" baseline="0" dirty="0" err="1" smtClean="0">
                <a:solidFill>
                  <a:schemeClr val="tx1"/>
                </a:solidFill>
                <a:effectLst/>
                <a:latin typeface="+mn-lt"/>
                <a:ea typeface="+mn-ea"/>
                <a:cs typeface="+mn-cs"/>
              </a:rPr>
              <a:t>видруковується</a:t>
            </a:r>
            <a:r>
              <a:rPr lang="uk-UA" sz="1200" b="0" i="0" kern="1200" baseline="0" dirty="0" smtClean="0">
                <a:solidFill>
                  <a:schemeClr val="tx1"/>
                </a:solidFill>
                <a:effectLst/>
                <a:latin typeface="+mn-lt"/>
                <a:ea typeface="+mn-ea"/>
                <a:cs typeface="+mn-cs"/>
              </a:rPr>
              <a:t> значення </a:t>
            </a:r>
            <a:r>
              <a:rPr lang="uk-UA" sz="1200" b="0" i="0" kern="1200" baseline="0" dirty="0" err="1" smtClean="0">
                <a:solidFill>
                  <a:schemeClr val="tx1"/>
                </a:solidFill>
                <a:effectLst/>
                <a:latin typeface="+mn-lt"/>
                <a:ea typeface="+mn-ea"/>
                <a:cs typeface="+mn-cs"/>
              </a:rPr>
              <a:t>зміної</a:t>
            </a:r>
            <a:endParaRPr lang="uk-UA" sz="1200" b="0" i="0" kern="1200" baseline="0" dirty="0" smtClean="0">
              <a:solidFill>
                <a:schemeClr val="tx1"/>
              </a:solidFill>
              <a:effectLst/>
              <a:latin typeface="+mn-lt"/>
              <a:ea typeface="+mn-ea"/>
              <a:cs typeface="+mn-cs"/>
            </a:endParaRPr>
          </a:p>
          <a:p>
            <a:r>
              <a:rPr lang="uk-UA" sz="1200" b="0" i="0" kern="1200" baseline="0" dirty="0" smtClean="0">
                <a:solidFill>
                  <a:schemeClr val="tx1"/>
                </a:solidFill>
                <a:effectLst/>
                <a:latin typeface="+mn-lt"/>
                <a:ea typeface="+mn-ea"/>
                <a:cs typeface="+mn-cs"/>
              </a:rPr>
              <a:t>Яке на цей час рівне 2</a:t>
            </a:r>
          </a:p>
          <a:p>
            <a:r>
              <a:rPr lang="uk-UA" sz="1200" b="0" i="0" kern="1200" baseline="0" dirty="0" smtClean="0">
                <a:solidFill>
                  <a:schemeClr val="tx1"/>
                </a:solidFill>
                <a:effectLst/>
                <a:latin typeface="+mn-lt"/>
                <a:ea typeface="+mn-ea"/>
                <a:cs typeface="+mn-cs"/>
              </a:rPr>
              <a:t>На цьому ітерація припиняється і ми переходимо на наступну ітерацію</a:t>
            </a:r>
          </a:p>
          <a:p>
            <a:r>
              <a:rPr lang="uk-UA" sz="1200" b="0" i="0" kern="1200" baseline="0" dirty="0" smtClean="0">
                <a:solidFill>
                  <a:schemeClr val="tx1"/>
                </a:solidFill>
                <a:effectLst/>
                <a:latin typeface="+mn-lt"/>
                <a:ea typeface="+mn-ea"/>
                <a:cs typeface="+mn-cs"/>
              </a:rPr>
              <a:t>Знову </a:t>
            </a:r>
            <a:r>
              <a:rPr lang="uk-UA" sz="1200" b="0" i="0" kern="1200" baseline="0" dirty="0" err="1" smtClean="0">
                <a:solidFill>
                  <a:schemeClr val="tx1"/>
                </a:solidFill>
                <a:effectLst/>
                <a:latin typeface="+mn-lt"/>
                <a:ea typeface="+mn-ea"/>
                <a:cs typeface="+mn-cs"/>
              </a:rPr>
              <a:t>видруковуємо</a:t>
            </a:r>
            <a:r>
              <a:rPr lang="uk-UA" sz="1200" b="0" i="0" kern="1200" baseline="0" dirty="0" smtClean="0">
                <a:solidFill>
                  <a:schemeClr val="tx1"/>
                </a:solidFill>
                <a:effectLst/>
                <a:latin typeface="+mn-lt"/>
                <a:ea typeface="+mn-ea"/>
                <a:cs typeface="+mn-cs"/>
              </a:rPr>
              <a:t> значення змінної яке рівне 2</a:t>
            </a:r>
          </a:p>
          <a:p>
            <a:r>
              <a:rPr lang="uk-UA" sz="1200" b="0" i="0" kern="1200" baseline="0" dirty="0" smtClean="0">
                <a:solidFill>
                  <a:schemeClr val="tx1"/>
                </a:solidFill>
                <a:effectLst/>
                <a:latin typeface="+mn-lt"/>
                <a:ea typeface="+mn-ea"/>
                <a:cs typeface="+mn-cs"/>
              </a:rPr>
              <a:t>Збільшуємо її значення і тепер вона дорівнює трьом</a:t>
            </a:r>
          </a:p>
          <a:p>
            <a:r>
              <a:rPr lang="uk-UA" sz="1200" b="0" i="0" kern="1200" baseline="0" dirty="0" smtClean="0">
                <a:solidFill>
                  <a:schemeClr val="tx1"/>
                </a:solidFill>
                <a:effectLst/>
                <a:latin typeface="+mn-lt"/>
                <a:ea typeface="+mn-ea"/>
                <a:cs typeface="+mn-cs"/>
              </a:rPr>
              <a:t>Далі блок </a:t>
            </a:r>
            <a:r>
              <a:rPr lang="uk-UA" sz="1200" b="0" i="0" kern="1200" baseline="0" dirty="0" err="1" smtClean="0">
                <a:solidFill>
                  <a:schemeClr val="tx1"/>
                </a:solidFill>
                <a:effectLst/>
                <a:latin typeface="+mn-lt"/>
                <a:ea typeface="+mn-ea"/>
                <a:cs typeface="+mn-cs"/>
              </a:rPr>
              <a:t>іф</a:t>
            </a:r>
            <a:r>
              <a:rPr lang="uk-UA" sz="1200" b="0" i="0" kern="1200" baseline="0" dirty="0" smtClean="0">
                <a:solidFill>
                  <a:schemeClr val="tx1"/>
                </a:solidFill>
                <a:effectLst/>
                <a:latin typeface="+mn-lt"/>
                <a:ea typeface="+mn-ea"/>
                <a:cs typeface="+mn-cs"/>
              </a:rPr>
              <a:t>, який на цей раз спрацьовує оскільки ділення за модулем 2 тепер повертає нам 1</a:t>
            </a:r>
          </a:p>
          <a:p>
            <a:r>
              <a:rPr lang="uk-UA" sz="1200" b="0" i="0" kern="1200" baseline="0" dirty="0" smtClean="0">
                <a:solidFill>
                  <a:schemeClr val="tx1"/>
                </a:solidFill>
                <a:effectLst/>
                <a:latin typeface="+mn-lt"/>
                <a:ea typeface="+mn-ea"/>
                <a:cs typeface="+mn-cs"/>
              </a:rPr>
              <a:t>І тут спрацьовує оператор </a:t>
            </a:r>
            <a:r>
              <a:rPr lang="en-US" sz="1200" b="0" i="0" kern="1200" baseline="0" dirty="0" smtClean="0">
                <a:solidFill>
                  <a:schemeClr val="tx1"/>
                </a:solidFill>
                <a:effectLst/>
                <a:latin typeface="+mn-lt"/>
                <a:ea typeface="+mn-ea"/>
                <a:cs typeface="+mn-cs"/>
              </a:rPr>
              <a:t>break, </a:t>
            </a:r>
            <a:r>
              <a:rPr lang="uk-UA" sz="1200" b="0" i="0" kern="1200" baseline="0" dirty="0" err="1" smtClean="0">
                <a:solidFill>
                  <a:schemeClr val="tx1"/>
                </a:solidFill>
                <a:effectLst/>
                <a:latin typeface="+mn-lt"/>
                <a:ea typeface="+mn-ea"/>
                <a:cs typeface="+mn-cs"/>
              </a:rPr>
              <a:t>явий</a:t>
            </a:r>
            <a:r>
              <a:rPr lang="uk-UA" sz="1200" b="0" i="0" kern="1200" baseline="0" dirty="0" smtClean="0">
                <a:solidFill>
                  <a:schemeClr val="tx1"/>
                </a:solidFill>
                <a:effectLst/>
                <a:latin typeface="+mn-lt"/>
                <a:ea typeface="+mn-ea"/>
                <a:cs typeface="+mn-cs"/>
              </a:rPr>
              <a:t> зупиняє повністю виконання циклу</a:t>
            </a:r>
          </a:p>
          <a:p>
            <a:r>
              <a:rPr lang="uk-UA" sz="1200" b="0" i="0" kern="1200" baseline="0" dirty="0" smtClean="0">
                <a:solidFill>
                  <a:schemeClr val="tx1"/>
                </a:solidFill>
                <a:effectLst/>
                <a:latin typeface="+mn-lt"/>
                <a:ea typeface="+mn-ea"/>
                <a:cs typeface="+mn-cs"/>
              </a:rPr>
              <a:t>Блок </a:t>
            </a:r>
            <a:r>
              <a:rPr lang="en-US" sz="1200" b="0" i="0" kern="1200" baseline="0" dirty="0" smtClean="0">
                <a:solidFill>
                  <a:schemeClr val="tx1"/>
                </a:solidFill>
                <a:effectLst/>
                <a:latin typeface="+mn-lt"/>
                <a:ea typeface="+mn-ea"/>
                <a:cs typeface="+mn-cs"/>
              </a:rPr>
              <a:t>else </a:t>
            </a:r>
            <a:r>
              <a:rPr lang="uk-UA" sz="1200" b="0" i="0" kern="1200" baseline="0" dirty="0" smtClean="0">
                <a:solidFill>
                  <a:schemeClr val="tx1"/>
                </a:solidFill>
                <a:effectLst/>
                <a:latin typeface="+mn-lt"/>
                <a:ea typeface="+mn-ea"/>
                <a:cs typeface="+mn-cs"/>
              </a:rPr>
              <a:t>в цьому випадку нам не </a:t>
            </a:r>
            <a:r>
              <a:rPr lang="uk-UA" sz="1200" b="0" i="0" kern="1200" baseline="0" dirty="0" err="1" smtClean="0">
                <a:solidFill>
                  <a:schemeClr val="tx1"/>
                </a:solidFill>
                <a:effectLst/>
                <a:latin typeface="+mn-lt"/>
                <a:ea typeface="+mn-ea"/>
                <a:cs typeface="+mn-cs"/>
              </a:rPr>
              <a:t>спряцює</a:t>
            </a:r>
            <a:r>
              <a:rPr lang="uk-UA" sz="1200" b="0" i="0" kern="1200" baseline="0" dirty="0" smtClean="0">
                <a:solidFill>
                  <a:schemeClr val="tx1"/>
                </a:solidFill>
                <a:effectLst/>
                <a:latin typeface="+mn-lt"/>
                <a:ea typeface="+mn-ea"/>
                <a:cs typeface="+mn-cs"/>
              </a:rPr>
              <a:t> оскільки, цикл був примусово зупинений</a:t>
            </a:r>
          </a:p>
          <a:p>
            <a:r>
              <a:rPr lang="uk-UA" sz="1200" b="0" i="0" kern="1200" baseline="0" dirty="0" smtClean="0">
                <a:solidFill>
                  <a:schemeClr val="tx1"/>
                </a:solidFill>
                <a:effectLst/>
                <a:latin typeface="+mn-lt"/>
                <a:ea typeface="+mn-ea"/>
                <a:cs typeface="+mn-cs"/>
              </a:rPr>
              <a:t>І далі нам спрацьовує </a:t>
            </a:r>
            <a:r>
              <a:rPr lang="uk-UA" sz="1200" b="0" i="0" kern="1200" baseline="0" dirty="0" err="1" smtClean="0">
                <a:solidFill>
                  <a:schemeClr val="tx1"/>
                </a:solidFill>
                <a:effectLst/>
                <a:latin typeface="+mn-lt"/>
                <a:ea typeface="+mn-ea"/>
                <a:cs typeface="+mn-cs"/>
              </a:rPr>
              <a:t>прінт</a:t>
            </a:r>
            <a:r>
              <a:rPr lang="uk-UA" sz="1200" b="0" i="0" kern="1200" baseline="0" dirty="0" smtClean="0">
                <a:solidFill>
                  <a:schemeClr val="tx1"/>
                </a:solidFill>
                <a:effectLst/>
                <a:latin typeface="+mn-lt"/>
                <a:ea typeface="+mn-ea"/>
                <a:cs typeface="+mn-cs"/>
              </a:rPr>
              <a:t> який знаходиться за блоком циклу,</a:t>
            </a:r>
          </a:p>
          <a:p>
            <a:r>
              <a:rPr lang="uk-UA" sz="1200" b="0" i="0" kern="1200" baseline="0" dirty="0" smtClean="0">
                <a:solidFill>
                  <a:schemeClr val="tx1"/>
                </a:solidFill>
                <a:effectLst/>
                <a:latin typeface="+mn-lt"/>
                <a:ea typeface="+mn-ea"/>
                <a:cs typeface="+mn-cs"/>
              </a:rPr>
              <a:t>який і виводить </a:t>
            </a:r>
            <a:r>
              <a:rPr lang="uk-UA" sz="1200" b="0" i="0" kern="1200" baseline="0" dirty="0" err="1" smtClean="0">
                <a:solidFill>
                  <a:schemeClr val="tx1"/>
                </a:solidFill>
                <a:effectLst/>
                <a:latin typeface="+mn-lt"/>
                <a:ea typeface="+mn-ea"/>
                <a:cs typeface="+mn-cs"/>
              </a:rPr>
              <a:t>останю</a:t>
            </a:r>
            <a:r>
              <a:rPr lang="uk-UA" sz="1200" b="0" i="0" kern="1200" baseline="0" dirty="0" smtClean="0">
                <a:solidFill>
                  <a:schemeClr val="tx1"/>
                </a:solidFill>
                <a:effectLst/>
                <a:latin typeface="+mn-lt"/>
                <a:ea typeface="+mn-ea"/>
                <a:cs typeface="+mn-cs"/>
              </a:rPr>
              <a:t> значення, яке на даний час рівне трійці</a:t>
            </a:r>
          </a:p>
          <a:p>
            <a:endParaRPr lang="uk-UA" sz="1200" b="0" i="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D26DE06-F3D2-4967-9E42-1EE18725EA77}" type="slidenum">
              <a:rPr lang="uk-UA" smtClean="0"/>
              <a:t>6</a:t>
            </a:fld>
            <a:endParaRPr lang="uk-UA"/>
          </a:p>
        </p:txBody>
      </p:sp>
    </p:spTree>
    <p:extLst>
      <p:ext uri="{BB962C8B-B14F-4D97-AF65-F5344CB8AC3E}">
        <p14:creationId xmlns:p14="http://schemas.microsoft.com/office/powerpoint/2010/main" val="338602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uk-UA" sz="1200" b="0" i="0" kern="1200" baseline="0" dirty="0" smtClean="0">
                <a:solidFill>
                  <a:schemeClr val="tx1"/>
                </a:solidFill>
                <a:effectLst/>
                <a:latin typeface="+mn-lt"/>
                <a:ea typeface="+mn-ea"/>
                <a:cs typeface="+mn-cs"/>
              </a:rPr>
              <a:t>Давайте тепер розглянемо цикл </a:t>
            </a:r>
            <a:r>
              <a:rPr lang="en-US" sz="1200" b="0" i="0" kern="1200" baseline="0" dirty="0" smtClean="0">
                <a:solidFill>
                  <a:schemeClr val="tx1"/>
                </a:solidFill>
                <a:effectLst/>
                <a:latin typeface="+mn-lt"/>
                <a:ea typeface="+mn-ea"/>
                <a:cs typeface="+mn-cs"/>
              </a:rPr>
              <a:t>for</a:t>
            </a:r>
            <a:r>
              <a:rPr lang="uk-UA" sz="1200" b="0" i="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uk-UA" sz="1200" b="0" i="0" kern="1200" baseline="0" dirty="0" smtClean="0">
                <a:solidFill>
                  <a:schemeClr val="tx1"/>
                </a:solidFill>
                <a:effectLst/>
                <a:latin typeface="+mn-lt"/>
                <a:ea typeface="+mn-ea"/>
                <a:cs typeface="+mn-cs"/>
              </a:rPr>
              <a:t>На прикладі задачки де нам потрібно вивести всі числа від нуля до десяти,</a:t>
            </a:r>
          </a:p>
          <a:p>
            <a:pPr marL="0" marR="0" indent="0" algn="l" defTabSz="914400" rtl="0" eaLnBrk="1" fontAlgn="auto" latinLnBrk="0" hangingPunct="1">
              <a:lnSpc>
                <a:spcPct val="100000"/>
              </a:lnSpc>
              <a:spcBef>
                <a:spcPts val="0"/>
              </a:spcBef>
              <a:spcAft>
                <a:spcPts val="0"/>
              </a:spcAft>
              <a:buClrTx/>
              <a:buSzTx/>
              <a:buFontTx/>
              <a:buNone/>
              <a:tabLst/>
              <a:defRPr/>
            </a:pPr>
            <a:r>
              <a:rPr lang="uk-UA" sz="1200" b="0" i="0" kern="1200" baseline="0" dirty="0" smtClean="0">
                <a:solidFill>
                  <a:schemeClr val="tx1"/>
                </a:solidFill>
                <a:effectLst/>
                <a:latin typeface="+mn-lt"/>
                <a:ea typeface="+mn-ea"/>
                <a:cs typeface="+mn-cs"/>
              </a:rPr>
              <a:t>Для цього напишемо невеликий код</a:t>
            </a:r>
          </a:p>
          <a:p>
            <a:pPr marL="0" marR="0" indent="0" algn="l" defTabSz="914400" rtl="0" eaLnBrk="1" fontAlgn="auto" latinLnBrk="0" hangingPunct="1">
              <a:lnSpc>
                <a:spcPct val="100000"/>
              </a:lnSpc>
              <a:spcBef>
                <a:spcPts val="0"/>
              </a:spcBef>
              <a:spcAft>
                <a:spcPts val="0"/>
              </a:spcAft>
              <a:buClrTx/>
              <a:buSzTx/>
              <a:buFontTx/>
              <a:buNone/>
              <a:tabLst/>
              <a:defRPr/>
            </a:pPr>
            <a:r>
              <a:rPr lang="uk-UA" sz="1200" b="0" i="0" kern="1200" baseline="0" dirty="0" smtClean="0">
                <a:solidFill>
                  <a:schemeClr val="tx1"/>
                </a:solidFill>
                <a:effectLst/>
                <a:latin typeface="+mn-lt"/>
                <a:ea typeface="+mn-ea"/>
                <a:cs typeface="+mn-cs"/>
              </a:rPr>
              <a:t>Ми створимо змінну, яку зразу ж і ініціалізуємо значенням 10</a:t>
            </a:r>
          </a:p>
          <a:p>
            <a:pPr marL="0" marR="0" indent="0" algn="l" defTabSz="914400" rtl="0" eaLnBrk="1" fontAlgn="auto" latinLnBrk="0" hangingPunct="1">
              <a:lnSpc>
                <a:spcPct val="100000"/>
              </a:lnSpc>
              <a:spcBef>
                <a:spcPts val="0"/>
              </a:spcBef>
              <a:spcAft>
                <a:spcPts val="0"/>
              </a:spcAft>
              <a:buClrTx/>
              <a:buSzTx/>
              <a:buFontTx/>
              <a:buNone/>
              <a:tabLst/>
              <a:defRPr/>
            </a:pPr>
            <a:r>
              <a:rPr lang="uk-UA" sz="1200" b="0" i="0" kern="1200" baseline="0" dirty="0" smtClean="0">
                <a:solidFill>
                  <a:schemeClr val="tx1"/>
                </a:solidFill>
                <a:effectLst/>
                <a:latin typeface="+mn-lt"/>
                <a:ea typeface="+mn-ea"/>
                <a:cs typeface="+mn-cs"/>
              </a:rPr>
              <a:t>Дальше опишемо наш цикл викоримтовуючи функцію </a:t>
            </a:r>
            <a:r>
              <a:rPr lang="en-US" sz="1200" b="0" i="0" kern="1200" baseline="0" dirty="0" smtClean="0">
                <a:solidFill>
                  <a:schemeClr val="tx1"/>
                </a:solidFill>
                <a:effectLst/>
                <a:latin typeface="+mn-lt"/>
                <a:ea typeface="+mn-ea"/>
                <a:cs typeface="+mn-cs"/>
              </a:rPr>
              <a:t>range</a:t>
            </a:r>
            <a:r>
              <a:rPr lang="uk-UA" sz="1200" b="0" i="0" kern="1200" baseline="0" dirty="0" smtClean="0">
                <a:solidFill>
                  <a:schemeClr val="tx1"/>
                </a:solidFill>
                <a:effectLst/>
                <a:latin typeface="+mn-lt"/>
                <a:ea typeface="+mn-ea"/>
                <a:cs typeface="+mn-cs"/>
              </a:rPr>
              <a:t>, щоб вона згенерувала нам </a:t>
            </a:r>
            <a:r>
              <a:rPr lang="uk-UA" sz="1200" b="0" i="0" kern="1200" baseline="0" dirty="0" err="1" smtClean="0">
                <a:solidFill>
                  <a:schemeClr val="tx1"/>
                </a:solidFill>
                <a:effectLst/>
                <a:latin typeface="+mn-lt"/>
                <a:ea typeface="+mn-ea"/>
                <a:cs typeface="+mn-cs"/>
              </a:rPr>
              <a:t>тапл</a:t>
            </a:r>
            <a:r>
              <a:rPr lang="uk-UA" sz="1200" b="0" i="0" kern="1200" baseline="0" dirty="0" smtClean="0">
                <a:solidFill>
                  <a:schemeClr val="tx1"/>
                </a:solidFill>
                <a:effectLst/>
                <a:latin typeface="+mn-lt"/>
                <a:ea typeface="+mn-ea"/>
                <a:cs typeface="+mn-cs"/>
              </a:rPr>
              <a:t> з 10 елементів</a:t>
            </a:r>
          </a:p>
          <a:p>
            <a:pPr marL="0" marR="0" indent="0" algn="l" defTabSz="914400" rtl="0" eaLnBrk="1" fontAlgn="auto" latinLnBrk="0" hangingPunct="1">
              <a:lnSpc>
                <a:spcPct val="100000"/>
              </a:lnSpc>
              <a:spcBef>
                <a:spcPts val="0"/>
              </a:spcBef>
              <a:spcAft>
                <a:spcPts val="0"/>
              </a:spcAft>
              <a:buClrTx/>
              <a:buSzTx/>
              <a:buFontTx/>
              <a:buNone/>
              <a:tabLst/>
              <a:defRPr/>
            </a:pPr>
            <a:r>
              <a:rPr lang="uk-UA" sz="1200" b="0" i="0" kern="1200" baseline="0" dirty="0" smtClean="0">
                <a:solidFill>
                  <a:schemeClr val="tx1"/>
                </a:solidFill>
                <a:effectLst/>
                <a:latin typeface="+mn-lt"/>
                <a:ea typeface="+mn-ea"/>
                <a:cs typeface="+mn-cs"/>
              </a:rPr>
              <a:t>І в тілі будемо просто видруковувати значення цих елементів</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value = 10</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for x in range(value):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    print x</a:t>
            </a:r>
            <a:endParaRPr lang="uk-UA"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uk-UA" sz="1200" b="0" i="0" kern="1200" baseline="0" dirty="0" smtClean="0">
                <a:solidFill>
                  <a:schemeClr val="tx1"/>
                </a:solidFill>
                <a:effectLst/>
                <a:latin typeface="+mn-lt"/>
                <a:ea typeface="+mn-ea"/>
                <a:cs typeface="+mn-cs"/>
              </a:rPr>
              <a:t>Як бачимо код вийшов досить простий, і ми отримали очікуваний результат.</a:t>
            </a: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uk-UA" sz="1200" b="0" i="0" kern="1200" baseline="0" dirty="0" smtClean="0">
                <a:solidFill>
                  <a:schemeClr val="tx1"/>
                </a:solidFill>
                <a:effectLst/>
                <a:latin typeface="+mn-lt"/>
                <a:ea typeface="+mn-ea"/>
                <a:cs typeface="+mn-cs"/>
              </a:rPr>
              <a:t>Тепер давайте попробуємо вивести тільки парні числа, </a:t>
            </a:r>
          </a:p>
          <a:p>
            <a:pPr marL="0" marR="0" indent="0" algn="l" defTabSz="914400" rtl="0" eaLnBrk="1" fontAlgn="auto" latinLnBrk="0" hangingPunct="1">
              <a:lnSpc>
                <a:spcPct val="100000"/>
              </a:lnSpc>
              <a:spcBef>
                <a:spcPts val="0"/>
              </a:spcBef>
              <a:spcAft>
                <a:spcPts val="0"/>
              </a:spcAft>
              <a:buClrTx/>
              <a:buSzTx/>
              <a:buFontTx/>
              <a:buNone/>
              <a:tabLst/>
              <a:defRPr/>
            </a:pPr>
            <a:r>
              <a:rPr lang="uk-UA" sz="1200" b="0" i="0" kern="1200" baseline="0" dirty="0" smtClean="0">
                <a:solidFill>
                  <a:schemeClr val="tx1"/>
                </a:solidFill>
                <a:effectLst/>
                <a:latin typeface="+mn-lt"/>
                <a:ea typeface="+mn-ea"/>
                <a:cs typeface="+mn-cs"/>
              </a:rPr>
              <a:t>для цього додамо блок </a:t>
            </a:r>
            <a:r>
              <a:rPr lang="en-US" sz="1200" b="0" i="0" kern="1200" baseline="0" dirty="0" smtClean="0">
                <a:solidFill>
                  <a:schemeClr val="tx1"/>
                </a:solidFill>
                <a:effectLst/>
                <a:latin typeface="+mn-lt"/>
                <a:ea typeface="+mn-ea"/>
                <a:cs typeface="+mn-cs"/>
              </a:rPr>
              <a:t>if</a:t>
            </a:r>
            <a:r>
              <a:rPr lang="uk-UA" sz="1200" b="0" i="0" kern="1200" baseline="0" dirty="0" smtClean="0">
                <a:solidFill>
                  <a:schemeClr val="tx1"/>
                </a:solidFill>
                <a:effectLst/>
                <a:latin typeface="+mn-lt"/>
                <a:ea typeface="+mn-ea"/>
                <a:cs typeface="+mn-cs"/>
              </a:rPr>
              <a:t> з використаням</a:t>
            </a:r>
            <a:r>
              <a:rPr lang="en-US" sz="1200" b="0" i="0" kern="1200" baseline="0" dirty="0" smtClean="0">
                <a:solidFill>
                  <a:schemeClr val="tx1"/>
                </a:solidFill>
                <a:effectLst/>
                <a:latin typeface="+mn-lt"/>
                <a:ea typeface="+mn-ea"/>
                <a:cs typeface="+mn-cs"/>
              </a:rPr>
              <a:t> </a:t>
            </a:r>
            <a:r>
              <a:rPr lang="uk-UA" sz="1200" b="0" i="0" kern="1200" baseline="0" dirty="0" smtClean="0">
                <a:solidFill>
                  <a:schemeClr val="tx1"/>
                </a:solidFill>
                <a:effectLst/>
                <a:latin typeface="+mn-lt"/>
                <a:ea typeface="+mn-ea"/>
                <a:cs typeface="+mn-cs"/>
              </a:rPr>
              <a:t>оператора </a:t>
            </a:r>
            <a:r>
              <a:rPr lang="en-US" sz="1200" b="0" i="0" kern="1200" baseline="0" dirty="0" smtClean="0">
                <a:solidFill>
                  <a:schemeClr val="tx1"/>
                </a:solidFill>
                <a:effectLst/>
                <a:latin typeface="+mn-lt"/>
                <a:ea typeface="+mn-ea"/>
                <a:cs typeface="+mn-cs"/>
              </a:rPr>
              <a:t>continue</a:t>
            </a:r>
            <a:endParaRPr lang="uk-UA"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baseline="0" dirty="0" smtClean="0">
                <a:solidFill>
                  <a:schemeClr val="tx1"/>
                </a:solidFill>
                <a:effectLst/>
                <a:latin typeface="+mn-lt"/>
                <a:ea typeface="+mn-ea"/>
                <a:cs typeface="+mn-cs"/>
              </a:rPr>
              <a:t>value = 10</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baseline="0" dirty="0" smtClean="0">
                <a:solidFill>
                  <a:schemeClr val="tx1"/>
                </a:solidFill>
                <a:effectLst/>
                <a:latin typeface="+mn-lt"/>
                <a:ea typeface="+mn-ea"/>
                <a:cs typeface="+mn-cs"/>
              </a:rPr>
              <a:t>for x in range(value):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baseline="0" dirty="0" smtClean="0">
                <a:solidFill>
                  <a:schemeClr val="tx1"/>
                </a:solidFill>
                <a:effectLst/>
                <a:latin typeface="+mn-lt"/>
                <a:ea typeface="+mn-ea"/>
                <a:cs typeface="+mn-cs"/>
              </a:rPr>
              <a:t>    if x%2:</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baseline="0" dirty="0" smtClean="0">
                <a:solidFill>
                  <a:schemeClr val="tx1"/>
                </a:solidFill>
                <a:effectLst/>
                <a:latin typeface="+mn-lt"/>
                <a:ea typeface="+mn-ea"/>
                <a:cs typeface="+mn-cs"/>
              </a:rPr>
              <a:t>        continue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baseline="0" dirty="0" smtClean="0">
                <a:solidFill>
                  <a:schemeClr val="tx1"/>
                </a:solidFill>
                <a:effectLst/>
                <a:latin typeface="+mn-lt"/>
                <a:ea typeface="+mn-ea"/>
                <a:cs typeface="+mn-cs"/>
              </a:rPr>
              <a:t>    print x</a:t>
            </a:r>
            <a:endParaRPr lang="uk-UA" sz="1200" b="1"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uk-UA" sz="1200" b="0" i="0" kern="1200" baseline="0" dirty="0" smtClean="0">
                <a:solidFill>
                  <a:schemeClr val="tx1"/>
                </a:solidFill>
                <a:effectLst/>
                <a:latin typeface="+mn-lt"/>
                <a:ea typeface="+mn-ea"/>
                <a:cs typeface="+mn-cs"/>
              </a:rPr>
              <a:t>Як бачимо і це досить просто</a:t>
            </a:r>
            <a:r>
              <a:rPr lang="en-US" sz="1200" b="0" i="0" kern="1200" baseline="0" dirty="0" smtClean="0">
                <a:solidFill>
                  <a:schemeClr val="tx1"/>
                </a:solidFill>
                <a:effectLst/>
                <a:latin typeface="+mn-lt"/>
                <a:ea typeface="+mn-ea"/>
                <a:cs typeface="+mn-cs"/>
              </a:rPr>
              <a:t>, </a:t>
            </a:r>
            <a:endParaRPr lang="uk-UA"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uk-UA"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uk-UA" sz="1200" b="0" i="0" kern="1200" baseline="0" dirty="0" smtClean="0">
                <a:solidFill>
                  <a:schemeClr val="tx1"/>
                </a:solidFill>
                <a:effectLst/>
                <a:latin typeface="+mn-lt"/>
                <a:ea typeface="+mn-ea"/>
                <a:cs typeface="+mn-cs"/>
              </a:rPr>
              <a:t>І на цій веселій нотці ми завершуємо демо частину даного модуля</a:t>
            </a: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_________________________</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uk-UA" sz="1200" b="0" i="0" kern="1200" baseline="0" dirty="0" smtClean="0">
                <a:solidFill>
                  <a:schemeClr val="tx1"/>
                </a:solidFill>
                <a:effectLst/>
                <a:latin typeface="+mn-lt"/>
                <a:ea typeface="+mn-ea"/>
                <a:cs typeface="+mn-cs"/>
              </a:rPr>
              <a:t>Використання </a:t>
            </a:r>
            <a:r>
              <a:rPr lang="en-US" sz="1200" b="0" i="0" kern="1200" baseline="0" dirty="0" smtClean="0">
                <a:solidFill>
                  <a:schemeClr val="tx1"/>
                </a:solidFill>
                <a:effectLst/>
                <a:latin typeface="+mn-lt"/>
                <a:ea typeface="+mn-ea"/>
                <a:cs typeface="+mn-cs"/>
              </a:rPr>
              <a:t>else</a:t>
            </a:r>
            <a:endParaRPr lang="uk-UA"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uk-UA"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uk-UA" sz="1200" b="0" i="0" kern="1200" baseline="0" dirty="0" smtClean="0">
                <a:solidFill>
                  <a:schemeClr val="tx1"/>
                </a:solidFill>
                <a:effectLst/>
                <a:latin typeface="+mn-lt"/>
                <a:ea typeface="+mn-ea"/>
                <a:cs typeface="+mn-cs"/>
              </a:rPr>
              <a:t>Е</a:t>
            </a:r>
            <a:r>
              <a:rPr lang="en-US" sz="1200" b="0" i="0" kern="1200" baseline="0" dirty="0" smtClean="0">
                <a:solidFill>
                  <a:schemeClr val="tx1"/>
                </a:solidFill>
                <a:effectLst/>
                <a:latin typeface="+mn-lt"/>
                <a:ea typeface="+mn-ea"/>
                <a:cs typeface="+mn-cs"/>
              </a:rPr>
              <a:t>he following example illustrates the combination of an else statement with a for statement that searches for prime numbers from 10 through 20.</a:t>
            </a:r>
            <a:endParaRPr lang="uk-UA"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uk-UA"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for </a:t>
            </a:r>
            <a:r>
              <a:rPr lang="en-US" sz="1200" b="0" i="0" kern="1200" baseline="0" dirty="0" err="1" smtClean="0">
                <a:solidFill>
                  <a:schemeClr val="tx1"/>
                </a:solidFill>
                <a:effectLst/>
                <a:latin typeface="+mn-lt"/>
                <a:ea typeface="+mn-ea"/>
                <a:cs typeface="+mn-cs"/>
              </a:rPr>
              <a:t>num</a:t>
            </a:r>
            <a:r>
              <a:rPr lang="en-US" sz="1200" b="0" i="0" kern="1200" baseline="0" dirty="0" smtClean="0">
                <a:solidFill>
                  <a:schemeClr val="tx1"/>
                </a:solidFill>
                <a:effectLst/>
                <a:latin typeface="+mn-lt"/>
                <a:ea typeface="+mn-ea"/>
                <a:cs typeface="+mn-cs"/>
              </a:rPr>
              <a:t> in range(10,20):  </a:t>
            </a:r>
            <a:r>
              <a:rPr lang="uk-UA"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#to iterate between 10 to 20</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   for </a:t>
            </a:r>
            <a:r>
              <a:rPr lang="en-US" sz="1200" b="0" i="0" kern="1200" baseline="0" dirty="0" err="1" smtClean="0">
                <a:solidFill>
                  <a:schemeClr val="tx1"/>
                </a:solidFill>
                <a:effectLst/>
                <a:latin typeface="+mn-lt"/>
                <a:ea typeface="+mn-ea"/>
                <a:cs typeface="+mn-cs"/>
              </a:rPr>
              <a:t>i</a:t>
            </a:r>
            <a:r>
              <a:rPr lang="en-US" sz="1200" b="0" i="0" kern="1200" baseline="0" dirty="0" smtClean="0">
                <a:solidFill>
                  <a:schemeClr val="tx1"/>
                </a:solidFill>
                <a:effectLst/>
                <a:latin typeface="+mn-lt"/>
                <a:ea typeface="+mn-ea"/>
                <a:cs typeface="+mn-cs"/>
              </a:rPr>
              <a:t> in range(2,num): </a:t>
            </a:r>
            <a:r>
              <a:rPr lang="uk-UA"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#to iterate on the factors of the number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      if </a:t>
            </a:r>
            <a:r>
              <a:rPr lang="en-US" sz="1200" b="0" i="0" kern="1200" baseline="0" dirty="0" err="1" smtClean="0">
                <a:solidFill>
                  <a:schemeClr val="tx1"/>
                </a:solidFill>
                <a:effectLst/>
                <a:latin typeface="+mn-lt"/>
                <a:ea typeface="+mn-ea"/>
                <a:cs typeface="+mn-cs"/>
              </a:rPr>
              <a:t>num%i</a:t>
            </a:r>
            <a:r>
              <a:rPr lang="en-US" sz="1200" b="0" i="0" kern="1200" baseline="0" dirty="0" smtClean="0">
                <a:solidFill>
                  <a:schemeClr val="tx1"/>
                </a:solidFill>
                <a:effectLst/>
                <a:latin typeface="+mn-lt"/>
                <a:ea typeface="+mn-ea"/>
                <a:cs typeface="+mn-cs"/>
              </a:rPr>
              <a:t> == 0:      </a:t>
            </a:r>
            <a:r>
              <a:rPr lang="uk-UA"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#to determine the first factor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         j=</a:t>
            </a:r>
            <a:r>
              <a:rPr lang="en-US" sz="1200" b="0" i="0" kern="1200" baseline="0" dirty="0" err="1" smtClean="0">
                <a:solidFill>
                  <a:schemeClr val="tx1"/>
                </a:solidFill>
                <a:effectLst/>
                <a:latin typeface="+mn-lt"/>
                <a:ea typeface="+mn-ea"/>
                <a:cs typeface="+mn-cs"/>
              </a:rPr>
              <a:t>num</a:t>
            </a:r>
            <a:r>
              <a:rPr lang="en-US" sz="1200" b="0" i="0" kern="1200" baseline="0" dirty="0" smtClean="0">
                <a:solidFill>
                  <a:schemeClr val="tx1"/>
                </a:solidFill>
                <a:effectLst/>
                <a:latin typeface="+mn-lt"/>
                <a:ea typeface="+mn-ea"/>
                <a:cs typeface="+mn-cs"/>
              </a:rPr>
              <a:t>/</a:t>
            </a:r>
            <a:r>
              <a:rPr lang="en-US" sz="1200" b="0" i="0" kern="1200" baseline="0" dirty="0" err="1" smtClean="0">
                <a:solidFill>
                  <a:schemeClr val="tx1"/>
                </a:solidFill>
                <a:effectLst/>
                <a:latin typeface="+mn-lt"/>
                <a:ea typeface="+mn-ea"/>
                <a:cs typeface="+mn-cs"/>
              </a:rPr>
              <a:t>i</a:t>
            </a:r>
            <a:r>
              <a:rPr lang="en-US" sz="1200" b="0" i="0" kern="1200" baseline="0" dirty="0" smtClean="0">
                <a:solidFill>
                  <a:schemeClr val="tx1"/>
                </a:solidFill>
                <a:effectLst/>
                <a:latin typeface="+mn-lt"/>
                <a:ea typeface="+mn-ea"/>
                <a:cs typeface="+mn-cs"/>
              </a:rPr>
              <a:t>         </a:t>
            </a:r>
            <a:r>
              <a:rPr lang="uk-UA"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 #to calculate the second factor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         print '%d equals %d * %d' % (</a:t>
            </a:r>
            <a:r>
              <a:rPr lang="en-US" sz="1200" b="0" i="0" kern="1200" baseline="0" dirty="0" err="1" smtClean="0">
                <a:solidFill>
                  <a:schemeClr val="tx1"/>
                </a:solidFill>
                <a:effectLst/>
                <a:latin typeface="+mn-lt"/>
                <a:ea typeface="+mn-ea"/>
                <a:cs typeface="+mn-cs"/>
              </a:rPr>
              <a:t>num,i,j</a:t>
            </a:r>
            <a:r>
              <a:rPr lang="en-US" sz="1200" b="0" i="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         break</a:t>
            </a:r>
            <a:r>
              <a:rPr lang="uk-UA"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 #to move to the next number, the #first FOR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   else:                  </a:t>
            </a:r>
            <a:r>
              <a:rPr lang="uk-UA"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 else part of the loop</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      print </a:t>
            </a:r>
            <a:r>
              <a:rPr lang="en-US" sz="1200" b="0" i="0" kern="1200" baseline="0" dirty="0" err="1" smtClean="0">
                <a:solidFill>
                  <a:schemeClr val="tx1"/>
                </a:solidFill>
                <a:effectLst/>
                <a:latin typeface="+mn-lt"/>
                <a:ea typeface="+mn-ea"/>
                <a:cs typeface="+mn-cs"/>
              </a:rPr>
              <a:t>num</a:t>
            </a:r>
            <a:r>
              <a:rPr lang="en-US" sz="1200" b="0" i="0" kern="1200" baseline="0" dirty="0" smtClean="0">
                <a:solidFill>
                  <a:schemeClr val="tx1"/>
                </a:solidFill>
                <a:effectLst/>
                <a:latin typeface="+mn-lt"/>
                <a:ea typeface="+mn-ea"/>
                <a:cs typeface="+mn-cs"/>
              </a:rPr>
              <a:t>, 'is a prime number'</a:t>
            </a:r>
            <a:endParaRPr lang="uk-UA"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uk-UA"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When the above code is executed, it produces the following result −</a:t>
            </a:r>
            <a:endParaRPr lang="uk-UA"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uk-UA"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10 equals 2 * 5</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11 is a prime number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12 equals 2 * 6</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13 is a prime number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14 equals 2 * 7</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15 equals 3 * 5</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16 equals 2 * 8</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17 is a prime number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18 equals 2 * 9</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19 is a prime number</a:t>
            </a:r>
            <a:endParaRPr lang="uk-UA"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D26DE06-F3D2-4967-9E42-1EE18725EA77}" type="slidenum">
              <a:rPr lang="uk-UA" smtClean="0"/>
              <a:t>8</a:t>
            </a:fld>
            <a:endParaRPr lang="uk-UA"/>
          </a:p>
        </p:txBody>
      </p:sp>
    </p:spTree>
    <p:extLst>
      <p:ext uri="{BB962C8B-B14F-4D97-AF65-F5344CB8AC3E}">
        <p14:creationId xmlns:p14="http://schemas.microsoft.com/office/powerpoint/2010/main" val="1781549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sz="1200" b="0" kern="1200" baseline="0" dirty="0" smtClean="0">
                <a:solidFill>
                  <a:schemeClr val="tx1"/>
                </a:solidFill>
                <a:effectLst/>
                <a:latin typeface="+mn-lt"/>
                <a:ea typeface="+mn-ea"/>
                <a:cs typeface="+mn-cs"/>
              </a:rPr>
              <a:t>Отож у цьому модулі ми розглянули конструкції циклів, та базові можливості їх використання.</a:t>
            </a:r>
          </a:p>
          <a:p>
            <a:pPr marL="0" marR="0" lvl="0" indent="0" algn="l" defTabSz="914400" rtl="0" eaLnBrk="1" fontAlgn="auto" latinLnBrk="0" hangingPunct="1">
              <a:lnSpc>
                <a:spcPct val="100000"/>
              </a:lnSpc>
              <a:spcBef>
                <a:spcPts val="0"/>
              </a:spcBef>
              <a:spcAft>
                <a:spcPts val="0"/>
              </a:spcAft>
              <a:buClrTx/>
              <a:buSzTx/>
              <a:buFontTx/>
              <a:buNone/>
              <a:tabLst/>
              <a:defRPr/>
            </a:pPr>
            <a:r>
              <a:rPr lang="uk-UA" sz="1200" b="0" kern="1200" baseline="0" dirty="0" smtClean="0">
                <a:solidFill>
                  <a:schemeClr val="tx1"/>
                </a:solidFill>
                <a:effectLst/>
                <a:latin typeface="+mn-lt"/>
                <a:ea typeface="+mn-ea"/>
                <a:cs typeface="+mn-cs"/>
              </a:rPr>
              <a:t>Надіюсь це вам допоможе у подальшому вивченні мови </a:t>
            </a:r>
            <a:r>
              <a:rPr lang="en-US" sz="1200" b="0" kern="1200" baseline="0" dirty="0" smtClean="0">
                <a:solidFill>
                  <a:schemeClr val="tx1"/>
                </a:solidFill>
                <a:effectLst/>
                <a:latin typeface="+mn-lt"/>
                <a:ea typeface="+mn-ea"/>
                <a:cs typeface="+mn-cs"/>
              </a:rPr>
              <a:t>Python</a:t>
            </a:r>
            <a:r>
              <a:rPr lang="uk-UA" sz="1200" b="0" kern="1200" baseline="0" dirty="0" smtClean="0">
                <a:solidFill>
                  <a:schemeClr val="tx1"/>
                </a:solidFill>
                <a:effectLst/>
                <a:latin typeface="+mn-lt"/>
                <a:ea typeface="+mn-ea"/>
                <a:cs typeface="+mn-cs"/>
              </a:rPr>
              <a:t> та проходженні даного курсу.</a:t>
            </a:r>
          </a:p>
          <a:p>
            <a:pPr marL="0" marR="0" lvl="0" indent="0" algn="l" defTabSz="914400" rtl="0" eaLnBrk="1" fontAlgn="auto" latinLnBrk="0" hangingPunct="1">
              <a:lnSpc>
                <a:spcPct val="100000"/>
              </a:lnSpc>
              <a:spcBef>
                <a:spcPts val="0"/>
              </a:spcBef>
              <a:spcAft>
                <a:spcPts val="0"/>
              </a:spcAft>
              <a:buClrTx/>
              <a:buSzTx/>
              <a:buFontTx/>
              <a:buNone/>
              <a:tabLst/>
              <a:defRPr/>
            </a:pPr>
            <a:r>
              <a:rPr lang="uk-UA" sz="1200" b="0" kern="1200" baseline="0" dirty="0" smtClean="0">
                <a:solidFill>
                  <a:schemeClr val="tx1"/>
                </a:solidFill>
                <a:effectLst/>
                <a:latin typeface="+mn-lt"/>
                <a:ea typeface="+mn-ea"/>
                <a:cs typeface="+mn-cs"/>
              </a:rPr>
              <a:t>На цьому все. І до зустрічі у наступних модулях.</a:t>
            </a:r>
          </a:p>
          <a:p>
            <a:pPr marL="0" marR="0" lvl="0" indent="0" algn="l" defTabSz="914400" rtl="0" eaLnBrk="1" fontAlgn="auto" latinLnBrk="0" hangingPunct="1">
              <a:lnSpc>
                <a:spcPct val="100000"/>
              </a:lnSpc>
              <a:spcBef>
                <a:spcPts val="0"/>
              </a:spcBef>
              <a:spcAft>
                <a:spcPts val="0"/>
              </a:spcAft>
              <a:buClrTx/>
              <a:buSzTx/>
              <a:buFontTx/>
              <a:buNone/>
              <a:tabLst/>
              <a:defRPr/>
            </a:pPr>
            <a:endParaRPr lang="uk-UA" sz="1200" b="0" kern="1200" baseline="0" dirty="0" smtClean="0">
              <a:solidFill>
                <a:schemeClr val="tx1"/>
              </a:solidFill>
              <a:effectLst/>
              <a:latin typeface="+mn-lt"/>
              <a:ea typeface="+mn-ea"/>
              <a:cs typeface="+mn-cs"/>
            </a:endParaRPr>
          </a:p>
          <a:p>
            <a:endParaRPr lang="uk-UA" dirty="0"/>
          </a:p>
        </p:txBody>
      </p:sp>
      <p:sp>
        <p:nvSpPr>
          <p:cNvPr id="4" name="Slide Number Placeholder 3"/>
          <p:cNvSpPr>
            <a:spLocks noGrp="1"/>
          </p:cNvSpPr>
          <p:nvPr>
            <p:ph type="sldNum" sz="quarter" idx="10"/>
          </p:nvPr>
        </p:nvSpPr>
        <p:spPr/>
        <p:txBody>
          <a:bodyPr/>
          <a:lstStyle/>
          <a:p>
            <a:fld id="{8D26DE06-F3D2-4967-9E42-1EE18725EA77}" type="slidenum">
              <a:rPr lang="uk-UA" smtClean="0"/>
              <a:t>9</a:t>
            </a:fld>
            <a:endParaRPr lang="uk-UA"/>
          </a:p>
        </p:txBody>
      </p:sp>
    </p:spTree>
    <p:extLst>
      <p:ext uri="{BB962C8B-B14F-4D97-AF65-F5344CB8AC3E}">
        <p14:creationId xmlns:p14="http://schemas.microsoft.com/office/powerpoint/2010/main" val="41916691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01">
    <p:bg>
      <p:bgRef idx="1001">
        <a:schemeClr val="bg2"/>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0" y="0"/>
            <a:ext cx="12192000" cy="6858000"/>
          </a:xfrm>
          <a:prstGeom prst="rect">
            <a:avLst/>
          </a:prstGeom>
        </p:spPr>
      </p:pic>
      <p:sp>
        <p:nvSpPr>
          <p:cNvPr id="2" name="Заголовок 1"/>
          <p:cNvSpPr>
            <a:spLocks noGrp="1"/>
          </p:cNvSpPr>
          <p:nvPr>
            <p:ph type="ctrTitle" hasCustomPrompt="1"/>
          </p:nvPr>
        </p:nvSpPr>
        <p:spPr>
          <a:xfrm>
            <a:off x="1188723" y="2701639"/>
            <a:ext cx="7631084" cy="1731039"/>
          </a:xfrm>
          <a:prstGeom prst="rect">
            <a:avLst/>
          </a:prstGeom>
        </p:spPr>
        <p:txBody>
          <a:bodyPr anchor="b">
            <a:normAutofit/>
          </a:bodyPr>
          <a:lstStyle>
            <a:lvl1pPr marL="0" indent="0" algn="l">
              <a:defRPr sz="6500" baseline="0"/>
            </a:lvl1pPr>
          </a:lstStyle>
          <a:p>
            <a:r>
              <a:rPr lang="en-US" dirty="0"/>
              <a:t>Click to add title</a:t>
            </a:r>
            <a:br>
              <a:rPr lang="en-US" dirty="0"/>
            </a:br>
            <a:r>
              <a:rPr lang="en-US" dirty="0"/>
              <a:t>65 </a:t>
            </a:r>
            <a:r>
              <a:rPr lang="en-US" dirty="0" err="1"/>
              <a:t>pt</a:t>
            </a:r>
            <a:endParaRPr lang="uk-UA" dirty="0"/>
          </a:p>
        </p:txBody>
      </p:sp>
      <p:sp>
        <p:nvSpPr>
          <p:cNvPr id="3" name="Подзаголовок 2"/>
          <p:cNvSpPr>
            <a:spLocks noGrp="1"/>
          </p:cNvSpPr>
          <p:nvPr>
            <p:ph type="subTitle" idx="1" hasCustomPrompt="1"/>
          </p:nvPr>
        </p:nvSpPr>
        <p:spPr>
          <a:xfrm>
            <a:off x="1188725" y="1963226"/>
            <a:ext cx="8969433" cy="454573"/>
          </a:xfrm>
          <a:prstGeom prst="rect">
            <a:avLst/>
          </a:prstGeom>
        </p:spPr>
        <p:txBody>
          <a:bodyPr>
            <a:noAutofit/>
          </a:bodyPr>
          <a:lstStyle>
            <a:lvl1pPr marL="0" indent="0" algn="l">
              <a:buNone/>
              <a:defRPr sz="3000"/>
            </a:lvl1pPr>
            <a:lvl2pPr marL="457167" indent="0" algn="ctr">
              <a:buNone/>
              <a:defRPr sz="2000"/>
            </a:lvl2pPr>
            <a:lvl3pPr marL="914332" indent="0" algn="ctr">
              <a:buNone/>
              <a:defRPr sz="1800"/>
            </a:lvl3pPr>
            <a:lvl4pPr marL="1371498" indent="0" algn="ctr">
              <a:buNone/>
              <a:defRPr sz="1600"/>
            </a:lvl4pPr>
            <a:lvl5pPr marL="1828664" indent="0" algn="ctr">
              <a:buNone/>
              <a:defRPr sz="1600"/>
            </a:lvl5pPr>
            <a:lvl6pPr marL="2285830" indent="0" algn="ctr">
              <a:buNone/>
              <a:defRPr sz="1600"/>
            </a:lvl6pPr>
            <a:lvl7pPr marL="2742994" indent="0" algn="ctr">
              <a:buNone/>
              <a:defRPr sz="1600"/>
            </a:lvl7pPr>
            <a:lvl8pPr marL="3200160" indent="0" algn="ctr">
              <a:buNone/>
              <a:defRPr sz="1600"/>
            </a:lvl8pPr>
            <a:lvl9pPr marL="3657327" indent="0" algn="ctr">
              <a:buNone/>
              <a:defRPr sz="1600"/>
            </a:lvl9pPr>
          </a:lstStyle>
          <a:p>
            <a:r>
              <a:rPr lang="en-US" dirty="0"/>
              <a:t>Click to add Subtitle 30pt</a:t>
            </a:r>
            <a:endParaRPr lang="uk-UA" dirty="0"/>
          </a:p>
        </p:txBody>
      </p:sp>
      <p:pic>
        <p:nvPicPr>
          <p:cNvPr id="11" name="Picture 10"/>
          <p:cNvPicPr>
            <a:picLocks noChangeAspect="1"/>
          </p:cNvPicPr>
          <p:nvPr userDrawn="1"/>
        </p:nvPicPr>
        <p:blipFill>
          <a:blip r:embed="rId3"/>
          <a:stretch>
            <a:fillRect/>
          </a:stretch>
        </p:blipFill>
        <p:spPr>
          <a:xfrm>
            <a:off x="273050" y="271780"/>
            <a:ext cx="11645900" cy="685800"/>
          </a:xfrm>
          <a:prstGeom prst="rect">
            <a:avLst/>
          </a:prstGeom>
        </p:spPr>
      </p:pic>
      <p:pic>
        <p:nvPicPr>
          <p:cNvPr id="9" name="Picture 8"/>
          <p:cNvPicPr>
            <a:picLocks noChangeAspect="1"/>
          </p:cNvPicPr>
          <p:nvPr userDrawn="1"/>
        </p:nvPicPr>
        <p:blipFill>
          <a:blip r:embed="rId4"/>
          <a:stretch>
            <a:fillRect/>
          </a:stretch>
        </p:blipFill>
        <p:spPr>
          <a:xfrm>
            <a:off x="453461" y="5302608"/>
            <a:ext cx="2923244" cy="1216240"/>
          </a:xfrm>
          <a:prstGeom prst="rect">
            <a:avLst/>
          </a:prstGeom>
        </p:spPr>
      </p:pic>
    </p:spTree>
    <p:extLst>
      <p:ext uri="{BB962C8B-B14F-4D97-AF65-F5344CB8AC3E}">
        <p14:creationId xmlns:p14="http://schemas.microsoft.com/office/powerpoint/2010/main" val="1454101971"/>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st slide contacts 01">
    <p:bg>
      <p:bgRef idx="1001">
        <a:schemeClr val="bg2"/>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0" y="0"/>
            <a:ext cx="12192000" cy="6858000"/>
          </a:xfrm>
          <a:prstGeom prst="rect">
            <a:avLst/>
          </a:prstGeom>
        </p:spPr>
      </p:pic>
      <p:sp>
        <p:nvSpPr>
          <p:cNvPr id="2" name="Заголовок 1"/>
          <p:cNvSpPr>
            <a:spLocks noGrp="1"/>
          </p:cNvSpPr>
          <p:nvPr>
            <p:ph type="title"/>
          </p:nvPr>
        </p:nvSpPr>
        <p:spPr>
          <a:xfrm>
            <a:off x="1268727" y="2132233"/>
            <a:ext cx="9883536" cy="1325563"/>
          </a:xfrm>
          <a:prstGeom prst="rect">
            <a:avLst/>
          </a:prstGeom>
        </p:spPr>
        <p:txBody>
          <a:bodyPr>
            <a:normAutofit/>
          </a:bodyPr>
          <a:lstStyle>
            <a:lvl1pPr>
              <a:defRPr sz="3500"/>
            </a:lvl1pPr>
          </a:lstStyle>
          <a:p>
            <a:endParaRPr lang="uk-UA" dirty="0"/>
          </a:p>
        </p:txBody>
      </p:sp>
      <p:pic>
        <p:nvPicPr>
          <p:cNvPr id="5" name="Picture 4"/>
          <p:cNvPicPr>
            <a:picLocks noChangeAspect="1"/>
          </p:cNvPicPr>
          <p:nvPr userDrawn="1"/>
        </p:nvPicPr>
        <p:blipFill>
          <a:blip r:embed="rId3"/>
          <a:stretch>
            <a:fillRect/>
          </a:stretch>
        </p:blipFill>
        <p:spPr>
          <a:xfrm>
            <a:off x="273050" y="271780"/>
            <a:ext cx="11645900" cy="685800"/>
          </a:xfrm>
          <a:prstGeom prst="rect">
            <a:avLst/>
          </a:prstGeom>
        </p:spPr>
      </p:pic>
      <p:sp>
        <p:nvSpPr>
          <p:cNvPr id="6" name="TextBox 5"/>
          <p:cNvSpPr txBox="1"/>
          <p:nvPr userDrawn="1"/>
        </p:nvSpPr>
        <p:spPr>
          <a:xfrm>
            <a:off x="951551" y="5001138"/>
            <a:ext cx="7381835" cy="1477328"/>
          </a:xfrm>
          <a:prstGeom prst="rect">
            <a:avLst/>
          </a:prstGeom>
          <a:noFill/>
        </p:spPr>
        <p:txBody>
          <a:bodyPr wrap="square" numCol="4" spcCol="144000" rtlCol="0">
            <a:spAutoFit/>
          </a:bodyPr>
          <a:lstStyle/>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USA HQ</a:t>
            </a:r>
            <a:br>
              <a:rPr kumimoji="0" lang="en-US" sz="1000" b="1"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Toll Free: 866-687-3588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Tel: +1-512-516-8880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Ukraine HQ</a:t>
            </a:r>
            <a:r>
              <a:rPr kumimoji="0" lang="en-US" sz="1000" b="0" i="0" u="none" strike="noStrike" kern="1200" cap="none" spc="0" normalizeH="0" baseline="0" noProof="0" dirty="0">
                <a:ln>
                  <a:noFill/>
                </a:ln>
                <a:solidFill>
                  <a:srgbClr val="FFFFFF"/>
                </a:solidFill>
                <a:effectLst/>
                <a:uLnTx/>
                <a:uFillTx/>
                <a:latin typeface="Tahoma"/>
                <a:ea typeface="+mn-ea"/>
                <a:cs typeface="+mn-cs"/>
              </a:rPr>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Tel: +380-32-240-9090</a:t>
            </a: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Bulgaria</a:t>
            </a:r>
            <a:r>
              <a:rPr kumimoji="0" lang="en-US" sz="1000" b="0" i="0" u="none" strike="noStrike" kern="1200" cap="none" spc="0" normalizeH="0" baseline="0" noProof="0" dirty="0">
                <a:ln>
                  <a:noFill/>
                </a:ln>
                <a:solidFill>
                  <a:srgbClr val="FFFFFF"/>
                </a:solidFill>
                <a:effectLst/>
                <a:uLnTx/>
                <a:uFillTx/>
                <a:latin typeface="Tahoma"/>
                <a:ea typeface="+mn-ea"/>
                <a:cs typeface="+mn-cs"/>
              </a:rPr>
              <a:t>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Tel: +359-2-902-3760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Germany</a:t>
            </a:r>
            <a:r>
              <a:rPr kumimoji="0" lang="en-US" sz="1000" b="0" i="0" u="none" strike="noStrike" kern="1200" cap="none" spc="0" normalizeH="0" baseline="0" noProof="0" dirty="0">
                <a:ln>
                  <a:noFill/>
                </a:ln>
                <a:solidFill>
                  <a:srgbClr val="FFFFFF"/>
                </a:solidFill>
                <a:effectLst/>
                <a:uLnTx/>
                <a:uFillTx/>
                <a:latin typeface="Tahoma"/>
                <a:ea typeface="+mn-ea"/>
                <a:cs typeface="+mn-cs"/>
              </a:rPr>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Tel: +49-69-2602-5857</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Netherlands</a:t>
            </a:r>
            <a:r>
              <a:rPr kumimoji="0" lang="en-US" sz="1000" b="0" i="0" u="none" strike="noStrike" kern="1200" cap="none" spc="0" normalizeH="0" baseline="0" noProof="0" dirty="0">
                <a:ln>
                  <a:noFill/>
                </a:ln>
                <a:solidFill>
                  <a:srgbClr val="FFFFFF"/>
                </a:solidFill>
                <a:effectLst/>
                <a:uLnTx/>
                <a:uFillTx/>
                <a:latin typeface="Tahoma"/>
                <a:ea typeface="+mn-ea"/>
                <a:cs typeface="+mn-cs"/>
              </a:rPr>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Tel: +31-20-262-33-23 </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Poland</a:t>
            </a:r>
            <a:r>
              <a:rPr kumimoji="0" lang="en-US" sz="1000" b="0" i="0" u="none" strike="noStrike" kern="1200" cap="none" spc="0" normalizeH="0" baseline="0" noProof="0" dirty="0">
                <a:ln>
                  <a:noFill/>
                </a:ln>
                <a:solidFill>
                  <a:srgbClr val="FFFFFF"/>
                </a:solidFill>
                <a:effectLst/>
                <a:uLnTx/>
                <a:uFillTx/>
                <a:latin typeface="Tahoma"/>
                <a:ea typeface="+mn-ea"/>
                <a:cs typeface="+mn-cs"/>
              </a:rPr>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Tel: +48-71-382-2800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UK</a:t>
            </a:r>
            <a:r>
              <a:rPr kumimoji="0" lang="en-US" sz="1000" b="0" i="0" u="none" strike="noStrike" kern="1200" cap="none" spc="0" normalizeH="0" baseline="0" noProof="0" dirty="0">
                <a:ln>
                  <a:noFill/>
                </a:ln>
                <a:solidFill>
                  <a:srgbClr val="FFFFFF"/>
                </a:solidFill>
                <a:effectLst/>
                <a:uLnTx/>
                <a:uFillTx/>
                <a:latin typeface="Tahoma"/>
                <a:ea typeface="+mn-ea"/>
                <a:cs typeface="+mn-cs"/>
              </a:rPr>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Tel: +44-207-544-8414 </a:t>
            </a: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EMAIL</a:t>
            </a:r>
            <a:r>
              <a:rPr kumimoji="0" lang="en-US" sz="1000" b="0" i="0" u="none" strike="noStrike" kern="1200" cap="none" spc="0" normalizeH="0" baseline="0" noProof="0" dirty="0">
                <a:ln>
                  <a:noFill/>
                </a:ln>
                <a:solidFill>
                  <a:srgbClr val="FFFFFF"/>
                </a:solidFill>
                <a:effectLst/>
                <a:uLnTx/>
                <a:uFillTx/>
                <a:latin typeface="Tahoma"/>
                <a:ea typeface="+mn-ea"/>
                <a:cs typeface="+mn-cs"/>
              </a:rPr>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info@softserveinc.com</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WEBSITE:</a:t>
            </a:r>
            <a:r>
              <a:rPr kumimoji="0" lang="en-US" sz="1000" b="0" i="0" u="none" strike="noStrike" kern="1200" cap="none" spc="0" normalizeH="0" baseline="0" noProof="0" dirty="0">
                <a:ln>
                  <a:noFill/>
                </a:ln>
                <a:solidFill>
                  <a:srgbClr val="FFFFFF"/>
                </a:solidFill>
                <a:effectLst/>
                <a:uLnTx/>
                <a:uFillTx/>
                <a:latin typeface="Tahoma"/>
                <a:ea typeface="+mn-ea"/>
                <a:cs typeface="+mn-cs"/>
              </a:rPr>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www.softserveinc.com</a:t>
            </a:r>
            <a:endParaRPr kumimoji="0" lang="uk-UA" sz="1000" b="0" i="0"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2668539200"/>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st slide contacts 02">
    <p:bg>
      <p:bgRef idx="1001">
        <a:schemeClr val="bg1"/>
      </p:bgRef>
    </p:bg>
    <p:spTree>
      <p:nvGrpSpPr>
        <p:cNvPr id="1" name=""/>
        <p:cNvGrpSpPr/>
        <p:nvPr/>
      </p:nvGrpSpPr>
      <p:grpSpPr>
        <a:xfrm>
          <a:off x="0" y="0"/>
          <a:ext cx="0" cy="0"/>
          <a:chOff x="0" y="0"/>
          <a:chExt cx="0" cy="0"/>
        </a:xfrm>
      </p:grpSpPr>
      <p:sp>
        <p:nvSpPr>
          <p:cNvPr id="3" name="Прямоугольник 2"/>
          <p:cNvSpPr/>
          <p:nvPr userDrawn="1"/>
        </p:nvSpPr>
        <p:spPr>
          <a:xfrm>
            <a:off x="263531" y="4834657"/>
            <a:ext cx="11664951" cy="17630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uk-UA" sz="1800"/>
          </a:p>
        </p:txBody>
      </p:sp>
      <p:sp>
        <p:nvSpPr>
          <p:cNvPr id="5" name="Заголовок 1"/>
          <p:cNvSpPr>
            <a:spLocks noGrp="1"/>
          </p:cNvSpPr>
          <p:nvPr>
            <p:ph type="title"/>
          </p:nvPr>
        </p:nvSpPr>
        <p:spPr>
          <a:xfrm>
            <a:off x="1268727" y="2132233"/>
            <a:ext cx="9883536" cy="1325563"/>
          </a:xfrm>
          <a:prstGeom prst="rect">
            <a:avLst/>
          </a:prstGeom>
        </p:spPr>
        <p:txBody>
          <a:bodyPr>
            <a:normAutofit/>
          </a:bodyPr>
          <a:lstStyle>
            <a:lvl1pPr>
              <a:defRPr sz="3500"/>
            </a:lvl1pPr>
          </a:lstStyle>
          <a:p>
            <a:endParaRPr lang="uk-UA" dirty="0"/>
          </a:p>
        </p:txBody>
      </p:sp>
      <p:sp>
        <p:nvSpPr>
          <p:cNvPr id="6" name="TextBox 5"/>
          <p:cNvSpPr txBox="1"/>
          <p:nvPr userDrawn="1"/>
        </p:nvSpPr>
        <p:spPr>
          <a:xfrm>
            <a:off x="951551" y="5001138"/>
            <a:ext cx="7381835" cy="1477328"/>
          </a:xfrm>
          <a:prstGeom prst="rect">
            <a:avLst/>
          </a:prstGeom>
          <a:noFill/>
        </p:spPr>
        <p:txBody>
          <a:bodyPr wrap="square" numCol="4" spcCol="144000" rtlCol="0">
            <a:spAutoFit/>
          </a:bodyPr>
          <a:lstStyle/>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USA HQ</a:t>
            </a:r>
            <a:br>
              <a:rPr kumimoji="0" lang="en-US" sz="1000" b="1"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Toll Free: 866-687-3588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Tel: +1-512-516-8880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Ukraine HQ</a:t>
            </a:r>
            <a:r>
              <a:rPr kumimoji="0" lang="en-US" sz="1000" b="0" i="0" u="none" strike="noStrike" kern="1200" cap="none" spc="0" normalizeH="0" baseline="0" noProof="0" dirty="0">
                <a:ln>
                  <a:noFill/>
                </a:ln>
                <a:solidFill>
                  <a:srgbClr val="FFFFFF"/>
                </a:solidFill>
                <a:effectLst/>
                <a:uLnTx/>
                <a:uFillTx/>
                <a:latin typeface="Tahoma"/>
                <a:ea typeface="+mn-ea"/>
                <a:cs typeface="+mn-cs"/>
              </a:rPr>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Tel: +380-32-240-9090</a:t>
            </a: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Bulgaria</a:t>
            </a:r>
            <a:r>
              <a:rPr kumimoji="0" lang="en-US" sz="1000" b="0" i="0" u="none" strike="noStrike" kern="1200" cap="none" spc="0" normalizeH="0" baseline="0" noProof="0" dirty="0">
                <a:ln>
                  <a:noFill/>
                </a:ln>
                <a:solidFill>
                  <a:srgbClr val="FFFFFF"/>
                </a:solidFill>
                <a:effectLst/>
                <a:uLnTx/>
                <a:uFillTx/>
                <a:latin typeface="Tahoma"/>
                <a:ea typeface="+mn-ea"/>
                <a:cs typeface="+mn-cs"/>
              </a:rPr>
              <a:t>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Tel: +359-2-902-3760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Germany</a:t>
            </a:r>
            <a:r>
              <a:rPr kumimoji="0" lang="en-US" sz="1000" b="0" i="0" u="none" strike="noStrike" kern="1200" cap="none" spc="0" normalizeH="0" baseline="0" noProof="0" dirty="0">
                <a:ln>
                  <a:noFill/>
                </a:ln>
                <a:solidFill>
                  <a:srgbClr val="FFFFFF"/>
                </a:solidFill>
                <a:effectLst/>
                <a:uLnTx/>
                <a:uFillTx/>
                <a:latin typeface="Tahoma"/>
                <a:ea typeface="+mn-ea"/>
                <a:cs typeface="+mn-cs"/>
              </a:rPr>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Tel: +49-69-2602-5857</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Netherlands</a:t>
            </a:r>
            <a:r>
              <a:rPr kumimoji="0" lang="en-US" sz="1000" b="0" i="0" u="none" strike="noStrike" kern="1200" cap="none" spc="0" normalizeH="0" baseline="0" noProof="0" dirty="0">
                <a:ln>
                  <a:noFill/>
                </a:ln>
                <a:solidFill>
                  <a:srgbClr val="FFFFFF"/>
                </a:solidFill>
                <a:effectLst/>
                <a:uLnTx/>
                <a:uFillTx/>
                <a:latin typeface="Tahoma"/>
                <a:ea typeface="+mn-ea"/>
                <a:cs typeface="+mn-cs"/>
              </a:rPr>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Tel: +31-20-262-33-23 </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Poland</a:t>
            </a:r>
            <a:r>
              <a:rPr kumimoji="0" lang="en-US" sz="1000" b="0" i="0" u="none" strike="noStrike" kern="1200" cap="none" spc="0" normalizeH="0" baseline="0" noProof="0" dirty="0">
                <a:ln>
                  <a:noFill/>
                </a:ln>
                <a:solidFill>
                  <a:srgbClr val="FFFFFF"/>
                </a:solidFill>
                <a:effectLst/>
                <a:uLnTx/>
                <a:uFillTx/>
                <a:latin typeface="Tahoma"/>
                <a:ea typeface="+mn-ea"/>
                <a:cs typeface="+mn-cs"/>
              </a:rPr>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Tel: +48-71-382-2800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UK</a:t>
            </a:r>
            <a:r>
              <a:rPr kumimoji="0" lang="en-US" sz="1000" b="0" i="0" u="none" strike="noStrike" kern="1200" cap="none" spc="0" normalizeH="0" baseline="0" noProof="0" dirty="0">
                <a:ln>
                  <a:noFill/>
                </a:ln>
                <a:solidFill>
                  <a:srgbClr val="FFFFFF"/>
                </a:solidFill>
                <a:effectLst/>
                <a:uLnTx/>
                <a:uFillTx/>
                <a:latin typeface="Tahoma"/>
                <a:ea typeface="+mn-ea"/>
                <a:cs typeface="+mn-cs"/>
              </a:rPr>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Tel: +44-207-544-8414 </a:t>
            </a: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EMAIL</a:t>
            </a:r>
            <a:r>
              <a:rPr kumimoji="0" lang="en-US" sz="1000" b="0" i="0" u="none" strike="noStrike" kern="1200" cap="none" spc="0" normalizeH="0" baseline="0" noProof="0" dirty="0">
                <a:ln>
                  <a:noFill/>
                </a:ln>
                <a:solidFill>
                  <a:srgbClr val="FFFFFF"/>
                </a:solidFill>
                <a:effectLst/>
                <a:uLnTx/>
                <a:uFillTx/>
                <a:latin typeface="Tahoma"/>
                <a:ea typeface="+mn-ea"/>
                <a:cs typeface="+mn-cs"/>
              </a:rPr>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info@softserveinc.com</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WEBSITE:</a:t>
            </a:r>
            <a:r>
              <a:rPr kumimoji="0" lang="en-US" sz="1000" b="0" i="0" u="none" strike="noStrike" kern="1200" cap="none" spc="0" normalizeH="0" baseline="0" noProof="0" dirty="0">
                <a:ln>
                  <a:noFill/>
                </a:ln>
                <a:solidFill>
                  <a:srgbClr val="FFFFFF"/>
                </a:solidFill>
                <a:effectLst/>
                <a:uLnTx/>
                <a:uFillTx/>
                <a:latin typeface="Tahoma"/>
                <a:ea typeface="+mn-ea"/>
                <a:cs typeface="+mn-cs"/>
              </a:rPr>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www.softserveinc.com</a:t>
            </a:r>
            <a:endParaRPr kumimoji="0" lang="uk-UA" sz="1000" b="0" i="0"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105534021"/>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416560" y="343778"/>
            <a:ext cx="11511915" cy="525970"/>
          </a:xfrm>
        </p:spPr>
        <p:txBody>
          <a:bodyPr>
            <a:noAutofit/>
          </a:bodyPr>
          <a:lstStyle>
            <a:lvl1pPr>
              <a:defRPr sz="3500"/>
            </a:lvl1pPr>
          </a:lstStyle>
          <a:p>
            <a:r>
              <a:rPr lang="en-US" dirty="0"/>
              <a:t>Click to add title</a:t>
            </a:r>
            <a:endParaRPr lang="uk-UA" dirty="0"/>
          </a:p>
        </p:txBody>
      </p:sp>
      <p:sp>
        <p:nvSpPr>
          <p:cNvPr id="6" name="Текст 2"/>
          <p:cNvSpPr>
            <a:spLocks noGrp="1"/>
          </p:cNvSpPr>
          <p:nvPr>
            <p:ph idx="1"/>
          </p:nvPr>
        </p:nvSpPr>
        <p:spPr>
          <a:xfrm>
            <a:off x="416560" y="1232043"/>
            <a:ext cx="11369040" cy="3361410"/>
          </a:xfrm>
          <a:prstGeom prst="rect">
            <a:avLst/>
          </a:prstGeom>
        </p:spPr>
        <p:txBody>
          <a:bodyPr vert="horz" lIns="91440" tIns="45720" rIns="91440" bIns="45720" rtlCol="0">
            <a:normAutofit/>
          </a:bodyPr>
          <a:lstStyle/>
          <a:p>
            <a:pPr lvl="0"/>
            <a:r>
              <a:rPr lang="en-US" dirty="0"/>
              <a:t>Click to add text</a:t>
            </a:r>
            <a:endParaRPr lang="ru-RU" dirty="0"/>
          </a:p>
          <a:p>
            <a:pPr lvl="1"/>
            <a:r>
              <a:rPr lang="en-US" dirty="0"/>
              <a:t>Second level</a:t>
            </a:r>
            <a:endParaRPr lang="ru-RU" dirty="0"/>
          </a:p>
          <a:p>
            <a:pPr lvl="2"/>
            <a:r>
              <a:rPr lang="en-US" dirty="0"/>
              <a:t>Third level</a:t>
            </a:r>
            <a:endParaRPr lang="ru-RU" dirty="0"/>
          </a:p>
          <a:p>
            <a:pPr lvl="3"/>
            <a:r>
              <a:rPr lang="en-US" dirty="0"/>
              <a:t>Fourth level</a:t>
            </a:r>
            <a:endParaRPr lang="ru-RU" dirty="0"/>
          </a:p>
          <a:p>
            <a:pPr lvl="4"/>
            <a:r>
              <a:rPr lang="en-US" dirty="0"/>
              <a:t>Fifth</a:t>
            </a:r>
            <a:r>
              <a:rPr lang="ru-RU" dirty="0"/>
              <a:t> </a:t>
            </a:r>
            <a:r>
              <a:rPr lang="en-US" dirty="0"/>
              <a:t>level</a:t>
            </a:r>
            <a:endParaRPr lang="uk-UA" dirty="0"/>
          </a:p>
        </p:txBody>
      </p:sp>
    </p:spTree>
    <p:extLst>
      <p:ext uri="{BB962C8B-B14F-4D97-AF65-F5344CB8AC3E}">
        <p14:creationId xmlns:p14="http://schemas.microsoft.com/office/powerpoint/2010/main" val="32410520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416561" y="1233488"/>
            <a:ext cx="11513504" cy="3425825"/>
          </a:xfrm>
        </p:spPr>
        <p:txBody>
          <a:bodyPr/>
          <a:lstStyle>
            <a:lvl1pPr marL="0" indent="0">
              <a:buClr>
                <a:schemeClr val="accent4"/>
              </a:buClr>
              <a:buFontTx/>
              <a:buNone/>
              <a:defRPr sz="2200"/>
            </a:lvl1pPr>
            <a:lvl2pPr marL="685750" indent="-228584">
              <a:buClr>
                <a:schemeClr val="bg2"/>
              </a:buClr>
              <a:buFont typeface="Tahoma" panose="020B0604030504040204" pitchFamily="34" charset="0"/>
              <a:buChar char="▪"/>
              <a:defRPr sz="2200"/>
            </a:lvl2pPr>
            <a:lvl3pPr marL="1142914" indent="-228584">
              <a:buClr>
                <a:schemeClr val="bg2"/>
              </a:buClr>
              <a:buFont typeface="Tahoma" panose="020B0604030504040204" pitchFamily="34" charset="0"/>
              <a:buChar char="-"/>
              <a:defRPr sz="2200"/>
            </a:lvl3pPr>
            <a:lvl4pPr marL="1600080" indent="-228584">
              <a:buClr>
                <a:schemeClr val="bg2"/>
              </a:buClr>
              <a:buSzPct val="80000"/>
              <a:buFont typeface="Tahoma" panose="020B0604030504040204" pitchFamily="34" charset="0"/>
              <a:buChar char="▪"/>
              <a:defRPr sz="2200"/>
            </a:lvl4pPr>
            <a:lvl5pPr>
              <a:defRPr sz="2200"/>
            </a:lvl5pPr>
          </a:lstStyle>
          <a:p>
            <a:pPr lvl="0"/>
            <a:r>
              <a:rPr lang="en-US" dirty="0"/>
              <a:t>Click to add text</a:t>
            </a:r>
            <a:endParaRPr lang="ru-RU" dirty="0"/>
          </a:p>
        </p:txBody>
      </p:sp>
      <p:sp>
        <p:nvSpPr>
          <p:cNvPr id="4" name="Заголовок 1"/>
          <p:cNvSpPr>
            <a:spLocks noGrp="1"/>
          </p:cNvSpPr>
          <p:nvPr>
            <p:ph type="title" hasCustomPrompt="1"/>
          </p:nvPr>
        </p:nvSpPr>
        <p:spPr>
          <a:xfrm>
            <a:off x="416560" y="343778"/>
            <a:ext cx="11511915" cy="525970"/>
          </a:xfrm>
        </p:spPr>
        <p:txBody>
          <a:bodyPr>
            <a:noAutofit/>
          </a:bodyPr>
          <a:lstStyle>
            <a:lvl1pPr>
              <a:defRPr sz="3500"/>
            </a:lvl1pPr>
          </a:lstStyle>
          <a:p>
            <a:r>
              <a:rPr lang="en-US" dirty="0"/>
              <a:t>Click to add title</a:t>
            </a:r>
            <a:endParaRPr lang="uk-UA" dirty="0"/>
          </a:p>
        </p:txBody>
      </p:sp>
    </p:spTree>
    <p:extLst>
      <p:ext uri="{BB962C8B-B14F-4D97-AF65-F5344CB8AC3E}">
        <p14:creationId xmlns:p14="http://schemas.microsoft.com/office/powerpoint/2010/main" val="3322664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3" name="Таблица 2"/>
          <p:cNvSpPr>
            <a:spLocks noGrp="1"/>
          </p:cNvSpPr>
          <p:nvPr>
            <p:ph type="tbl" sz="quarter" idx="10"/>
          </p:nvPr>
        </p:nvSpPr>
        <p:spPr>
          <a:xfrm>
            <a:off x="416560" y="1233488"/>
            <a:ext cx="11513503" cy="4391025"/>
          </a:xfrm>
        </p:spPr>
        <p:txBody>
          <a:bodyPr/>
          <a:lstStyle/>
          <a:p>
            <a:endParaRPr lang="uk-UA"/>
          </a:p>
        </p:txBody>
      </p:sp>
      <p:sp>
        <p:nvSpPr>
          <p:cNvPr id="4" name="Заголовок 1"/>
          <p:cNvSpPr>
            <a:spLocks noGrp="1"/>
          </p:cNvSpPr>
          <p:nvPr>
            <p:ph type="title" hasCustomPrompt="1"/>
          </p:nvPr>
        </p:nvSpPr>
        <p:spPr>
          <a:xfrm>
            <a:off x="416560" y="343778"/>
            <a:ext cx="11511915" cy="525970"/>
          </a:xfrm>
        </p:spPr>
        <p:txBody>
          <a:bodyPr>
            <a:noAutofit/>
          </a:bodyPr>
          <a:lstStyle>
            <a:lvl1pPr>
              <a:defRPr sz="3500"/>
            </a:lvl1pPr>
          </a:lstStyle>
          <a:p>
            <a:r>
              <a:rPr lang="en-US" dirty="0"/>
              <a:t>Click to add title</a:t>
            </a:r>
            <a:endParaRPr lang="uk-UA" dirty="0"/>
          </a:p>
        </p:txBody>
      </p:sp>
    </p:spTree>
    <p:extLst>
      <p:ext uri="{BB962C8B-B14F-4D97-AF65-F5344CB8AC3E}">
        <p14:creationId xmlns:p14="http://schemas.microsoft.com/office/powerpoint/2010/main" val="2999086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mage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412451" y="1464898"/>
            <a:ext cx="4786022" cy="4159615"/>
          </a:xfrm>
        </p:spPr>
        <p:txBody>
          <a:bodyPr>
            <a:normAutofit/>
          </a:bodyPr>
          <a:lstStyle>
            <a:lvl1pPr marL="0" indent="0">
              <a:buNone/>
              <a:defRPr sz="2200"/>
            </a:lvl1pPr>
            <a:lvl2pPr marL="457167" indent="0">
              <a:buNone/>
              <a:defRPr sz="1400"/>
            </a:lvl2pPr>
            <a:lvl3pPr marL="914332" indent="0">
              <a:buNone/>
              <a:defRPr sz="1200"/>
            </a:lvl3pPr>
            <a:lvl4pPr marL="1371498" indent="0">
              <a:buNone/>
              <a:defRPr sz="1000"/>
            </a:lvl4pPr>
            <a:lvl5pPr marL="1828664" indent="0">
              <a:buNone/>
              <a:defRPr sz="1000"/>
            </a:lvl5pPr>
            <a:lvl6pPr marL="2285830" indent="0">
              <a:buNone/>
              <a:defRPr sz="1000"/>
            </a:lvl6pPr>
            <a:lvl7pPr marL="2742994" indent="0">
              <a:buNone/>
              <a:defRPr sz="1000"/>
            </a:lvl7pPr>
            <a:lvl8pPr marL="3200160" indent="0">
              <a:buNone/>
              <a:defRPr sz="1000"/>
            </a:lvl8pPr>
            <a:lvl9pPr marL="3657327" indent="0">
              <a:buNone/>
              <a:defRPr sz="1000"/>
            </a:lvl9pPr>
          </a:lstStyle>
          <a:p>
            <a:pPr lvl="0"/>
            <a:r>
              <a:rPr lang="en-US" dirty="0"/>
              <a:t>Click to add text</a:t>
            </a:r>
            <a:endParaRPr lang="ru-RU" dirty="0"/>
          </a:p>
        </p:txBody>
      </p:sp>
      <p:sp>
        <p:nvSpPr>
          <p:cNvPr id="9" name="Рисунок 8"/>
          <p:cNvSpPr>
            <a:spLocks noGrp="1"/>
          </p:cNvSpPr>
          <p:nvPr>
            <p:ph type="pic" sz="quarter" idx="10"/>
          </p:nvPr>
        </p:nvSpPr>
        <p:spPr>
          <a:xfrm>
            <a:off x="6096000" y="0"/>
            <a:ext cx="6095999" cy="6858000"/>
          </a:xfrm>
        </p:spPr>
        <p:txBody>
          <a:bodyPr/>
          <a:lstStyle/>
          <a:p>
            <a:endParaRPr lang="uk-UA"/>
          </a:p>
        </p:txBody>
      </p:sp>
      <p:sp>
        <p:nvSpPr>
          <p:cNvPr id="5" name="Заголовок 1"/>
          <p:cNvSpPr>
            <a:spLocks noGrp="1"/>
          </p:cNvSpPr>
          <p:nvPr>
            <p:ph type="title" hasCustomPrompt="1"/>
          </p:nvPr>
        </p:nvSpPr>
        <p:spPr>
          <a:xfrm>
            <a:off x="415435" y="343778"/>
            <a:ext cx="4772878" cy="525970"/>
          </a:xfrm>
        </p:spPr>
        <p:txBody>
          <a:bodyPr>
            <a:noAutofit/>
          </a:bodyPr>
          <a:lstStyle>
            <a:lvl1pPr>
              <a:defRPr sz="3500"/>
            </a:lvl1pPr>
          </a:lstStyle>
          <a:p>
            <a:r>
              <a:rPr lang="en-US" dirty="0"/>
              <a:t>Click to add title</a:t>
            </a:r>
            <a:endParaRPr lang="uk-UA" dirty="0"/>
          </a:p>
        </p:txBody>
      </p:sp>
    </p:spTree>
    <p:extLst>
      <p:ext uri="{BB962C8B-B14F-4D97-AF65-F5344CB8AC3E}">
        <p14:creationId xmlns:p14="http://schemas.microsoft.com/office/powerpoint/2010/main" val="1504527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diagram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414145" y="1233488"/>
            <a:ext cx="4728944" cy="4391025"/>
          </a:xfrm>
        </p:spPr>
        <p:txBody>
          <a:bodyPr>
            <a:normAutofit/>
          </a:bodyPr>
          <a:lstStyle>
            <a:lvl1pPr marL="0" indent="0">
              <a:buNone/>
              <a:defRPr sz="2200"/>
            </a:lvl1pPr>
            <a:lvl2pPr marL="457167" indent="0">
              <a:buNone/>
              <a:defRPr sz="1400"/>
            </a:lvl2pPr>
            <a:lvl3pPr marL="914332" indent="0">
              <a:buNone/>
              <a:defRPr sz="1200"/>
            </a:lvl3pPr>
            <a:lvl4pPr marL="1371498" indent="0">
              <a:buNone/>
              <a:defRPr sz="1000"/>
            </a:lvl4pPr>
            <a:lvl5pPr marL="1828664" indent="0">
              <a:buNone/>
              <a:defRPr sz="1000"/>
            </a:lvl5pPr>
            <a:lvl6pPr marL="2285830" indent="0">
              <a:buNone/>
              <a:defRPr sz="1000"/>
            </a:lvl6pPr>
            <a:lvl7pPr marL="2742994" indent="0">
              <a:buNone/>
              <a:defRPr sz="1000"/>
            </a:lvl7pPr>
            <a:lvl8pPr marL="3200160" indent="0">
              <a:buNone/>
              <a:defRPr sz="1000"/>
            </a:lvl8pPr>
            <a:lvl9pPr marL="3657327" indent="0">
              <a:buNone/>
              <a:defRPr sz="1000"/>
            </a:lvl9pPr>
          </a:lstStyle>
          <a:p>
            <a:pPr lvl="0"/>
            <a:r>
              <a:rPr lang="en-US" dirty="0"/>
              <a:t>Click to add text</a:t>
            </a:r>
            <a:endParaRPr lang="ru-RU" dirty="0"/>
          </a:p>
        </p:txBody>
      </p:sp>
      <p:sp>
        <p:nvSpPr>
          <p:cNvPr id="7" name="Диаграмма 6"/>
          <p:cNvSpPr>
            <a:spLocks noGrp="1"/>
          </p:cNvSpPr>
          <p:nvPr>
            <p:ph type="chart" sz="quarter" idx="10"/>
          </p:nvPr>
        </p:nvSpPr>
        <p:spPr>
          <a:xfrm>
            <a:off x="6240463" y="260350"/>
            <a:ext cx="5688019" cy="5364163"/>
          </a:xfrm>
        </p:spPr>
        <p:txBody>
          <a:bodyPr/>
          <a:lstStyle/>
          <a:p>
            <a:endParaRPr lang="uk-UA"/>
          </a:p>
        </p:txBody>
      </p:sp>
      <p:sp>
        <p:nvSpPr>
          <p:cNvPr id="5" name="Заголовок 1"/>
          <p:cNvSpPr>
            <a:spLocks noGrp="1"/>
          </p:cNvSpPr>
          <p:nvPr>
            <p:ph type="title" hasCustomPrompt="1"/>
          </p:nvPr>
        </p:nvSpPr>
        <p:spPr>
          <a:xfrm>
            <a:off x="414146" y="345774"/>
            <a:ext cx="4728944" cy="525970"/>
          </a:xfrm>
        </p:spPr>
        <p:txBody>
          <a:bodyPr>
            <a:noAutofit/>
          </a:bodyPr>
          <a:lstStyle>
            <a:lvl1pPr>
              <a:defRPr sz="3500"/>
            </a:lvl1pPr>
          </a:lstStyle>
          <a:p>
            <a:r>
              <a:rPr lang="en-US" dirty="0"/>
              <a:t>Click to add title</a:t>
            </a:r>
            <a:endParaRPr lang="uk-UA" dirty="0"/>
          </a:p>
        </p:txBody>
      </p:sp>
    </p:spTree>
    <p:extLst>
      <p:ext uri="{BB962C8B-B14F-4D97-AF65-F5344CB8AC3E}">
        <p14:creationId xmlns:p14="http://schemas.microsoft.com/office/powerpoint/2010/main" val="2549257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Сhapter Slide">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0"/>
            <a:ext cx="12192000" cy="6858000"/>
          </a:xfrm>
          <a:prstGeom prst="rect">
            <a:avLst/>
          </a:prstGeom>
        </p:spPr>
        <p:txBody>
          <a:bodyPr/>
          <a:lstStyle/>
          <a:p>
            <a:endParaRPr lang="uk-UA" dirty="0"/>
          </a:p>
        </p:txBody>
      </p:sp>
      <p:sp>
        <p:nvSpPr>
          <p:cNvPr id="2" name="Заголовок 1"/>
          <p:cNvSpPr>
            <a:spLocks noGrp="1"/>
          </p:cNvSpPr>
          <p:nvPr>
            <p:ph type="title" hasCustomPrompt="1"/>
          </p:nvPr>
        </p:nvSpPr>
        <p:spPr>
          <a:xfrm>
            <a:off x="446118" y="5848096"/>
            <a:ext cx="10515600" cy="525970"/>
          </a:xfrm>
          <a:prstGeom prst="rect">
            <a:avLst/>
          </a:prstGeom>
        </p:spPr>
        <p:txBody>
          <a:bodyPr>
            <a:noAutofit/>
          </a:bodyPr>
          <a:lstStyle>
            <a:lvl1pPr>
              <a:defRPr sz="3500">
                <a:solidFill>
                  <a:schemeClr val="bg1"/>
                </a:solidFill>
              </a:defRPr>
            </a:lvl1pPr>
          </a:lstStyle>
          <a:p>
            <a:r>
              <a:rPr lang="en-US" dirty="0"/>
              <a:t>Click to add title</a:t>
            </a:r>
            <a:endParaRPr lang="uk-UA" dirty="0"/>
          </a:p>
        </p:txBody>
      </p:sp>
    </p:spTree>
    <p:extLst>
      <p:ext uri="{BB962C8B-B14F-4D97-AF65-F5344CB8AC3E}">
        <p14:creationId xmlns:p14="http://schemas.microsoft.com/office/powerpoint/2010/main" val="1136001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02">
    <p:spTree>
      <p:nvGrpSpPr>
        <p:cNvPr id="1" name=""/>
        <p:cNvGrpSpPr/>
        <p:nvPr/>
      </p:nvGrpSpPr>
      <p:grpSpPr>
        <a:xfrm>
          <a:off x="0" y="0"/>
          <a:ext cx="0" cy="0"/>
          <a:chOff x="0" y="0"/>
          <a:chExt cx="0" cy="0"/>
        </a:xfrm>
      </p:grpSpPr>
      <p:sp>
        <p:nvSpPr>
          <p:cNvPr id="12" name="Рисунок 11"/>
          <p:cNvSpPr>
            <a:spLocks noGrp="1"/>
          </p:cNvSpPr>
          <p:nvPr>
            <p:ph type="pic" sz="quarter" idx="10"/>
          </p:nvPr>
        </p:nvSpPr>
        <p:spPr>
          <a:xfrm>
            <a:off x="263530" y="1233488"/>
            <a:ext cx="11664391" cy="5364162"/>
          </a:xfrm>
          <a:prstGeom prst="rect">
            <a:avLst/>
          </a:prstGeom>
        </p:spPr>
        <p:txBody>
          <a:bodyPr/>
          <a:lstStyle/>
          <a:p>
            <a:endParaRPr lang="uk-UA" dirty="0"/>
          </a:p>
        </p:txBody>
      </p:sp>
      <p:sp>
        <p:nvSpPr>
          <p:cNvPr id="8" name="Подзаголовок 2"/>
          <p:cNvSpPr>
            <a:spLocks noGrp="1"/>
          </p:cNvSpPr>
          <p:nvPr>
            <p:ph type="subTitle" idx="1" hasCustomPrompt="1"/>
          </p:nvPr>
        </p:nvSpPr>
        <p:spPr>
          <a:xfrm>
            <a:off x="1188725" y="4741589"/>
            <a:ext cx="8969433" cy="454573"/>
          </a:xfrm>
          <a:prstGeom prst="rect">
            <a:avLst/>
          </a:prstGeom>
        </p:spPr>
        <p:txBody>
          <a:bodyPr>
            <a:noAutofit/>
          </a:bodyPr>
          <a:lstStyle>
            <a:lvl1pPr marL="0" indent="0" algn="l">
              <a:buNone/>
              <a:defRPr sz="3000">
                <a:solidFill>
                  <a:schemeClr val="bg1"/>
                </a:solidFill>
              </a:defRPr>
            </a:lvl1pPr>
            <a:lvl2pPr marL="457167" indent="0" algn="ctr">
              <a:buNone/>
              <a:defRPr sz="2000"/>
            </a:lvl2pPr>
            <a:lvl3pPr marL="914332" indent="0" algn="ctr">
              <a:buNone/>
              <a:defRPr sz="1800"/>
            </a:lvl3pPr>
            <a:lvl4pPr marL="1371498" indent="0" algn="ctr">
              <a:buNone/>
              <a:defRPr sz="1600"/>
            </a:lvl4pPr>
            <a:lvl5pPr marL="1828664" indent="0" algn="ctr">
              <a:buNone/>
              <a:defRPr sz="1600"/>
            </a:lvl5pPr>
            <a:lvl6pPr marL="2285830" indent="0" algn="ctr">
              <a:buNone/>
              <a:defRPr sz="1600"/>
            </a:lvl6pPr>
            <a:lvl7pPr marL="2742994" indent="0" algn="ctr">
              <a:buNone/>
              <a:defRPr sz="1600"/>
            </a:lvl7pPr>
            <a:lvl8pPr marL="3200160" indent="0" algn="ctr">
              <a:buNone/>
              <a:defRPr sz="1600"/>
            </a:lvl8pPr>
            <a:lvl9pPr marL="3657327" indent="0" algn="ctr">
              <a:buNone/>
              <a:defRPr sz="1600"/>
            </a:lvl9pPr>
          </a:lstStyle>
          <a:p>
            <a:r>
              <a:rPr lang="en-US" dirty="0"/>
              <a:t>Click to add Subtitle 30pt</a:t>
            </a:r>
            <a:endParaRPr lang="uk-UA" dirty="0"/>
          </a:p>
        </p:txBody>
      </p:sp>
      <p:sp>
        <p:nvSpPr>
          <p:cNvPr id="6" name="Заголовок 1"/>
          <p:cNvSpPr>
            <a:spLocks noGrp="1"/>
          </p:cNvSpPr>
          <p:nvPr>
            <p:ph type="ctrTitle" hasCustomPrompt="1"/>
          </p:nvPr>
        </p:nvSpPr>
        <p:spPr>
          <a:xfrm>
            <a:off x="1188723" y="5434552"/>
            <a:ext cx="10741340" cy="924707"/>
          </a:xfrm>
          <a:prstGeom prst="rect">
            <a:avLst/>
          </a:prstGeom>
        </p:spPr>
        <p:txBody>
          <a:bodyPr anchor="b">
            <a:normAutofit/>
          </a:bodyPr>
          <a:lstStyle>
            <a:lvl1pPr marL="0" indent="0" algn="l">
              <a:defRPr sz="6500" baseline="0">
                <a:solidFill>
                  <a:schemeClr val="bg1"/>
                </a:solidFill>
              </a:defRPr>
            </a:lvl1pPr>
          </a:lstStyle>
          <a:p>
            <a:r>
              <a:rPr lang="en-US" dirty="0"/>
              <a:t>Click to add Title 65 </a:t>
            </a:r>
            <a:r>
              <a:rPr lang="en-US" dirty="0" err="1"/>
              <a:t>pt</a:t>
            </a:r>
            <a:endParaRPr lang="uk-UA" dirty="0"/>
          </a:p>
        </p:txBody>
      </p:sp>
    </p:spTree>
    <p:extLst>
      <p:ext uri="{BB962C8B-B14F-4D97-AF65-F5344CB8AC3E}">
        <p14:creationId xmlns:p14="http://schemas.microsoft.com/office/powerpoint/2010/main" val="4094339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03">
    <p:spTree>
      <p:nvGrpSpPr>
        <p:cNvPr id="1" name=""/>
        <p:cNvGrpSpPr/>
        <p:nvPr/>
      </p:nvGrpSpPr>
      <p:grpSpPr>
        <a:xfrm>
          <a:off x="0" y="0"/>
          <a:ext cx="0" cy="0"/>
          <a:chOff x="0" y="0"/>
          <a:chExt cx="0" cy="0"/>
        </a:xfrm>
      </p:grpSpPr>
      <p:pic>
        <p:nvPicPr>
          <p:cNvPr id="2" name="Рисунок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3525" y="1233488"/>
            <a:ext cx="11686056" cy="5364162"/>
          </a:xfrm>
          <a:prstGeom prst="rect">
            <a:avLst/>
          </a:prstGeom>
        </p:spPr>
      </p:pic>
      <p:sp>
        <p:nvSpPr>
          <p:cNvPr id="8" name="Подзаголовок 2"/>
          <p:cNvSpPr>
            <a:spLocks noGrp="1"/>
          </p:cNvSpPr>
          <p:nvPr>
            <p:ph type="subTitle" idx="1" hasCustomPrompt="1"/>
          </p:nvPr>
        </p:nvSpPr>
        <p:spPr>
          <a:xfrm>
            <a:off x="1188726" y="1972753"/>
            <a:ext cx="8969433" cy="454573"/>
          </a:xfrm>
          <a:prstGeom prst="rect">
            <a:avLst/>
          </a:prstGeom>
        </p:spPr>
        <p:txBody>
          <a:bodyPr>
            <a:noAutofit/>
          </a:bodyPr>
          <a:lstStyle>
            <a:lvl1pPr marL="0" indent="0" algn="l">
              <a:buNone/>
              <a:defRPr sz="3000">
                <a:solidFill>
                  <a:schemeClr val="bg1"/>
                </a:solidFill>
              </a:defRPr>
            </a:lvl1pPr>
            <a:lvl2pPr marL="457167" indent="0" algn="ctr">
              <a:buNone/>
              <a:defRPr sz="2000"/>
            </a:lvl2pPr>
            <a:lvl3pPr marL="914332" indent="0" algn="ctr">
              <a:buNone/>
              <a:defRPr sz="1800"/>
            </a:lvl3pPr>
            <a:lvl4pPr marL="1371498" indent="0" algn="ctr">
              <a:buNone/>
              <a:defRPr sz="1600"/>
            </a:lvl4pPr>
            <a:lvl5pPr marL="1828664" indent="0" algn="ctr">
              <a:buNone/>
              <a:defRPr sz="1600"/>
            </a:lvl5pPr>
            <a:lvl6pPr marL="2285830" indent="0" algn="ctr">
              <a:buNone/>
              <a:defRPr sz="1600"/>
            </a:lvl6pPr>
            <a:lvl7pPr marL="2742994" indent="0" algn="ctr">
              <a:buNone/>
              <a:defRPr sz="1600"/>
            </a:lvl7pPr>
            <a:lvl8pPr marL="3200160" indent="0" algn="ctr">
              <a:buNone/>
              <a:defRPr sz="1600"/>
            </a:lvl8pPr>
            <a:lvl9pPr marL="3657327" indent="0" algn="ctr">
              <a:buNone/>
              <a:defRPr sz="1600"/>
            </a:lvl9pPr>
          </a:lstStyle>
          <a:p>
            <a:r>
              <a:rPr lang="en-US" dirty="0"/>
              <a:t>Click to add subtitle 30pt</a:t>
            </a:r>
            <a:endParaRPr lang="uk-UA" dirty="0"/>
          </a:p>
        </p:txBody>
      </p:sp>
      <p:sp>
        <p:nvSpPr>
          <p:cNvPr id="6" name="Заголовок 1"/>
          <p:cNvSpPr>
            <a:spLocks noGrp="1"/>
          </p:cNvSpPr>
          <p:nvPr>
            <p:ph type="ctrTitle" hasCustomPrompt="1"/>
          </p:nvPr>
        </p:nvSpPr>
        <p:spPr>
          <a:xfrm>
            <a:off x="1188723" y="2701639"/>
            <a:ext cx="7631084" cy="1731039"/>
          </a:xfrm>
          <a:prstGeom prst="rect">
            <a:avLst/>
          </a:prstGeom>
        </p:spPr>
        <p:txBody>
          <a:bodyPr anchor="b">
            <a:normAutofit/>
          </a:bodyPr>
          <a:lstStyle>
            <a:lvl1pPr marL="0" indent="0" algn="l">
              <a:defRPr sz="6500">
                <a:solidFill>
                  <a:schemeClr val="bg1"/>
                </a:solidFill>
              </a:defRPr>
            </a:lvl1pPr>
          </a:lstStyle>
          <a:p>
            <a:r>
              <a:rPr lang="en-US" dirty="0"/>
              <a:t>Click to add title</a:t>
            </a:r>
            <a:br>
              <a:rPr lang="en-US" dirty="0"/>
            </a:br>
            <a:r>
              <a:rPr lang="en-US" dirty="0"/>
              <a:t>65 </a:t>
            </a:r>
            <a:r>
              <a:rPr lang="en-US" dirty="0" err="1"/>
              <a:t>pt</a:t>
            </a:r>
            <a:endParaRPr lang="uk-UA" dirty="0"/>
          </a:p>
        </p:txBody>
      </p:sp>
    </p:spTree>
    <p:extLst>
      <p:ext uri="{BB962C8B-B14F-4D97-AF65-F5344CB8AC3E}">
        <p14:creationId xmlns:p14="http://schemas.microsoft.com/office/powerpoint/2010/main" val="3161719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Сhapter Slide">
    <p:spTree>
      <p:nvGrpSpPr>
        <p:cNvPr id="1" name=""/>
        <p:cNvGrpSpPr/>
        <p:nvPr/>
      </p:nvGrpSpPr>
      <p:grpSpPr>
        <a:xfrm>
          <a:off x="0" y="0"/>
          <a:ext cx="0" cy="0"/>
          <a:chOff x="0" y="0"/>
          <a:chExt cx="0" cy="0"/>
        </a:xfrm>
      </p:grpSpPr>
      <p:sp>
        <p:nvSpPr>
          <p:cNvPr id="8" name="Рисунок 7"/>
          <p:cNvSpPr>
            <a:spLocks noGrp="1"/>
          </p:cNvSpPr>
          <p:nvPr>
            <p:ph type="pic" sz="quarter" idx="10"/>
          </p:nvPr>
        </p:nvSpPr>
        <p:spPr>
          <a:xfrm>
            <a:off x="263531" y="1233498"/>
            <a:ext cx="11664951" cy="4364007"/>
          </a:xfrm>
          <a:prstGeom prst="rect">
            <a:avLst/>
          </a:prstGeom>
        </p:spPr>
        <p:txBody>
          <a:bodyPr/>
          <a:lstStyle/>
          <a:p>
            <a:endParaRPr lang="uk-UA"/>
          </a:p>
        </p:txBody>
      </p:sp>
      <p:sp>
        <p:nvSpPr>
          <p:cNvPr id="9" name="Подзаголовок 2"/>
          <p:cNvSpPr>
            <a:spLocks noGrp="1"/>
          </p:cNvSpPr>
          <p:nvPr>
            <p:ph type="subTitle" idx="1" hasCustomPrompt="1"/>
          </p:nvPr>
        </p:nvSpPr>
        <p:spPr>
          <a:xfrm>
            <a:off x="263532" y="5851565"/>
            <a:ext cx="8969433" cy="454573"/>
          </a:xfrm>
          <a:prstGeom prst="rect">
            <a:avLst/>
          </a:prstGeom>
        </p:spPr>
        <p:txBody>
          <a:bodyPr>
            <a:noAutofit/>
          </a:bodyPr>
          <a:lstStyle>
            <a:lvl1pPr marL="0" indent="0" algn="l">
              <a:buNone/>
              <a:defRPr sz="3500"/>
            </a:lvl1pPr>
            <a:lvl2pPr marL="457167" indent="0" algn="ctr">
              <a:buNone/>
              <a:defRPr sz="2000"/>
            </a:lvl2pPr>
            <a:lvl3pPr marL="914332" indent="0" algn="ctr">
              <a:buNone/>
              <a:defRPr sz="1800"/>
            </a:lvl3pPr>
            <a:lvl4pPr marL="1371498" indent="0" algn="ctr">
              <a:buNone/>
              <a:defRPr sz="1600"/>
            </a:lvl4pPr>
            <a:lvl5pPr marL="1828664" indent="0" algn="ctr">
              <a:buNone/>
              <a:defRPr sz="1600"/>
            </a:lvl5pPr>
            <a:lvl6pPr marL="2285830" indent="0" algn="ctr">
              <a:buNone/>
              <a:defRPr sz="1600"/>
            </a:lvl6pPr>
            <a:lvl7pPr marL="2742994" indent="0" algn="ctr">
              <a:buNone/>
              <a:defRPr sz="1600"/>
            </a:lvl7pPr>
            <a:lvl8pPr marL="3200160" indent="0" algn="ctr">
              <a:buNone/>
              <a:defRPr sz="1600"/>
            </a:lvl8pPr>
            <a:lvl9pPr marL="3657327" indent="0" algn="ctr">
              <a:buNone/>
              <a:defRPr sz="1600"/>
            </a:lvl9pPr>
          </a:lstStyle>
          <a:p>
            <a:r>
              <a:rPr lang="en-US" dirty="0"/>
              <a:t>Click to add subtitle 35pt</a:t>
            </a:r>
            <a:endParaRPr lang="uk-UA" dirty="0"/>
          </a:p>
        </p:txBody>
      </p:sp>
    </p:spTree>
    <p:extLst>
      <p:ext uri="{BB962C8B-B14F-4D97-AF65-F5344CB8AC3E}">
        <p14:creationId xmlns:p14="http://schemas.microsoft.com/office/powerpoint/2010/main" val="2687236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412202" y="1233488"/>
            <a:ext cx="11355761" cy="525970"/>
          </a:xfrm>
          <a:prstGeom prst="rect">
            <a:avLst/>
          </a:prstGeom>
        </p:spPr>
        <p:txBody>
          <a:bodyPr>
            <a:noAutofit/>
          </a:bodyPr>
          <a:lstStyle>
            <a:lvl1pPr>
              <a:defRPr sz="3500"/>
            </a:lvl1pPr>
          </a:lstStyle>
          <a:p>
            <a:r>
              <a:rPr lang="en-US" dirty="0"/>
              <a:t>Click to add title</a:t>
            </a:r>
            <a:endParaRPr lang="uk-UA" dirty="0"/>
          </a:p>
        </p:txBody>
      </p:sp>
      <p:sp>
        <p:nvSpPr>
          <p:cNvPr id="7" name="Text Placeholder 2"/>
          <p:cNvSpPr>
            <a:spLocks noGrp="1"/>
          </p:cNvSpPr>
          <p:nvPr>
            <p:ph type="body" idx="1"/>
          </p:nvPr>
        </p:nvSpPr>
        <p:spPr>
          <a:xfrm>
            <a:off x="412201" y="2034652"/>
            <a:ext cx="11352277" cy="4351338"/>
          </a:xfrm>
          <a:prstGeom prst="rect">
            <a:avLst/>
          </a:prstGeom>
        </p:spPr>
        <p:txBody>
          <a:bodyPr vert="horz" lIns="91440" tIns="45720" rIns="91440" bIns="45720" rtlCol="0">
            <a:normAutofit/>
          </a:bodyPr>
          <a:lstStyle/>
          <a:p>
            <a:pPr lvl="0"/>
            <a:r>
              <a:rPr lang="en-US" dirty="0"/>
              <a:t>Click to add text</a:t>
            </a:r>
            <a:endParaRPr lang="ru-RU" dirty="0"/>
          </a:p>
          <a:p>
            <a:pPr lvl="1"/>
            <a:r>
              <a:rPr lang="en-US" dirty="0"/>
              <a:t>Second level</a:t>
            </a:r>
            <a:endParaRPr lang="ru-RU" dirty="0"/>
          </a:p>
          <a:p>
            <a:pPr lvl="2"/>
            <a:r>
              <a:rPr lang="en-US" dirty="0"/>
              <a:t>Third level</a:t>
            </a:r>
            <a:endParaRPr lang="ru-RU" dirty="0"/>
          </a:p>
          <a:p>
            <a:pPr lvl="3"/>
            <a:r>
              <a:rPr lang="en-US" dirty="0"/>
              <a:t>Fourth level</a:t>
            </a:r>
            <a:endParaRPr lang="ru-RU" dirty="0"/>
          </a:p>
          <a:p>
            <a:pPr lvl="4"/>
            <a:r>
              <a:rPr lang="en-US" dirty="0"/>
              <a:t>Fifth level</a:t>
            </a:r>
          </a:p>
        </p:txBody>
      </p:sp>
    </p:spTree>
    <p:extLst>
      <p:ext uri="{BB962C8B-B14F-4D97-AF65-F5344CB8AC3E}">
        <p14:creationId xmlns:p14="http://schemas.microsoft.com/office/powerpoint/2010/main" val="760682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412202" y="1233488"/>
            <a:ext cx="11355761" cy="525970"/>
          </a:xfrm>
          <a:prstGeom prst="rect">
            <a:avLst/>
          </a:prstGeom>
        </p:spPr>
        <p:txBody>
          <a:bodyPr>
            <a:noAutofit/>
          </a:bodyPr>
          <a:lstStyle>
            <a:lvl1pPr>
              <a:defRPr sz="3500"/>
            </a:lvl1pPr>
          </a:lstStyle>
          <a:p>
            <a:r>
              <a:rPr lang="en-US" dirty="0"/>
              <a:t>Click to add title</a:t>
            </a:r>
            <a:endParaRPr lang="uk-UA" dirty="0"/>
          </a:p>
        </p:txBody>
      </p:sp>
      <p:sp>
        <p:nvSpPr>
          <p:cNvPr id="9" name="Текст 8"/>
          <p:cNvSpPr>
            <a:spLocks noGrp="1"/>
          </p:cNvSpPr>
          <p:nvPr>
            <p:ph type="body" sz="quarter" idx="10" hasCustomPrompt="1"/>
          </p:nvPr>
        </p:nvSpPr>
        <p:spPr>
          <a:xfrm>
            <a:off x="412202" y="2033697"/>
            <a:ext cx="11517861" cy="4563953"/>
          </a:xfrm>
          <a:prstGeom prst="rect">
            <a:avLst/>
          </a:prstGeom>
        </p:spPr>
        <p:txBody>
          <a:bodyPr/>
          <a:lstStyle>
            <a:lvl1pPr marL="0" indent="0">
              <a:buClr>
                <a:schemeClr val="accent4"/>
              </a:buClr>
              <a:buFontTx/>
              <a:buNone/>
              <a:defRPr sz="2200"/>
            </a:lvl1pPr>
            <a:lvl2pPr marL="685750" indent="-228584">
              <a:buClr>
                <a:schemeClr val="bg2"/>
              </a:buClr>
              <a:buFont typeface="Tahoma" panose="020B0604030504040204" pitchFamily="34" charset="0"/>
              <a:buChar char="▪"/>
              <a:defRPr sz="2200"/>
            </a:lvl2pPr>
            <a:lvl3pPr marL="1142914" indent="-228584">
              <a:buClr>
                <a:schemeClr val="bg2"/>
              </a:buClr>
              <a:buFont typeface="Tahoma" panose="020B0604030504040204" pitchFamily="34" charset="0"/>
              <a:buChar char="-"/>
              <a:defRPr sz="2200"/>
            </a:lvl3pPr>
            <a:lvl4pPr marL="1600080" indent="-228584">
              <a:buClr>
                <a:schemeClr val="bg2"/>
              </a:buClr>
              <a:buSzPct val="80000"/>
              <a:buFont typeface="Tahoma" panose="020B0604030504040204" pitchFamily="34" charset="0"/>
              <a:buChar char="▪"/>
              <a:defRPr sz="2200"/>
            </a:lvl4pPr>
            <a:lvl5pPr>
              <a:defRPr sz="2200"/>
            </a:lvl5pPr>
          </a:lstStyle>
          <a:p>
            <a:pPr lvl="0"/>
            <a:r>
              <a:rPr lang="en-US" dirty="0"/>
              <a:t>Click to add text</a:t>
            </a:r>
            <a:endParaRPr lang="ru-RU" dirty="0"/>
          </a:p>
        </p:txBody>
      </p:sp>
    </p:spTree>
    <p:extLst>
      <p:ext uri="{BB962C8B-B14F-4D97-AF65-F5344CB8AC3E}">
        <p14:creationId xmlns:p14="http://schemas.microsoft.com/office/powerpoint/2010/main" val="1287469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 name="Заголовок 1"/>
          <p:cNvSpPr>
            <a:spLocks noGrp="1"/>
          </p:cNvSpPr>
          <p:nvPr>
            <p:ph type="title" hasCustomPrompt="1"/>
          </p:nvPr>
        </p:nvSpPr>
        <p:spPr>
          <a:xfrm>
            <a:off x="412202" y="1233488"/>
            <a:ext cx="11346033" cy="525970"/>
          </a:xfrm>
          <a:prstGeom prst="rect">
            <a:avLst/>
          </a:prstGeom>
        </p:spPr>
        <p:txBody>
          <a:bodyPr>
            <a:noAutofit/>
          </a:bodyPr>
          <a:lstStyle>
            <a:lvl1pPr>
              <a:defRPr sz="3500"/>
            </a:lvl1pPr>
          </a:lstStyle>
          <a:p>
            <a:r>
              <a:rPr lang="en-US" dirty="0"/>
              <a:t>Click to add title</a:t>
            </a:r>
            <a:endParaRPr lang="uk-UA" dirty="0"/>
          </a:p>
        </p:txBody>
      </p:sp>
      <p:sp>
        <p:nvSpPr>
          <p:cNvPr id="3" name="Таблица 2"/>
          <p:cNvSpPr>
            <a:spLocks noGrp="1"/>
          </p:cNvSpPr>
          <p:nvPr>
            <p:ph type="tbl" sz="quarter" idx="10"/>
          </p:nvPr>
        </p:nvSpPr>
        <p:spPr>
          <a:xfrm>
            <a:off x="412202" y="2031338"/>
            <a:ext cx="11517861" cy="4545012"/>
          </a:xfrm>
          <a:prstGeom prst="rect">
            <a:avLst/>
          </a:prstGeom>
        </p:spPr>
        <p:txBody>
          <a:bodyPr/>
          <a:lstStyle/>
          <a:p>
            <a:endParaRPr lang="uk-UA"/>
          </a:p>
        </p:txBody>
      </p:sp>
    </p:spTree>
    <p:extLst>
      <p:ext uri="{BB962C8B-B14F-4D97-AF65-F5344CB8AC3E}">
        <p14:creationId xmlns:p14="http://schemas.microsoft.com/office/powerpoint/2010/main" val="3974043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image ">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412203" y="1231207"/>
            <a:ext cx="5536880" cy="637162"/>
          </a:xfrm>
          <a:prstGeom prst="rect">
            <a:avLst/>
          </a:prstGeom>
        </p:spPr>
        <p:txBody>
          <a:bodyPr anchor="b">
            <a:noAutofit/>
          </a:bodyPr>
          <a:lstStyle>
            <a:lvl1pPr>
              <a:defRPr sz="3500"/>
            </a:lvl1pPr>
          </a:lstStyle>
          <a:p>
            <a:r>
              <a:rPr lang="en-US" dirty="0"/>
              <a:t>Click to add title</a:t>
            </a:r>
            <a:endParaRPr lang="uk-UA" dirty="0"/>
          </a:p>
        </p:txBody>
      </p:sp>
      <p:sp>
        <p:nvSpPr>
          <p:cNvPr id="4" name="Текст 3"/>
          <p:cNvSpPr>
            <a:spLocks noGrp="1"/>
          </p:cNvSpPr>
          <p:nvPr>
            <p:ph type="body" sz="half" idx="2" hasCustomPrompt="1"/>
          </p:nvPr>
        </p:nvSpPr>
        <p:spPr>
          <a:xfrm>
            <a:off x="412203" y="2221356"/>
            <a:ext cx="5539336" cy="4376293"/>
          </a:xfrm>
          <a:prstGeom prst="rect">
            <a:avLst/>
          </a:prstGeom>
        </p:spPr>
        <p:txBody>
          <a:bodyPr>
            <a:normAutofit/>
          </a:bodyPr>
          <a:lstStyle>
            <a:lvl1pPr marL="0" indent="0">
              <a:buNone/>
              <a:defRPr sz="2200"/>
            </a:lvl1pPr>
            <a:lvl2pPr marL="457167" indent="0">
              <a:buNone/>
              <a:defRPr sz="1400"/>
            </a:lvl2pPr>
            <a:lvl3pPr marL="914332" indent="0">
              <a:buNone/>
              <a:defRPr sz="1200"/>
            </a:lvl3pPr>
            <a:lvl4pPr marL="1371498" indent="0">
              <a:buNone/>
              <a:defRPr sz="1000"/>
            </a:lvl4pPr>
            <a:lvl5pPr marL="1828664" indent="0">
              <a:buNone/>
              <a:defRPr sz="1000"/>
            </a:lvl5pPr>
            <a:lvl6pPr marL="2285830" indent="0">
              <a:buNone/>
              <a:defRPr sz="1000"/>
            </a:lvl6pPr>
            <a:lvl7pPr marL="2742994" indent="0">
              <a:buNone/>
              <a:defRPr sz="1000"/>
            </a:lvl7pPr>
            <a:lvl8pPr marL="3200160" indent="0">
              <a:buNone/>
              <a:defRPr sz="1000"/>
            </a:lvl8pPr>
            <a:lvl9pPr marL="3657327" indent="0">
              <a:buNone/>
              <a:defRPr sz="1000"/>
            </a:lvl9pPr>
          </a:lstStyle>
          <a:p>
            <a:pPr lvl="0"/>
            <a:r>
              <a:rPr lang="en-US" dirty="0"/>
              <a:t>Click to add text</a:t>
            </a:r>
            <a:endParaRPr lang="ru-RU" dirty="0"/>
          </a:p>
        </p:txBody>
      </p:sp>
      <p:sp>
        <p:nvSpPr>
          <p:cNvPr id="9" name="Рисунок 8"/>
          <p:cNvSpPr>
            <a:spLocks noGrp="1"/>
          </p:cNvSpPr>
          <p:nvPr>
            <p:ph type="pic" sz="quarter" idx="10"/>
          </p:nvPr>
        </p:nvSpPr>
        <p:spPr>
          <a:xfrm>
            <a:off x="6240463" y="1233488"/>
            <a:ext cx="5688013" cy="5364162"/>
          </a:xfrm>
          <a:prstGeom prst="rect">
            <a:avLst/>
          </a:prstGeom>
        </p:spPr>
        <p:txBody>
          <a:bodyPr/>
          <a:lstStyle/>
          <a:p>
            <a:endParaRPr lang="uk-UA"/>
          </a:p>
        </p:txBody>
      </p:sp>
    </p:spTree>
    <p:extLst>
      <p:ext uri="{BB962C8B-B14F-4D97-AF65-F5344CB8AC3E}">
        <p14:creationId xmlns:p14="http://schemas.microsoft.com/office/powerpoint/2010/main" val="2702040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diagram ">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412202" y="1233488"/>
            <a:ext cx="5539337" cy="637162"/>
          </a:xfrm>
          <a:prstGeom prst="rect">
            <a:avLst/>
          </a:prstGeom>
        </p:spPr>
        <p:txBody>
          <a:bodyPr anchor="b">
            <a:noAutofit/>
          </a:bodyPr>
          <a:lstStyle>
            <a:lvl1pPr>
              <a:defRPr sz="3500"/>
            </a:lvl1pPr>
          </a:lstStyle>
          <a:p>
            <a:r>
              <a:rPr lang="en-US" dirty="0"/>
              <a:t>Click to add title</a:t>
            </a:r>
            <a:endParaRPr lang="uk-UA" dirty="0"/>
          </a:p>
        </p:txBody>
      </p:sp>
      <p:sp>
        <p:nvSpPr>
          <p:cNvPr id="7" name="Диаграмма 6"/>
          <p:cNvSpPr>
            <a:spLocks noGrp="1"/>
          </p:cNvSpPr>
          <p:nvPr>
            <p:ph type="chart" sz="quarter" idx="10"/>
          </p:nvPr>
        </p:nvSpPr>
        <p:spPr>
          <a:xfrm>
            <a:off x="6240463" y="1233488"/>
            <a:ext cx="5688019" cy="5364162"/>
          </a:xfrm>
          <a:prstGeom prst="rect">
            <a:avLst/>
          </a:prstGeom>
        </p:spPr>
        <p:txBody>
          <a:bodyPr/>
          <a:lstStyle/>
          <a:p>
            <a:endParaRPr lang="uk-UA"/>
          </a:p>
        </p:txBody>
      </p:sp>
      <p:sp>
        <p:nvSpPr>
          <p:cNvPr id="6" name="Текст 3"/>
          <p:cNvSpPr>
            <a:spLocks noGrp="1"/>
          </p:cNvSpPr>
          <p:nvPr>
            <p:ph type="body" sz="half" idx="2" hasCustomPrompt="1"/>
          </p:nvPr>
        </p:nvSpPr>
        <p:spPr>
          <a:xfrm>
            <a:off x="412203" y="2221356"/>
            <a:ext cx="5539336" cy="4376293"/>
          </a:xfrm>
          <a:prstGeom prst="rect">
            <a:avLst/>
          </a:prstGeom>
        </p:spPr>
        <p:txBody>
          <a:bodyPr>
            <a:normAutofit/>
          </a:bodyPr>
          <a:lstStyle>
            <a:lvl1pPr marL="0" indent="0">
              <a:buNone/>
              <a:defRPr sz="2200"/>
            </a:lvl1pPr>
            <a:lvl2pPr marL="457167" indent="0">
              <a:buNone/>
              <a:defRPr sz="1400"/>
            </a:lvl2pPr>
            <a:lvl3pPr marL="914332" indent="0">
              <a:buNone/>
              <a:defRPr sz="1200"/>
            </a:lvl3pPr>
            <a:lvl4pPr marL="1371498" indent="0">
              <a:buNone/>
              <a:defRPr sz="1000"/>
            </a:lvl4pPr>
            <a:lvl5pPr marL="1828664" indent="0">
              <a:buNone/>
              <a:defRPr sz="1000"/>
            </a:lvl5pPr>
            <a:lvl6pPr marL="2285830" indent="0">
              <a:buNone/>
              <a:defRPr sz="1000"/>
            </a:lvl6pPr>
            <a:lvl7pPr marL="2742994" indent="0">
              <a:buNone/>
              <a:defRPr sz="1000"/>
            </a:lvl7pPr>
            <a:lvl8pPr marL="3200160" indent="0">
              <a:buNone/>
              <a:defRPr sz="1000"/>
            </a:lvl8pPr>
            <a:lvl9pPr marL="3657327" indent="0">
              <a:buNone/>
              <a:defRPr sz="1000"/>
            </a:lvl9pPr>
          </a:lstStyle>
          <a:p>
            <a:pPr lvl="0"/>
            <a:r>
              <a:rPr lang="en-US" dirty="0"/>
              <a:t>Click to add text</a:t>
            </a:r>
            <a:endParaRPr lang="ru-RU" dirty="0"/>
          </a:p>
        </p:txBody>
      </p:sp>
    </p:spTree>
    <p:extLst>
      <p:ext uri="{BB962C8B-B14F-4D97-AF65-F5344CB8AC3E}">
        <p14:creationId xmlns:p14="http://schemas.microsoft.com/office/powerpoint/2010/main" val="991651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5.emf"/><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412202" y="1268760"/>
            <a:ext cx="11352277" cy="460562"/>
          </a:xfrm>
          <a:prstGeom prst="rect">
            <a:avLst/>
          </a:prstGeom>
        </p:spPr>
        <p:txBody>
          <a:bodyPr vert="horz" lIns="91440" tIns="45720" rIns="91440" bIns="45720" rtlCol="0" anchor="ctr">
            <a:normAutofit/>
          </a:bodyPr>
          <a:lstStyle/>
          <a:p>
            <a:r>
              <a:rPr lang="en-US" dirty="0"/>
              <a:t>Click to add title</a:t>
            </a:r>
          </a:p>
        </p:txBody>
      </p:sp>
      <p:sp>
        <p:nvSpPr>
          <p:cNvPr id="14" name="Text Placeholder 2"/>
          <p:cNvSpPr>
            <a:spLocks noGrp="1"/>
          </p:cNvSpPr>
          <p:nvPr>
            <p:ph type="body" idx="1"/>
          </p:nvPr>
        </p:nvSpPr>
        <p:spPr>
          <a:xfrm>
            <a:off x="412201" y="2168332"/>
            <a:ext cx="11352277" cy="4351338"/>
          </a:xfrm>
          <a:prstGeom prst="rect">
            <a:avLst/>
          </a:prstGeom>
        </p:spPr>
        <p:txBody>
          <a:bodyPr vert="horz" lIns="91440" tIns="45720" rIns="91440" bIns="45720" rtlCol="0">
            <a:normAutofit/>
          </a:bodyPr>
          <a:lstStyle/>
          <a:p>
            <a:pPr lvl="0"/>
            <a:r>
              <a:rPr lang="en-US" dirty="0"/>
              <a:t>Click to add text</a:t>
            </a:r>
            <a:endParaRPr lang="ru-RU" dirty="0"/>
          </a:p>
          <a:p>
            <a:pPr lvl="1"/>
            <a:r>
              <a:rPr lang="en-US" dirty="0"/>
              <a:t>Second level</a:t>
            </a:r>
            <a:endParaRPr lang="ru-RU" dirty="0"/>
          </a:p>
          <a:p>
            <a:pPr lvl="2"/>
            <a:r>
              <a:rPr lang="en-US" dirty="0"/>
              <a:t>Third level</a:t>
            </a:r>
            <a:endParaRPr lang="ru-RU" dirty="0"/>
          </a:p>
          <a:p>
            <a:pPr lvl="3"/>
            <a:r>
              <a:rPr lang="en-US" dirty="0"/>
              <a:t>Fourth level</a:t>
            </a:r>
            <a:endParaRPr lang="ru-RU" dirty="0"/>
          </a:p>
          <a:p>
            <a:pPr lvl="4"/>
            <a:r>
              <a:rPr lang="en-US" dirty="0"/>
              <a:t>Fifth level</a:t>
            </a:r>
          </a:p>
        </p:txBody>
      </p:sp>
      <p:pic>
        <p:nvPicPr>
          <p:cNvPr id="25" name="Picture 24"/>
          <p:cNvPicPr>
            <a:picLocks noChangeAspect="1"/>
          </p:cNvPicPr>
          <p:nvPr userDrawn="1"/>
        </p:nvPicPr>
        <p:blipFill>
          <a:blip r:embed="rId13"/>
          <a:stretch>
            <a:fillRect/>
          </a:stretch>
        </p:blipFill>
        <p:spPr>
          <a:xfrm>
            <a:off x="273050" y="271780"/>
            <a:ext cx="11645900" cy="685800"/>
          </a:xfrm>
          <a:prstGeom prst="rect">
            <a:avLst/>
          </a:prstGeom>
        </p:spPr>
      </p:pic>
    </p:spTree>
    <p:extLst>
      <p:ext uri="{BB962C8B-B14F-4D97-AF65-F5344CB8AC3E}">
        <p14:creationId xmlns:p14="http://schemas.microsoft.com/office/powerpoint/2010/main" val="137916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2" r:id="rId3"/>
    <p:sldLayoutId id="2147483651" r:id="rId4"/>
    <p:sldLayoutId id="2147483654" r:id="rId5"/>
    <p:sldLayoutId id="2147483675" r:id="rId6"/>
    <p:sldLayoutId id="2147483655" r:id="rId7"/>
    <p:sldLayoutId id="2147483656" r:id="rId8"/>
    <p:sldLayoutId id="2147483674" r:id="rId9"/>
    <p:sldLayoutId id="2147483658" r:id="rId10"/>
    <p:sldLayoutId id="2147483673" r:id="rId11"/>
  </p:sldLayoutIdLst>
  <p:txStyles>
    <p:titleStyle>
      <a:lvl1pPr algn="l" defTabSz="914332"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4" indent="-228584"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66">
          <p15:clr>
            <a:srgbClr val="F26B43"/>
          </p15:clr>
        </p15:guide>
        <p15:guide id="2" pos="7515">
          <p15:clr>
            <a:srgbClr val="F26B43"/>
          </p15:clr>
        </p15:guide>
        <p15:guide id="3" orient="horz" pos="4156">
          <p15:clr>
            <a:srgbClr val="F26B43"/>
          </p15:clr>
        </p15:guide>
        <p15:guide id="4" orient="horz" pos="164">
          <p15:clr>
            <a:srgbClr val="F26B43"/>
          </p15:clr>
        </p15:guide>
        <p15:guide id="5" pos="847">
          <p15:clr>
            <a:srgbClr val="F26B43"/>
          </p15:clr>
        </p15:guide>
        <p15:guide id="6" orient="horz" pos="777">
          <p15:clr>
            <a:srgbClr val="F26B43"/>
          </p15:clr>
        </p15:guide>
        <p15:guide id="7" orient="horz" pos="595">
          <p15:clr>
            <a:srgbClr val="F26B43"/>
          </p15:clr>
        </p15:guide>
        <p15:guide id="8" pos="3749">
          <p15:clr>
            <a:srgbClr val="F26B43"/>
          </p15:clr>
        </p15:guide>
        <p15:guide id="9" pos="393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16560" y="131308"/>
            <a:ext cx="11330708" cy="917741"/>
          </a:xfrm>
          <a:prstGeom prst="rect">
            <a:avLst/>
          </a:prstGeom>
        </p:spPr>
        <p:txBody>
          <a:bodyPr vert="horz" lIns="91440" tIns="45720" rIns="91440" bIns="45720" rtlCol="0" anchor="ctr">
            <a:normAutofit/>
          </a:bodyPr>
          <a:lstStyle/>
          <a:p>
            <a:r>
              <a:rPr lang="en-US" dirty="0"/>
              <a:t>Click to add title</a:t>
            </a:r>
            <a:endParaRPr lang="uk-UA" dirty="0"/>
          </a:p>
        </p:txBody>
      </p:sp>
      <p:sp>
        <p:nvSpPr>
          <p:cNvPr id="3" name="Текст 2"/>
          <p:cNvSpPr>
            <a:spLocks noGrp="1"/>
          </p:cNvSpPr>
          <p:nvPr>
            <p:ph type="body" idx="1"/>
          </p:nvPr>
        </p:nvSpPr>
        <p:spPr>
          <a:xfrm>
            <a:off x="416560" y="1160923"/>
            <a:ext cx="11330708" cy="3361410"/>
          </a:xfrm>
          <a:prstGeom prst="rect">
            <a:avLst/>
          </a:prstGeom>
        </p:spPr>
        <p:txBody>
          <a:bodyPr vert="horz" lIns="91440" tIns="45720" rIns="91440" bIns="45720" rtlCol="0">
            <a:normAutofit/>
          </a:bodyPr>
          <a:lstStyle/>
          <a:p>
            <a:pPr lvl="0"/>
            <a:r>
              <a:rPr lang="en-US" dirty="0"/>
              <a:t>Click to add text</a:t>
            </a:r>
            <a:endParaRPr lang="ru-RU" dirty="0"/>
          </a:p>
          <a:p>
            <a:pPr lvl="1"/>
            <a:r>
              <a:rPr lang="en-US" dirty="0"/>
              <a:t>Second level</a:t>
            </a:r>
            <a:endParaRPr lang="ru-RU" dirty="0"/>
          </a:p>
          <a:p>
            <a:pPr lvl="2"/>
            <a:r>
              <a:rPr lang="en-US" dirty="0"/>
              <a:t>Third level</a:t>
            </a:r>
            <a:endParaRPr lang="ru-RU" dirty="0"/>
          </a:p>
          <a:p>
            <a:pPr lvl="3"/>
            <a:r>
              <a:rPr lang="en-US" dirty="0"/>
              <a:t>Fourth level</a:t>
            </a:r>
            <a:endParaRPr lang="ru-RU" dirty="0"/>
          </a:p>
          <a:p>
            <a:pPr lvl="4"/>
            <a:r>
              <a:rPr lang="en-US" dirty="0"/>
              <a:t>Fifth</a:t>
            </a:r>
            <a:r>
              <a:rPr lang="ru-RU" dirty="0"/>
              <a:t> </a:t>
            </a:r>
            <a:r>
              <a:rPr lang="en-US" dirty="0"/>
              <a:t>level</a:t>
            </a:r>
            <a:endParaRPr lang="uk-UA" dirty="0"/>
          </a:p>
        </p:txBody>
      </p:sp>
      <p:pic>
        <p:nvPicPr>
          <p:cNvPr id="9" name="Picture 8"/>
          <p:cNvPicPr>
            <a:picLocks noChangeAspect="1"/>
          </p:cNvPicPr>
          <p:nvPr userDrawn="1"/>
        </p:nvPicPr>
        <p:blipFill>
          <a:blip r:embed="rId7"/>
          <a:stretch>
            <a:fillRect/>
          </a:stretch>
        </p:blipFill>
        <p:spPr>
          <a:xfrm>
            <a:off x="463550" y="6031830"/>
            <a:ext cx="2878557" cy="419100"/>
          </a:xfrm>
          <a:prstGeom prst="rect">
            <a:avLst/>
          </a:prstGeom>
        </p:spPr>
      </p:pic>
    </p:spTree>
    <p:extLst>
      <p:ext uri="{BB962C8B-B14F-4D97-AF65-F5344CB8AC3E}">
        <p14:creationId xmlns:p14="http://schemas.microsoft.com/office/powerpoint/2010/main" val="371341685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Lst>
  <p:txStyles>
    <p:titleStyle>
      <a:lvl1pPr algn="l" defTabSz="914332"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4" indent="-228584"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67">
          <p15:clr>
            <a:srgbClr val="F26B43"/>
          </p15:clr>
        </p15:guide>
        <p15:guide id="2" pos="7515">
          <p15:clr>
            <a:srgbClr val="F26B43"/>
          </p15:clr>
        </p15:guide>
        <p15:guide id="3" orient="horz" pos="4156">
          <p15:clr>
            <a:srgbClr val="F26B43"/>
          </p15:clr>
        </p15:guide>
        <p15:guide id="4" orient="horz" pos="164">
          <p15:clr>
            <a:srgbClr val="F26B43"/>
          </p15:clr>
        </p15:guide>
        <p15:guide id="5" pos="847">
          <p15:clr>
            <a:srgbClr val="F26B43"/>
          </p15:clr>
        </p15:guide>
        <p15:guide id="6" orient="horz" pos="777">
          <p15:clr>
            <a:srgbClr val="F26B43"/>
          </p15:clr>
        </p15:guide>
        <p15:guide id="7" orient="horz" pos="595">
          <p15:clr>
            <a:srgbClr val="F26B43"/>
          </p15:clr>
        </p15:guide>
        <p15:guide id="0" orient="horz" pos="3725" userDrawn="1">
          <p15:clr>
            <a:srgbClr val="F26B43"/>
          </p15:clr>
        </p15:guide>
        <p15:guide id="8" orient="horz" pos="3543" userDrawn="1">
          <p15:clr>
            <a:srgbClr val="F26B43"/>
          </p15:clr>
        </p15:guide>
        <p15:guide id="9" pos="3749" userDrawn="1">
          <p15:clr>
            <a:srgbClr val="F26B43"/>
          </p15:clr>
        </p15:guide>
        <p15:guide id="10" pos="3931"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Прямоугольник 3"/>
          <p:cNvSpPr/>
          <p:nvPr userDrawn="1"/>
        </p:nvSpPr>
        <p:spPr>
          <a:xfrm>
            <a:off x="265113" y="5624513"/>
            <a:ext cx="11664950" cy="99045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uk-UA"/>
          </a:p>
        </p:txBody>
      </p:sp>
      <p:sp>
        <p:nvSpPr>
          <p:cNvPr id="6" name="Заголовок 5"/>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add title</a:t>
            </a:r>
            <a:endParaRPr lang="uk-UA" dirty="0"/>
          </a:p>
        </p:txBody>
      </p:sp>
    </p:spTree>
    <p:extLst>
      <p:ext uri="{BB962C8B-B14F-4D97-AF65-F5344CB8AC3E}">
        <p14:creationId xmlns:p14="http://schemas.microsoft.com/office/powerpoint/2010/main" val="2433772056"/>
      </p:ext>
    </p:extLst>
  </p:cSld>
  <p:clrMap bg1="lt1" tx1="dk1" bg2="lt2" tx2="dk2" accent1="accent1" accent2="accent2" accent3="accent3" accent4="accent4" accent5="accent5" accent6="accent6" hlink="hlink" folHlink="folHlink"/>
  <p:sldLayoutIdLst>
    <p:sldLayoutId id="2147483687" r:id="rId1"/>
  </p:sldLayoutIdLst>
  <p:txStyles>
    <p:titleStyle>
      <a:lvl1pPr algn="l" defTabSz="914332"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4" indent="-228584"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67">
          <p15:clr>
            <a:srgbClr val="F26B43"/>
          </p15:clr>
        </p15:guide>
        <p15:guide id="2" pos="7515">
          <p15:clr>
            <a:srgbClr val="F26B43"/>
          </p15:clr>
        </p15:guide>
        <p15:guide id="3" orient="horz" pos="4156">
          <p15:clr>
            <a:srgbClr val="F26B43"/>
          </p15:clr>
        </p15:guide>
        <p15:guide id="4" orient="horz" pos="164">
          <p15:clr>
            <a:srgbClr val="F26B43"/>
          </p15:clr>
        </p15:guide>
        <p15:guide id="5" pos="847">
          <p15:clr>
            <a:srgbClr val="F26B43"/>
          </p15:clr>
        </p15:guide>
        <p15:guide id="6" orient="horz" pos="777">
          <p15:clr>
            <a:srgbClr val="F26B43"/>
          </p15:clr>
        </p15:guide>
        <p15:guide id="7" orient="horz" pos="595">
          <p15:clr>
            <a:srgbClr val="F26B43"/>
          </p15:clr>
        </p15:guide>
        <p15:guide id="8" orient="horz" pos="3748" userDrawn="1">
          <p15:clr>
            <a:srgbClr val="F26B43"/>
          </p15:clr>
        </p15:guide>
        <p15:guide id="9" orient="horz" pos="354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a:xfrm>
            <a:off x="1188723" y="2701639"/>
            <a:ext cx="9518070" cy="1731039"/>
          </a:xfrm>
        </p:spPr>
        <p:txBody>
          <a:bodyPr anchor="t">
            <a:normAutofit/>
          </a:bodyPr>
          <a:lstStyle/>
          <a:p>
            <a:r>
              <a:rPr lang="en-US" dirty="0"/>
              <a:t>Loops</a:t>
            </a:r>
            <a:endParaRPr lang="uk-UA" dirty="0"/>
          </a:p>
        </p:txBody>
      </p:sp>
      <p:sp>
        <p:nvSpPr>
          <p:cNvPr id="5" name="Подзаголовок 4"/>
          <p:cNvSpPr>
            <a:spLocks noGrp="1"/>
          </p:cNvSpPr>
          <p:nvPr>
            <p:ph type="subTitle" idx="1"/>
          </p:nvPr>
        </p:nvSpPr>
        <p:spPr/>
        <p:txBody>
          <a:bodyPr/>
          <a:lstStyle/>
          <a:p>
            <a:endParaRPr lang="uk-UA" dirty="0"/>
          </a:p>
        </p:txBody>
      </p:sp>
    </p:spTree>
    <p:extLst>
      <p:ext uri="{BB962C8B-B14F-4D97-AF65-F5344CB8AC3E}">
        <p14:creationId xmlns:p14="http://schemas.microsoft.com/office/powerpoint/2010/main" val="21551440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67031" y="723901"/>
            <a:ext cx="11511915" cy="525970"/>
          </a:xfrm>
        </p:spPr>
        <p:txBody>
          <a:bodyPr/>
          <a:lstStyle/>
          <a:p>
            <a:endParaRPr lang="en-US" dirty="0"/>
          </a:p>
        </p:txBody>
      </p:sp>
      <p:pic>
        <p:nvPicPr>
          <p:cNvPr id="2" name="Picture 2" descr="for loop in Pyth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9488" y="2200124"/>
            <a:ext cx="3695700" cy="33432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stretch>
            <a:fillRect/>
          </a:stretch>
        </p:blipFill>
        <p:spPr>
          <a:xfrm>
            <a:off x="1474620" y="1947712"/>
            <a:ext cx="2505075" cy="3848100"/>
          </a:xfrm>
          <a:prstGeom prst="rect">
            <a:avLst/>
          </a:prstGeom>
        </p:spPr>
      </p:pic>
      <p:sp>
        <p:nvSpPr>
          <p:cNvPr id="4" name="Rectangle 3"/>
          <p:cNvSpPr/>
          <p:nvPr/>
        </p:nvSpPr>
        <p:spPr>
          <a:xfrm>
            <a:off x="452387" y="1249871"/>
            <a:ext cx="4764506" cy="523220"/>
          </a:xfrm>
          <a:prstGeom prst="rect">
            <a:avLst/>
          </a:prstGeom>
        </p:spPr>
        <p:txBody>
          <a:bodyPr wrap="square">
            <a:spAutoFit/>
          </a:bodyPr>
          <a:lstStyle/>
          <a:p>
            <a:r>
              <a:rPr lang="en-US" sz="2800" dirty="0"/>
              <a:t>while Loop Statements</a:t>
            </a:r>
            <a:endParaRPr lang="uk-UA" sz="2800" dirty="0"/>
          </a:p>
        </p:txBody>
      </p:sp>
      <p:sp>
        <p:nvSpPr>
          <p:cNvPr id="9" name="Rectangle 8"/>
          <p:cNvSpPr/>
          <p:nvPr/>
        </p:nvSpPr>
        <p:spPr>
          <a:xfrm>
            <a:off x="6971173" y="1249871"/>
            <a:ext cx="4764506" cy="523220"/>
          </a:xfrm>
          <a:prstGeom prst="rect">
            <a:avLst/>
          </a:prstGeom>
        </p:spPr>
        <p:txBody>
          <a:bodyPr wrap="square">
            <a:spAutoFit/>
          </a:bodyPr>
          <a:lstStyle/>
          <a:p>
            <a:r>
              <a:rPr lang="en-US" sz="2800" dirty="0" smtClean="0"/>
              <a:t>for </a:t>
            </a:r>
            <a:r>
              <a:rPr lang="en-US" sz="2800" dirty="0"/>
              <a:t>Loop Statements</a:t>
            </a:r>
            <a:endParaRPr lang="uk-UA" sz="2800" dirty="0"/>
          </a:p>
        </p:txBody>
      </p:sp>
    </p:spTree>
    <p:extLst>
      <p:ext uri="{BB962C8B-B14F-4D97-AF65-F5344CB8AC3E}">
        <p14:creationId xmlns:p14="http://schemas.microsoft.com/office/powerpoint/2010/main" val="2895965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6561" y="1233488"/>
            <a:ext cx="11513504" cy="4721835"/>
          </a:xfrm>
        </p:spPr>
        <p:txBody>
          <a:bodyPr>
            <a:normAutofit/>
          </a:bodyPr>
          <a:lstStyle/>
          <a:p>
            <a:r>
              <a:rPr lang="en-US" b="1" dirty="0" smtClean="0"/>
              <a:t>while</a:t>
            </a:r>
            <a:r>
              <a:rPr lang="en-US" dirty="0" smtClean="0"/>
              <a:t> </a:t>
            </a:r>
            <a:r>
              <a:rPr lang="en-US" dirty="0"/>
              <a:t>expression </a:t>
            </a:r>
            <a:r>
              <a:rPr lang="en-US" b="1" dirty="0" smtClean="0"/>
              <a:t>:</a:t>
            </a:r>
            <a:endParaRPr lang="en-US" dirty="0"/>
          </a:p>
          <a:p>
            <a:r>
              <a:rPr lang="en-US" dirty="0"/>
              <a:t>    suite</a:t>
            </a:r>
          </a:p>
          <a:p>
            <a:r>
              <a:rPr lang="en-US" dirty="0" smtClean="0"/>
              <a:t>[</a:t>
            </a:r>
            <a:r>
              <a:rPr lang="en-US" b="1" dirty="0" smtClean="0"/>
              <a:t>else:</a:t>
            </a:r>
            <a:endParaRPr lang="en-US" b="1" dirty="0"/>
          </a:p>
          <a:p>
            <a:r>
              <a:rPr lang="en-US" dirty="0"/>
              <a:t>     suite]</a:t>
            </a:r>
          </a:p>
          <a:p>
            <a:endParaRPr lang="en-US" dirty="0"/>
          </a:p>
          <a:p>
            <a:endParaRPr lang="en-US" dirty="0"/>
          </a:p>
          <a:p>
            <a:endParaRPr lang="en-US" dirty="0"/>
          </a:p>
        </p:txBody>
      </p:sp>
      <p:sp>
        <p:nvSpPr>
          <p:cNvPr id="3" name="Title 2"/>
          <p:cNvSpPr>
            <a:spLocks noGrp="1"/>
          </p:cNvSpPr>
          <p:nvPr>
            <p:ph type="title"/>
          </p:nvPr>
        </p:nvSpPr>
        <p:spPr/>
        <p:txBody>
          <a:bodyPr/>
          <a:lstStyle/>
          <a:p>
            <a:r>
              <a:rPr lang="en-US" dirty="0"/>
              <a:t>w</a:t>
            </a:r>
            <a:r>
              <a:rPr lang="en-US" dirty="0" smtClean="0"/>
              <a:t>hile loop</a:t>
            </a:r>
            <a:endParaRPr lang="en-US" dirty="0"/>
          </a:p>
        </p:txBody>
      </p:sp>
      <p:sp>
        <p:nvSpPr>
          <p:cNvPr id="6" name="Rectangle 5"/>
          <p:cNvSpPr/>
          <p:nvPr/>
        </p:nvSpPr>
        <p:spPr>
          <a:xfrm>
            <a:off x="744637" y="3594405"/>
            <a:ext cx="4857509" cy="2031325"/>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a:t>start = 0</a:t>
            </a:r>
          </a:p>
          <a:p>
            <a:r>
              <a:rPr lang="en-US" dirty="0"/>
              <a:t>finish = 10</a:t>
            </a:r>
          </a:p>
          <a:p>
            <a:r>
              <a:rPr lang="en-US" b="1" dirty="0"/>
              <a:t>while</a:t>
            </a:r>
            <a:r>
              <a:rPr lang="en-US" dirty="0"/>
              <a:t> start &lt; finish:</a:t>
            </a:r>
          </a:p>
          <a:p>
            <a:r>
              <a:rPr lang="en-US" dirty="0"/>
              <a:t>    </a:t>
            </a:r>
            <a:r>
              <a:rPr lang="en-US" dirty="0" smtClean="0"/>
              <a:t>print(start)</a:t>
            </a:r>
            <a:endParaRPr lang="en-US" dirty="0"/>
          </a:p>
          <a:p>
            <a:r>
              <a:rPr lang="en-US" dirty="0"/>
              <a:t>    start += 1</a:t>
            </a:r>
          </a:p>
          <a:p>
            <a:r>
              <a:rPr lang="en-US" b="1" dirty="0"/>
              <a:t>else:</a:t>
            </a:r>
          </a:p>
          <a:p>
            <a:r>
              <a:rPr lang="en-US" dirty="0"/>
              <a:t>    print </a:t>
            </a:r>
            <a:r>
              <a:rPr lang="en-US" dirty="0" smtClean="0"/>
              <a:t>(“The end”)</a:t>
            </a:r>
            <a:endParaRPr lang="en-US" dirty="0"/>
          </a:p>
        </p:txBody>
      </p:sp>
      <p:pic>
        <p:nvPicPr>
          <p:cNvPr id="7" name="Picture 6"/>
          <p:cNvPicPr>
            <a:picLocks noChangeAspect="1"/>
          </p:cNvPicPr>
          <p:nvPr/>
        </p:nvPicPr>
        <p:blipFill>
          <a:blip r:embed="rId3"/>
          <a:stretch>
            <a:fillRect/>
          </a:stretch>
        </p:blipFill>
        <p:spPr>
          <a:xfrm>
            <a:off x="8347058" y="2107223"/>
            <a:ext cx="2505075" cy="3848100"/>
          </a:xfrm>
          <a:prstGeom prst="rect">
            <a:avLst/>
          </a:prstGeom>
        </p:spPr>
      </p:pic>
    </p:spTree>
    <p:extLst>
      <p:ext uri="{BB962C8B-B14F-4D97-AF65-F5344CB8AC3E}">
        <p14:creationId xmlns:p14="http://schemas.microsoft.com/office/powerpoint/2010/main" val="36431282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6561" y="1233488"/>
            <a:ext cx="11513504" cy="4721835"/>
          </a:xfrm>
        </p:spPr>
        <p:txBody>
          <a:bodyPr>
            <a:normAutofit/>
          </a:bodyPr>
          <a:lstStyle/>
          <a:p>
            <a:r>
              <a:rPr lang="en-US" b="1" dirty="0" smtClean="0"/>
              <a:t>for</a:t>
            </a:r>
            <a:r>
              <a:rPr lang="en-US" dirty="0" smtClean="0"/>
              <a:t> </a:t>
            </a:r>
            <a:r>
              <a:rPr lang="en-US" dirty="0" err="1"/>
              <a:t>target_list</a:t>
            </a:r>
            <a:r>
              <a:rPr lang="en-US" dirty="0"/>
              <a:t> </a:t>
            </a:r>
            <a:r>
              <a:rPr lang="en-US" b="1" dirty="0" smtClean="0"/>
              <a:t>in</a:t>
            </a:r>
            <a:r>
              <a:rPr lang="en-US" dirty="0" smtClean="0"/>
              <a:t> </a:t>
            </a:r>
            <a:r>
              <a:rPr lang="en-US" dirty="0" err="1"/>
              <a:t>expression_list</a:t>
            </a:r>
            <a:r>
              <a:rPr lang="en-US" dirty="0"/>
              <a:t> </a:t>
            </a:r>
            <a:r>
              <a:rPr lang="en-US" b="1" dirty="0" smtClean="0"/>
              <a:t>:</a:t>
            </a:r>
            <a:endParaRPr lang="uk-UA" b="1" dirty="0"/>
          </a:p>
          <a:p>
            <a:r>
              <a:rPr lang="uk-UA" dirty="0"/>
              <a:t>    </a:t>
            </a:r>
            <a:r>
              <a:rPr lang="en-US" dirty="0"/>
              <a:t> suite</a:t>
            </a:r>
          </a:p>
          <a:p>
            <a:r>
              <a:rPr lang="en-US" dirty="0" smtClean="0"/>
              <a:t>[</a:t>
            </a:r>
            <a:r>
              <a:rPr lang="en-US" b="1" dirty="0" smtClean="0"/>
              <a:t>else:</a:t>
            </a:r>
            <a:endParaRPr lang="en-US" b="1" dirty="0"/>
          </a:p>
          <a:p>
            <a:r>
              <a:rPr lang="en-US" dirty="0"/>
              <a:t>     suite]</a:t>
            </a:r>
          </a:p>
          <a:p>
            <a:endParaRPr lang="en-US" dirty="0"/>
          </a:p>
          <a:p>
            <a:endParaRPr lang="en-US" dirty="0"/>
          </a:p>
        </p:txBody>
      </p:sp>
      <p:sp>
        <p:nvSpPr>
          <p:cNvPr id="3" name="Title 2"/>
          <p:cNvSpPr>
            <a:spLocks noGrp="1"/>
          </p:cNvSpPr>
          <p:nvPr>
            <p:ph type="title"/>
          </p:nvPr>
        </p:nvSpPr>
        <p:spPr/>
        <p:txBody>
          <a:bodyPr/>
          <a:lstStyle/>
          <a:p>
            <a:r>
              <a:rPr lang="en-US" dirty="0"/>
              <a:t>f</a:t>
            </a:r>
            <a:r>
              <a:rPr lang="en-US" dirty="0" smtClean="0"/>
              <a:t>or loop</a:t>
            </a:r>
            <a:endParaRPr lang="en-US" dirty="0"/>
          </a:p>
        </p:txBody>
      </p:sp>
      <p:sp>
        <p:nvSpPr>
          <p:cNvPr id="4" name="Rectangle 3"/>
          <p:cNvSpPr/>
          <p:nvPr/>
        </p:nvSpPr>
        <p:spPr>
          <a:xfrm>
            <a:off x="628891" y="3802410"/>
            <a:ext cx="3491696"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a:t>for j in [0, 1, 2, 3, 4]:</a:t>
            </a:r>
          </a:p>
          <a:p>
            <a:r>
              <a:rPr lang="en-US" dirty="0"/>
              <a:t>    </a:t>
            </a:r>
            <a:r>
              <a:rPr lang="en-US" dirty="0" smtClean="0"/>
              <a:t>print(j)</a:t>
            </a:r>
            <a:endParaRPr lang="en-US" dirty="0"/>
          </a:p>
          <a:p>
            <a:r>
              <a:rPr lang="en-US" dirty="0"/>
              <a:t>else:</a:t>
            </a:r>
          </a:p>
          <a:p>
            <a:r>
              <a:rPr lang="en-US" dirty="0"/>
              <a:t>    </a:t>
            </a:r>
            <a:r>
              <a:rPr lang="en-US" dirty="0" smtClean="0"/>
              <a:t>print(j</a:t>
            </a:r>
            <a:r>
              <a:rPr lang="en-US" dirty="0"/>
              <a:t>, </a:t>
            </a:r>
            <a:r>
              <a:rPr lang="en-US" dirty="0" smtClean="0"/>
              <a:t>“- is </a:t>
            </a:r>
            <a:r>
              <a:rPr lang="en-US" dirty="0"/>
              <a:t>the last</a:t>
            </a:r>
            <a:r>
              <a:rPr lang="en-US" dirty="0" smtClean="0"/>
              <a:t>”)</a:t>
            </a:r>
            <a:endParaRPr lang="en-US" dirty="0"/>
          </a:p>
        </p:txBody>
      </p:sp>
      <p:pic>
        <p:nvPicPr>
          <p:cNvPr id="7" name="Picture 2" descr="for loop in Pyth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9533" y="2130772"/>
            <a:ext cx="3695700"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44839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range</a:t>
            </a:r>
            <a:endParaRPr lang="uk-UA" dirty="0"/>
          </a:p>
        </p:txBody>
      </p:sp>
      <p:sp>
        <p:nvSpPr>
          <p:cNvPr id="7" name="Text Placeholder 4"/>
          <p:cNvSpPr>
            <a:spLocks noGrp="1"/>
          </p:cNvSpPr>
          <p:nvPr>
            <p:ph type="body" sz="half" idx="4294967295"/>
          </p:nvPr>
        </p:nvSpPr>
        <p:spPr>
          <a:xfrm>
            <a:off x="416560" y="1413753"/>
            <a:ext cx="11347457" cy="4494677"/>
          </a:xfrm>
          <a:prstGeom prst="rect">
            <a:avLst/>
          </a:prstGeom>
        </p:spPr>
        <p:txBody>
          <a:bodyPr>
            <a:normAutofit/>
          </a:bodyPr>
          <a:lstStyle/>
          <a:p>
            <a:r>
              <a:rPr lang="en-US" sz="2400" dirty="0"/>
              <a:t>range(stop) -&gt; list of integers</a:t>
            </a:r>
          </a:p>
          <a:p>
            <a:r>
              <a:rPr lang="en-US" sz="2400" dirty="0"/>
              <a:t>range(start, stop) -&gt; list of integers</a:t>
            </a:r>
          </a:p>
          <a:p>
            <a:r>
              <a:rPr lang="en-US" sz="2400" dirty="0"/>
              <a:t>range(start, stop, step) -&gt; list of integers</a:t>
            </a:r>
          </a:p>
          <a:p>
            <a:endParaRPr lang="en-US" sz="2400" dirty="0"/>
          </a:p>
        </p:txBody>
      </p:sp>
      <p:sp>
        <p:nvSpPr>
          <p:cNvPr id="2" name="Rectangle 1"/>
          <p:cNvSpPr/>
          <p:nvPr/>
        </p:nvSpPr>
        <p:spPr>
          <a:xfrm>
            <a:off x="4992547" y="3512535"/>
            <a:ext cx="6096000" cy="1754326"/>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r>
              <a:rPr lang="fr-FR" dirty="0" err="1" smtClean="0"/>
              <a:t>print</a:t>
            </a:r>
            <a:r>
              <a:rPr lang="fr-FR" dirty="0" smtClean="0"/>
              <a:t>(range(10))</a:t>
            </a:r>
            <a:endParaRPr lang="fr-FR" dirty="0"/>
          </a:p>
          <a:p>
            <a:r>
              <a:rPr lang="fr-FR" dirty="0"/>
              <a:t>[0, 1, 2, 3, 4, 5, 6, 7, 8, 9]</a:t>
            </a:r>
          </a:p>
          <a:p>
            <a:r>
              <a:rPr lang="fr-FR" dirty="0" err="1" smtClean="0"/>
              <a:t>print</a:t>
            </a:r>
            <a:r>
              <a:rPr lang="fr-FR" dirty="0" smtClean="0"/>
              <a:t>(range(5,10))</a:t>
            </a:r>
            <a:endParaRPr lang="fr-FR" dirty="0"/>
          </a:p>
          <a:p>
            <a:r>
              <a:rPr lang="fr-FR" dirty="0"/>
              <a:t>[5, 6, 7, 8, 9]</a:t>
            </a:r>
          </a:p>
          <a:p>
            <a:r>
              <a:rPr lang="fr-FR" dirty="0" err="1" smtClean="0"/>
              <a:t>print</a:t>
            </a:r>
            <a:r>
              <a:rPr lang="fr-FR" dirty="0" smtClean="0"/>
              <a:t>(range(0,10,2))</a:t>
            </a:r>
            <a:endParaRPr lang="fr-FR" dirty="0"/>
          </a:p>
          <a:p>
            <a:r>
              <a:rPr lang="fr-FR" dirty="0"/>
              <a:t>[0, 2, 4, 6, 8]</a:t>
            </a:r>
          </a:p>
        </p:txBody>
      </p:sp>
    </p:spTree>
    <p:extLst>
      <p:ext uri="{BB962C8B-B14F-4D97-AF65-F5344CB8AC3E}">
        <p14:creationId xmlns:p14="http://schemas.microsoft.com/office/powerpoint/2010/main" val="7778969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6561" y="1233488"/>
            <a:ext cx="11513504" cy="4721835"/>
          </a:xfrm>
        </p:spPr>
        <p:txBody>
          <a:bodyPr>
            <a:normAutofit/>
          </a:bodyPr>
          <a:lstStyle/>
          <a:p>
            <a:pPr algn="just"/>
            <a:r>
              <a:rPr lang="en-US" sz="4400" dirty="0" smtClean="0"/>
              <a:t>         break            continue</a:t>
            </a:r>
            <a:endParaRPr lang="en-US" sz="4400" dirty="0"/>
          </a:p>
        </p:txBody>
      </p:sp>
      <p:sp>
        <p:nvSpPr>
          <p:cNvPr id="3" name="Title 2"/>
          <p:cNvSpPr>
            <a:spLocks noGrp="1"/>
          </p:cNvSpPr>
          <p:nvPr>
            <p:ph type="title"/>
          </p:nvPr>
        </p:nvSpPr>
        <p:spPr/>
        <p:txBody>
          <a:bodyPr/>
          <a:lstStyle/>
          <a:p>
            <a:r>
              <a:rPr lang="en-US" dirty="0"/>
              <a:t>break and </a:t>
            </a:r>
            <a:r>
              <a:rPr lang="en-US" dirty="0" smtClean="0"/>
              <a:t>continue</a:t>
            </a:r>
            <a:endParaRPr lang="en-US" dirty="0"/>
          </a:p>
        </p:txBody>
      </p:sp>
      <p:pic>
        <p:nvPicPr>
          <p:cNvPr id="4" name="Picture 3"/>
          <p:cNvPicPr>
            <a:picLocks noChangeAspect="1"/>
          </p:cNvPicPr>
          <p:nvPr/>
        </p:nvPicPr>
        <p:blipFill>
          <a:blip r:embed="rId3"/>
          <a:stretch>
            <a:fillRect/>
          </a:stretch>
        </p:blipFill>
        <p:spPr>
          <a:xfrm>
            <a:off x="1002082" y="1932291"/>
            <a:ext cx="3048000" cy="3324225"/>
          </a:xfrm>
          <a:prstGeom prst="rect">
            <a:avLst/>
          </a:prstGeom>
        </p:spPr>
      </p:pic>
      <p:pic>
        <p:nvPicPr>
          <p:cNvPr id="5" name="Picture 4"/>
          <p:cNvPicPr>
            <a:picLocks noChangeAspect="1"/>
          </p:cNvPicPr>
          <p:nvPr/>
        </p:nvPicPr>
        <p:blipFill>
          <a:blip r:embed="rId4"/>
          <a:stretch>
            <a:fillRect/>
          </a:stretch>
        </p:blipFill>
        <p:spPr>
          <a:xfrm>
            <a:off x="4942073" y="2198991"/>
            <a:ext cx="3048000" cy="3057525"/>
          </a:xfrm>
          <a:prstGeom prst="rect">
            <a:avLst/>
          </a:prstGeom>
        </p:spPr>
      </p:pic>
      <p:sp>
        <p:nvSpPr>
          <p:cNvPr id="6" name="Rectangle 5"/>
          <p:cNvSpPr/>
          <p:nvPr/>
        </p:nvSpPr>
        <p:spPr>
          <a:xfrm>
            <a:off x="8777469" y="2153274"/>
            <a:ext cx="2346968"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a:t>for </a:t>
            </a:r>
            <a:r>
              <a:rPr lang="en-US" dirty="0" err="1"/>
              <a:t>val</a:t>
            </a:r>
            <a:r>
              <a:rPr lang="en-US" dirty="0"/>
              <a:t> in "string</a:t>
            </a:r>
            <a:r>
              <a:rPr lang="en-US" dirty="0" smtClean="0"/>
              <a:t>":</a:t>
            </a:r>
          </a:p>
          <a:p>
            <a:r>
              <a:rPr lang="en-US" dirty="0" smtClean="0"/>
              <a:t>    </a:t>
            </a:r>
            <a:r>
              <a:rPr lang="en-US" dirty="0"/>
              <a:t>if </a:t>
            </a:r>
            <a:r>
              <a:rPr lang="en-US" dirty="0" err="1"/>
              <a:t>val</a:t>
            </a:r>
            <a:r>
              <a:rPr lang="en-US" dirty="0"/>
              <a:t> == "i</a:t>
            </a:r>
            <a:r>
              <a:rPr lang="en-US" dirty="0" smtClean="0"/>
              <a:t>":</a:t>
            </a:r>
          </a:p>
          <a:p>
            <a:r>
              <a:rPr lang="en-US" dirty="0" smtClean="0"/>
              <a:t>        break</a:t>
            </a:r>
          </a:p>
          <a:p>
            <a:r>
              <a:rPr lang="en-US" dirty="0" smtClean="0"/>
              <a:t>    </a:t>
            </a:r>
            <a:r>
              <a:rPr lang="en-US" dirty="0"/>
              <a:t>print(</a:t>
            </a:r>
            <a:r>
              <a:rPr lang="en-US" dirty="0" err="1"/>
              <a:t>val</a:t>
            </a:r>
            <a:r>
              <a:rPr lang="en-US" dirty="0" smtClean="0"/>
              <a:t>)</a:t>
            </a:r>
          </a:p>
          <a:p>
            <a:r>
              <a:rPr lang="en-US" dirty="0" smtClean="0"/>
              <a:t>print</a:t>
            </a:r>
            <a:r>
              <a:rPr lang="en-US" dirty="0"/>
              <a:t>("The end")</a:t>
            </a:r>
            <a:endParaRPr lang="uk-UA" dirty="0"/>
          </a:p>
        </p:txBody>
      </p:sp>
      <p:sp>
        <p:nvSpPr>
          <p:cNvPr id="7" name="Rectangle 6"/>
          <p:cNvSpPr/>
          <p:nvPr/>
        </p:nvSpPr>
        <p:spPr>
          <a:xfrm>
            <a:off x="8777470" y="3823466"/>
            <a:ext cx="2346968"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a:t>for </a:t>
            </a:r>
            <a:r>
              <a:rPr lang="en-US" dirty="0" err="1"/>
              <a:t>val</a:t>
            </a:r>
            <a:r>
              <a:rPr lang="en-US" dirty="0"/>
              <a:t> in "string</a:t>
            </a:r>
            <a:r>
              <a:rPr lang="en-US" dirty="0" smtClean="0"/>
              <a:t>":</a:t>
            </a:r>
          </a:p>
          <a:p>
            <a:r>
              <a:rPr lang="en-US" dirty="0" smtClean="0"/>
              <a:t>    </a:t>
            </a:r>
            <a:r>
              <a:rPr lang="en-US" dirty="0"/>
              <a:t>if </a:t>
            </a:r>
            <a:r>
              <a:rPr lang="en-US" dirty="0" err="1"/>
              <a:t>val</a:t>
            </a:r>
            <a:r>
              <a:rPr lang="en-US" dirty="0"/>
              <a:t> == "i</a:t>
            </a:r>
            <a:r>
              <a:rPr lang="en-US" dirty="0" smtClean="0"/>
              <a:t>":</a:t>
            </a:r>
          </a:p>
          <a:p>
            <a:r>
              <a:rPr lang="en-US" dirty="0" smtClean="0"/>
              <a:t>        </a:t>
            </a:r>
            <a:r>
              <a:rPr lang="en-US" dirty="0"/>
              <a:t>continue    </a:t>
            </a:r>
            <a:endParaRPr lang="en-US" dirty="0" smtClean="0"/>
          </a:p>
          <a:p>
            <a:r>
              <a:rPr lang="en-US" dirty="0" smtClean="0"/>
              <a:t>    print(</a:t>
            </a:r>
            <a:r>
              <a:rPr lang="en-US" dirty="0" err="1" smtClean="0"/>
              <a:t>val</a:t>
            </a:r>
            <a:r>
              <a:rPr lang="en-US" dirty="0" smtClean="0"/>
              <a:t>)</a:t>
            </a:r>
          </a:p>
          <a:p>
            <a:r>
              <a:rPr lang="en-US" dirty="0" smtClean="0"/>
              <a:t>print</a:t>
            </a:r>
            <a:r>
              <a:rPr lang="en-US" dirty="0"/>
              <a:t>("The end")</a:t>
            </a:r>
            <a:endParaRPr lang="uk-UA" dirty="0"/>
          </a:p>
        </p:txBody>
      </p:sp>
    </p:spTree>
    <p:extLst>
      <p:ext uri="{BB962C8B-B14F-4D97-AF65-F5344CB8AC3E}">
        <p14:creationId xmlns:p14="http://schemas.microsoft.com/office/powerpoint/2010/main" val="38925919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t>p</a:t>
            </a:r>
            <a:r>
              <a:rPr lang="en-US" b="1" dirty="0" smtClean="0"/>
              <a:t>ass</a:t>
            </a:r>
            <a:r>
              <a:rPr lang="en-US" dirty="0" smtClean="0"/>
              <a:t> - </a:t>
            </a:r>
            <a:r>
              <a:rPr lang="en-US" dirty="0"/>
              <a:t>We generally use it as a placeholder</a:t>
            </a:r>
            <a:r>
              <a:rPr lang="en-US" dirty="0" smtClean="0"/>
              <a:t>.</a:t>
            </a:r>
          </a:p>
          <a:p>
            <a:endParaRPr lang="en-US" sz="1800" dirty="0" smtClean="0"/>
          </a:p>
          <a:p>
            <a:r>
              <a:rPr lang="en-US" sz="1800" dirty="0" smtClean="0"/>
              <a:t>Suppose </a:t>
            </a:r>
            <a:r>
              <a:rPr lang="en-US" sz="1800" dirty="0"/>
              <a:t>we have a loop or a function that is not implemented yet, but we want to implement it in the future. They cannot have an empty body. The interpreter would complain. So, we use the pass statement to construct a body that does nothing.</a:t>
            </a:r>
            <a:endParaRPr lang="uk-UA" sz="1800" dirty="0"/>
          </a:p>
        </p:txBody>
      </p:sp>
      <p:sp>
        <p:nvSpPr>
          <p:cNvPr id="3" name="Title 2"/>
          <p:cNvSpPr>
            <a:spLocks noGrp="1"/>
          </p:cNvSpPr>
          <p:nvPr>
            <p:ph type="title"/>
          </p:nvPr>
        </p:nvSpPr>
        <p:spPr/>
        <p:txBody>
          <a:bodyPr/>
          <a:lstStyle/>
          <a:p>
            <a:r>
              <a:rPr lang="en-US" dirty="0"/>
              <a:t>Python pass statement</a:t>
            </a:r>
            <a:br>
              <a:rPr lang="en-US" dirty="0"/>
            </a:br>
            <a:endParaRPr lang="uk-UA" dirty="0"/>
          </a:p>
        </p:txBody>
      </p:sp>
      <p:sp>
        <p:nvSpPr>
          <p:cNvPr id="4" name="Rectangle 3"/>
          <p:cNvSpPr/>
          <p:nvPr/>
        </p:nvSpPr>
        <p:spPr>
          <a:xfrm>
            <a:off x="2659693" y="3204764"/>
            <a:ext cx="6096000" cy="1754326"/>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r>
              <a:rPr lang="en-US" dirty="0"/>
              <a:t># pass is just a placeholder </a:t>
            </a:r>
            <a:r>
              <a:rPr lang="en-US" dirty="0" smtClean="0"/>
              <a:t>for</a:t>
            </a:r>
          </a:p>
          <a:p>
            <a:r>
              <a:rPr lang="en-US" dirty="0" smtClean="0"/>
              <a:t># </a:t>
            </a:r>
            <a:r>
              <a:rPr lang="en-US" dirty="0"/>
              <a:t>functionality to be added later</a:t>
            </a:r>
            <a:r>
              <a:rPr lang="en-US" dirty="0" smtClean="0"/>
              <a:t>.</a:t>
            </a:r>
          </a:p>
          <a:p>
            <a:endParaRPr lang="en-US" dirty="0"/>
          </a:p>
          <a:p>
            <a:r>
              <a:rPr lang="en-US" dirty="0" smtClean="0"/>
              <a:t>sequence </a:t>
            </a:r>
            <a:r>
              <a:rPr lang="en-US" dirty="0"/>
              <a:t>= {'p', 'a', 's', 's</a:t>
            </a:r>
            <a:r>
              <a:rPr lang="en-US" dirty="0" smtClean="0"/>
              <a:t>'}</a:t>
            </a:r>
          </a:p>
          <a:p>
            <a:r>
              <a:rPr lang="en-US" dirty="0" smtClean="0"/>
              <a:t>for </a:t>
            </a:r>
            <a:r>
              <a:rPr lang="en-US" dirty="0" err="1"/>
              <a:t>val</a:t>
            </a:r>
            <a:r>
              <a:rPr lang="en-US" dirty="0"/>
              <a:t> in sequence</a:t>
            </a:r>
            <a:r>
              <a:rPr lang="en-US" dirty="0" smtClean="0"/>
              <a:t>:</a:t>
            </a:r>
          </a:p>
          <a:p>
            <a:r>
              <a:rPr lang="en-US" dirty="0" smtClean="0"/>
              <a:t>    </a:t>
            </a:r>
            <a:r>
              <a:rPr lang="en-US" b="1" dirty="0"/>
              <a:t>pass</a:t>
            </a:r>
            <a:endParaRPr lang="uk-UA" b="1" dirty="0"/>
          </a:p>
        </p:txBody>
      </p:sp>
      <p:sp>
        <p:nvSpPr>
          <p:cNvPr id="6" name="Rectangle 5"/>
          <p:cNvSpPr/>
          <p:nvPr/>
        </p:nvSpPr>
        <p:spPr>
          <a:xfrm>
            <a:off x="655529" y="5460728"/>
            <a:ext cx="10880942" cy="369332"/>
          </a:xfrm>
          <a:prstGeom prst="rect">
            <a:avLst/>
          </a:prstGeom>
        </p:spPr>
        <p:txBody>
          <a:bodyPr wrap="square">
            <a:spAutoFit/>
          </a:bodyPr>
          <a:lstStyle/>
          <a:p>
            <a:r>
              <a:rPr lang="en-US" dirty="0"/>
              <a:t>We can do the same thing in an </a:t>
            </a:r>
            <a:r>
              <a:rPr lang="en-US" dirty="0" smtClean="0"/>
              <a:t>empty block of if statement or </a:t>
            </a:r>
            <a:r>
              <a:rPr lang="en-US" dirty="0"/>
              <a:t>function or class as well.</a:t>
            </a:r>
            <a:endParaRPr lang="uk-UA" dirty="0"/>
          </a:p>
        </p:txBody>
      </p:sp>
    </p:spTree>
    <p:extLst>
      <p:ext uri="{BB962C8B-B14F-4D97-AF65-F5344CB8AC3E}">
        <p14:creationId xmlns:p14="http://schemas.microsoft.com/office/powerpoint/2010/main" val="33764789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pPr algn="ctr"/>
            <a:r>
              <a:rPr lang="en-US" sz="9600" dirty="0"/>
              <a:t>Demo Coding</a:t>
            </a:r>
            <a:endParaRPr lang="uk-UA" sz="9600" dirty="0"/>
          </a:p>
        </p:txBody>
      </p:sp>
      <p:sp>
        <p:nvSpPr>
          <p:cNvPr id="3" name="Title 2"/>
          <p:cNvSpPr>
            <a:spLocks noGrp="1"/>
          </p:cNvSpPr>
          <p:nvPr>
            <p:ph type="title"/>
          </p:nvPr>
        </p:nvSpPr>
        <p:spPr/>
        <p:txBody>
          <a:bodyPr/>
          <a:lstStyle/>
          <a:p>
            <a:endParaRPr lang="uk-UA" dirty="0"/>
          </a:p>
        </p:txBody>
      </p:sp>
    </p:spTree>
    <p:extLst>
      <p:ext uri="{BB962C8B-B14F-4D97-AF65-F5344CB8AC3E}">
        <p14:creationId xmlns:p14="http://schemas.microsoft.com/office/powerpoint/2010/main" val="6054511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Tree>
    <p:extLst>
      <p:ext uri="{BB962C8B-B14F-4D97-AF65-F5344CB8AC3E}">
        <p14:creationId xmlns:p14="http://schemas.microsoft.com/office/powerpoint/2010/main" val="837831753"/>
      </p:ext>
    </p:extLst>
  </p:cSld>
  <p:clrMapOvr>
    <a:masterClrMapping/>
  </p:clrMapOvr>
  <p:timing>
    <p:tnLst>
      <p:par>
        <p:cTn id="1" dur="indefinite" restart="never" nodeType="tmRoot"/>
      </p:par>
    </p:tnLst>
  </p:timing>
</p:sld>
</file>

<file path=ppt/theme/theme1.xml><?xml version="1.0" encoding="utf-8"?>
<a:theme xmlns:a="http://schemas.openxmlformats.org/drawingml/2006/main" name="Title Slides Brand Panel">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Slides with Logo">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apter Slides">
  <a:themeElements>
    <a:clrScheme name="softserve_color">
      <a:dk1>
        <a:srgbClr val="171B65"/>
      </a:dk1>
      <a:lt1>
        <a:srgbClr val="FFFFFF"/>
      </a:lt1>
      <a:dk2>
        <a:srgbClr val="171B65"/>
      </a:dk2>
      <a:lt2>
        <a:srgbClr val="00B4D5"/>
      </a:lt2>
      <a:accent1>
        <a:srgbClr val="BED62F"/>
      </a:accent1>
      <a:accent2>
        <a:srgbClr val="D66522"/>
      </a:accent2>
      <a:accent3>
        <a:srgbClr val="171B65"/>
      </a:accent3>
      <a:accent4>
        <a:srgbClr val="00B4D5"/>
      </a:accent4>
      <a:accent5>
        <a:srgbClr val="515D65"/>
      </a:accent5>
      <a:accent6>
        <a:srgbClr val="CBCECE"/>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21980</TotalTime>
  <Words>2133</Words>
  <Application>Microsoft Office PowerPoint</Application>
  <PresentationFormat>Widescreen</PresentationFormat>
  <Paragraphs>327</Paragraphs>
  <Slides>9</Slides>
  <Notes>8</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9</vt:i4>
      </vt:variant>
    </vt:vector>
  </HeadingPairs>
  <TitlesOfParts>
    <vt:vector size="15" baseType="lpstr">
      <vt:lpstr>Arial</vt:lpstr>
      <vt:lpstr>Calibri</vt:lpstr>
      <vt:lpstr>Tahoma</vt:lpstr>
      <vt:lpstr>Title Slides Brand Panel</vt:lpstr>
      <vt:lpstr>Blank Slides with Logo</vt:lpstr>
      <vt:lpstr>Chapter Slides</vt:lpstr>
      <vt:lpstr>Loops</vt:lpstr>
      <vt:lpstr>PowerPoint Presentation</vt:lpstr>
      <vt:lpstr>while loop</vt:lpstr>
      <vt:lpstr>for loop</vt:lpstr>
      <vt:lpstr>range</vt:lpstr>
      <vt:lpstr>break and continue</vt:lpstr>
      <vt:lpstr>Python pass statement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Andrew</dc:creator>
  <cp:lastModifiedBy>Liubov Koliasa</cp:lastModifiedBy>
  <cp:revision>312</cp:revision>
  <dcterms:created xsi:type="dcterms:W3CDTF">2015-09-10T13:48:25Z</dcterms:created>
  <dcterms:modified xsi:type="dcterms:W3CDTF">2018-10-12T09:38:19Z</dcterms:modified>
</cp:coreProperties>
</file>