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d/DKeoopbGH1Ttu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EE189-CBEA-43AF-AB2E-4F0FFD443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проЕКТ</a:t>
            </a:r>
            <a:r>
              <a:rPr lang="ru-RU" dirty="0"/>
              <a:t> 5</a:t>
            </a:r>
            <a:br>
              <a:rPr lang="ru-RU" dirty="0"/>
            </a:br>
            <a:r>
              <a:rPr lang="ru-RU" dirty="0"/>
              <a:t>служба такси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10875A-1823-4F91-BEE6-C2C7C01B7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06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14814-DA2E-445B-8DB4-F58E1F12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98812"/>
            <a:ext cx="8534400" cy="1507067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166EF6-59F2-47F9-A3F9-A7AA9C87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32" y="1295401"/>
            <a:ext cx="8534400" cy="4008120"/>
          </a:xfrm>
        </p:spPr>
        <p:txBody>
          <a:bodyPr>
            <a:noAutofit/>
          </a:bodyPr>
          <a:lstStyle/>
          <a:p>
            <a:r>
              <a:rPr lang="ru-RU" sz="1800" dirty="0"/>
              <a:t>Входные данные – таблица, состоящая из поездок такси в Нью-Йорке.</a:t>
            </a:r>
          </a:p>
          <a:p>
            <a:r>
              <a:rPr lang="en-US" sz="1800" dirty="0">
                <a:hlinkClick r:id="rId2"/>
              </a:rPr>
              <a:t>https://disk.yandex.ru/d/DKeoopbGH1Ttuw</a:t>
            </a:r>
            <a:endParaRPr lang="ru-RU" sz="1800" dirty="0"/>
          </a:p>
          <a:p>
            <a:pPr algn="l"/>
            <a:r>
              <a:rPr lang="ru-RU" sz="1800" b="0" i="0" dirty="0">
                <a:solidFill>
                  <a:srgbClr val="172B4D"/>
                </a:solidFill>
                <a:effectLst/>
              </a:rPr>
              <a:t>Необходимо, используя таблицу поездок для каждого дня, рассчитать процент поездок по количеству человек в машине (без пассажиров, 1, 2, 3, 4 и более пассажиров). По итогу должна получиться таблица (</a:t>
            </a:r>
            <a:r>
              <a:rPr lang="ru-RU" sz="1800" b="0" i="0" dirty="0" err="1">
                <a:solidFill>
                  <a:srgbClr val="172B4D"/>
                </a:solidFill>
                <a:effectLst/>
              </a:rPr>
              <a:t>parquet</a:t>
            </a:r>
            <a:r>
              <a:rPr lang="ru-RU" sz="1800" b="0" i="0" dirty="0">
                <a:solidFill>
                  <a:srgbClr val="172B4D"/>
                </a:solidFill>
                <a:effectLst/>
              </a:rPr>
              <a:t>)</a:t>
            </a:r>
            <a:br>
              <a:rPr lang="ru-RU" sz="1800" b="0" i="0" dirty="0">
                <a:solidFill>
                  <a:srgbClr val="172B4D"/>
                </a:solidFill>
                <a:effectLst/>
              </a:rPr>
            </a:br>
            <a:r>
              <a:rPr lang="ru-RU" sz="1800" b="0" i="0" dirty="0">
                <a:solidFill>
                  <a:srgbClr val="172B4D"/>
                </a:solidFill>
                <a:effectLst/>
              </a:rPr>
              <a:t>Также добавить столбцы к предыдущим результатам с самой дорогой и самой дешевой поездкой для каждой группы.</a:t>
            </a:r>
          </a:p>
          <a:p>
            <a:pPr algn="l"/>
            <a:r>
              <a:rPr lang="ru-RU" sz="1800" b="1" i="0" dirty="0">
                <a:solidFill>
                  <a:srgbClr val="172B4D"/>
                </a:solidFill>
                <a:effectLst/>
              </a:rPr>
              <a:t>Дополнительно:</a:t>
            </a:r>
            <a:r>
              <a:rPr lang="ru-RU" sz="1800" b="0" i="0" dirty="0">
                <a:solidFill>
                  <a:srgbClr val="172B4D"/>
                </a:solidFill>
                <a:effectLst/>
              </a:rPr>
              <a:t> также провести аналитику и построить график на тему «Как пройденное расстояние и количество пассажиров влияет на чаевые» в любом удобном инструменте.</a:t>
            </a:r>
          </a:p>
          <a:p>
            <a:pPr algn="l"/>
            <a:r>
              <a:rPr lang="ru-RU" sz="1800" dirty="0">
                <a:solidFill>
                  <a:srgbClr val="172B4D"/>
                </a:solidFill>
              </a:rPr>
              <a:t>Сырые данные представляют собой файл весом около 566 </a:t>
            </a:r>
            <a:r>
              <a:rPr lang="ru-RU" sz="1800" dirty="0" err="1">
                <a:solidFill>
                  <a:srgbClr val="172B4D"/>
                </a:solidFill>
              </a:rPr>
              <a:t>мб</a:t>
            </a:r>
            <a:r>
              <a:rPr lang="ru-RU" sz="1800" dirty="0">
                <a:solidFill>
                  <a:srgbClr val="172B4D"/>
                </a:solidFill>
              </a:rPr>
              <a:t>.</a:t>
            </a:r>
          </a:p>
          <a:p>
            <a:pPr algn="l"/>
            <a:r>
              <a:rPr lang="ru-RU" sz="1800" dirty="0">
                <a:solidFill>
                  <a:srgbClr val="172B4D"/>
                </a:solidFill>
              </a:rPr>
              <a:t>Количество строк таблицы - </a:t>
            </a:r>
            <a:r>
              <a:rPr lang="ru-RU" sz="1800" dirty="0">
                <a:solidFill>
                  <a:srgbClr val="1B0135"/>
                </a:solidFill>
              </a:rPr>
              <a:t>6 405 008.</a:t>
            </a:r>
            <a:endParaRPr lang="ru-RU" sz="1800" dirty="0">
              <a:solidFill>
                <a:srgbClr val="172B4D"/>
              </a:solidFill>
            </a:endParaRPr>
          </a:p>
          <a:p>
            <a:pPr algn="l"/>
            <a:endParaRPr lang="ru-RU" sz="1800" b="0" i="0" dirty="0">
              <a:solidFill>
                <a:srgbClr val="172B4D"/>
              </a:solidFill>
              <a:effectLst/>
            </a:endParaRPr>
          </a:p>
          <a:p>
            <a:pPr marL="0" indent="0" algn="l">
              <a:buNone/>
            </a:pPr>
            <a:endParaRPr lang="ru-RU" sz="1800" b="0" i="0" dirty="0">
              <a:solidFill>
                <a:srgbClr val="172B4D"/>
              </a:solidFill>
              <a:effectLst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5761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25A93-1C04-44E2-9BC1-853B3642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DD3F6-B234-44A4-8FEE-FF798237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72065"/>
            <a:ext cx="8534400" cy="3615267"/>
          </a:xfrm>
        </p:spPr>
        <p:txBody>
          <a:bodyPr>
            <a:noAutofit/>
          </a:bodyPr>
          <a:lstStyle/>
          <a:p>
            <a:pPr algn="l"/>
            <a:r>
              <a:rPr lang="ru-RU" b="0" i="0" dirty="0">
                <a:solidFill>
                  <a:srgbClr val="1F2328"/>
                </a:solidFill>
                <a:effectLst/>
              </a:rPr>
              <a:t>Был использован следующий стек технологий: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</a:rPr>
              <a:t>Для того чтобы позволить клиентам заказывать такси онлайн и обеспечить сбор, хранение и обработку больших объемов информации, наиболее целесообразным решением является использование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Hadoop</a:t>
            </a:r>
            <a:r>
              <a:rPr lang="ru-RU" b="0" i="0" dirty="0">
                <a:solidFill>
                  <a:srgbClr val="1F2328"/>
                </a:solidFill>
                <a:effectLst/>
              </a:rPr>
              <a:t>, которая представляет собой мощную экосистему для эффективного управления данными.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</a:rPr>
              <a:t>Для выполнения задания используются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PySpark</a:t>
            </a:r>
            <a:r>
              <a:rPr lang="ru-RU" b="0" i="0" dirty="0">
                <a:solidFill>
                  <a:srgbClr val="1F2328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pandas</a:t>
            </a:r>
            <a:r>
              <a:rPr lang="ru-RU" b="0" i="0" dirty="0">
                <a:solidFill>
                  <a:srgbClr val="1F2328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matplot</a:t>
            </a:r>
            <a:r>
              <a:rPr lang="en-US" b="0" i="0" dirty="0">
                <a:solidFill>
                  <a:srgbClr val="1F2328"/>
                </a:solidFill>
                <a:effectLst/>
              </a:rPr>
              <a:t>,</a:t>
            </a:r>
            <a:r>
              <a:rPr lang="ru-RU" dirty="0">
                <a:solidFill>
                  <a:srgbClr val="1F2328"/>
                </a:solidFill>
              </a:rPr>
              <a:t> </a:t>
            </a:r>
            <a:r>
              <a:rPr lang="en-US" dirty="0" err="1">
                <a:solidFill>
                  <a:srgbClr val="1F2328"/>
                </a:solidFill>
              </a:rPr>
              <a:t>os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ru-RU" b="0" i="0" dirty="0">
                <a:solidFill>
                  <a:srgbClr val="1F2328"/>
                </a:solidFill>
                <a:effectLst/>
              </a:rPr>
              <a:t>для считывания данных, их обработки, сохранения очищенных данных в </a:t>
            </a:r>
            <a:r>
              <a:rPr lang="en-US" b="0" i="0" dirty="0">
                <a:solidFill>
                  <a:srgbClr val="1F2328"/>
                </a:solidFill>
                <a:effectLst/>
              </a:rPr>
              <a:t>csv</a:t>
            </a:r>
            <a:r>
              <a:rPr lang="ru-RU" b="0" i="0" dirty="0">
                <a:solidFill>
                  <a:srgbClr val="1F2328"/>
                </a:solidFill>
                <a:effectLst/>
              </a:rPr>
              <a:t>-формат, построения графика, сохранения</a:t>
            </a:r>
            <a:r>
              <a:rPr lang="en-US" b="0" i="0" dirty="0">
                <a:solidFill>
                  <a:srgbClr val="1F2328"/>
                </a:solidFill>
                <a:effectLst/>
              </a:rPr>
              <a:t> </a:t>
            </a:r>
            <a:r>
              <a:rPr lang="ru-RU" dirty="0">
                <a:solidFill>
                  <a:srgbClr val="1F2328"/>
                </a:solidFill>
              </a:rPr>
              <a:t>витрины</a:t>
            </a:r>
            <a:r>
              <a:rPr lang="ru-RU" b="0" i="0" dirty="0">
                <a:solidFill>
                  <a:srgbClr val="1F2328"/>
                </a:solidFill>
                <a:effectLst/>
              </a:rPr>
              <a:t> в формат </a:t>
            </a:r>
            <a:r>
              <a:rPr lang="en-US" b="0" i="0" dirty="0">
                <a:solidFill>
                  <a:srgbClr val="1F2328"/>
                </a:solidFill>
                <a:effectLst/>
              </a:rPr>
              <a:t>Parquet. </a:t>
            </a:r>
            <a:r>
              <a:rPr lang="ru-RU" b="0" i="0" dirty="0">
                <a:solidFill>
                  <a:srgbClr val="1F2328"/>
                </a:solidFill>
                <a:effectLst/>
              </a:rPr>
              <a:t>Задание выполняется в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Jupyter</a:t>
            </a:r>
            <a:r>
              <a:rPr lang="ru-RU" b="0" i="0" dirty="0">
                <a:solidFill>
                  <a:srgbClr val="1F2328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Notebook</a:t>
            </a:r>
            <a:r>
              <a:rPr lang="ru-RU" b="0" i="0" dirty="0">
                <a:solidFill>
                  <a:srgbClr val="1F2328"/>
                </a:solidFill>
                <a:effectLst/>
              </a:rPr>
              <a:t>, "Проект 5.ipynb"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5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07789-6195-4B28-83A6-3D15E364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2268" y="7794412"/>
            <a:ext cx="8534400" cy="15070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CFF6A-8A66-4FC9-BE1C-0FE8EE0B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4129"/>
            <a:ext cx="8534400" cy="3615267"/>
          </a:xfrm>
        </p:spPr>
        <p:txBody>
          <a:bodyPr/>
          <a:lstStyle/>
          <a:p>
            <a:r>
              <a:rPr lang="ru-RU" dirty="0"/>
              <a:t>Задача 1.</a:t>
            </a:r>
            <a:endParaRPr lang="en-US" dirty="0"/>
          </a:p>
          <a:p>
            <a:r>
              <a:rPr lang="ru-RU" dirty="0"/>
              <a:t>При анализе использовались </a:t>
            </a:r>
            <a:r>
              <a:rPr lang="en-US" dirty="0" err="1"/>
              <a:t>pyspark</a:t>
            </a:r>
            <a:r>
              <a:rPr lang="en-US" dirty="0"/>
              <a:t>, pandas, </a:t>
            </a:r>
            <a:r>
              <a:rPr lang="en-US" dirty="0" err="1"/>
              <a:t>os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 результате анализа получилась витрина, состоящая из 49 записей – 49 дней.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9B812C-C15E-4602-9699-511949C0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53" y="2825043"/>
            <a:ext cx="438188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C829B-5EB6-4881-B2A6-8AF57D22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" y="7733452"/>
            <a:ext cx="8534400" cy="15070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A6023-9B22-4A4F-B5B4-F676201E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88" y="-848233"/>
            <a:ext cx="8534400" cy="3615267"/>
          </a:xfrm>
        </p:spPr>
        <p:txBody>
          <a:bodyPr/>
          <a:lstStyle/>
          <a:p>
            <a:r>
              <a:rPr lang="ru-RU" dirty="0"/>
              <a:t>Задача 2.</a:t>
            </a:r>
          </a:p>
          <a:p>
            <a:r>
              <a:rPr lang="ru-RU" dirty="0"/>
              <a:t>Анализ проводился локально, используя </a:t>
            </a:r>
            <a:r>
              <a:rPr lang="en-US" dirty="0"/>
              <a:t>pandas </a:t>
            </a:r>
            <a:r>
              <a:rPr lang="ru-RU" dirty="0"/>
              <a:t>и </a:t>
            </a:r>
            <a:r>
              <a:rPr lang="en-US" dirty="0"/>
              <a:t>matplotlib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0CF9AC-18C4-46C9-8FBF-557D9093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53" y="1641658"/>
            <a:ext cx="7589493" cy="45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5209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257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проЕКТ 5 служба такси</vt:lpstr>
      <vt:lpstr>Задача</vt:lpstr>
      <vt:lpstr>Реализация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5 служба такси</dc:title>
  <dc:creator>абобер абобус</dc:creator>
  <cp:lastModifiedBy>абобер абобус</cp:lastModifiedBy>
  <cp:revision>6</cp:revision>
  <dcterms:created xsi:type="dcterms:W3CDTF">2023-09-13T14:04:11Z</dcterms:created>
  <dcterms:modified xsi:type="dcterms:W3CDTF">2023-09-13T15:04:02Z</dcterms:modified>
</cp:coreProperties>
</file>