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60" r:id="rId15"/>
    <p:sldId id="262" r:id="rId16"/>
    <p:sldId id="263" r:id="rId17"/>
    <p:sldId id="264" r:id="rId18"/>
    <p:sldId id="26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9300"/>
    <a:srgbClr val="00FB92"/>
    <a:srgbClr val="0432FF"/>
    <a:srgbClr val="FFFC00"/>
    <a:srgbClr val="24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/>
    <p:restoredTop sz="94648"/>
  </p:normalViewPr>
  <p:slideViewPr>
    <p:cSldViewPr snapToGrid="0">
      <p:cViewPr varScale="1">
        <p:scale>
          <a:sx n="117" d="100"/>
          <a:sy n="117" d="100"/>
        </p:scale>
        <p:origin x="184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24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2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73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4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1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0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1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395262b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395262b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395262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1395262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395262b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395262b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395262b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395262b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6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53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8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71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0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2.png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212" y="2101863"/>
            <a:ext cx="1081575" cy="9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70350" y="3423875"/>
            <a:ext cx="2694600" cy="93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28700" y="3466150"/>
            <a:ext cx="2778000" cy="660300"/>
          </a:xfrm>
          <a:prstGeom prst="roundRect">
            <a:avLst>
              <a:gd name="adj" fmla="val 16667"/>
            </a:avLst>
          </a:prstGeom>
          <a:solidFill>
            <a:srgbClr val="28ABB9">
              <a:alpha val="19760"/>
            </a:srgbClr>
          </a:solidFill>
          <a:ln>
            <a:noFill/>
          </a:ln>
          <a:effectLst>
            <a:outerShdw blurRad="57150" dist="19050" dir="9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All dreamers are here!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(Click me)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382A171-91C7-5C44-9FB5-9AECEE4B8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176" y="0"/>
            <a:ext cx="345764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DADAD0-1D29-E745-A766-5A7D87D44F60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102129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FBAB5B-9DC6-1342-9165-482A2524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331" y="0"/>
            <a:ext cx="347533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71F3-27C0-274D-9CCE-6112A2BAA3E8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좌석표</a:t>
            </a:r>
          </a:p>
        </p:txBody>
      </p:sp>
    </p:spTree>
    <p:extLst>
      <p:ext uri="{BB962C8B-B14F-4D97-AF65-F5344CB8AC3E}">
        <p14:creationId xmlns:p14="http://schemas.microsoft.com/office/powerpoint/2010/main" val="118401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9DAAA-6042-E14B-9CFD-D1DEB1639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906" y="0"/>
            <a:ext cx="3442188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A61491-B2E3-AD46-81DD-7FE93E98F427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0626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D63D1-4C9C-3F4F-B8CE-6DE165790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641" y="0"/>
            <a:ext cx="346871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CF5A5-5F60-064A-979F-99C2E98E9BC6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응원문구</a:t>
            </a:r>
          </a:p>
        </p:txBody>
      </p:sp>
    </p:spTree>
    <p:extLst>
      <p:ext uri="{BB962C8B-B14F-4D97-AF65-F5344CB8AC3E}">
        <p14:creationId xmlns:p14="http://schemas.microsoft.com/office/powerpoint/2010/main" val="16883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18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나문오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회원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가입 및 로그인 부분에서 유효성 검사가 미흡한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아직 구현하는 법을 제대로 알지 못해 간단한 부분만 완성됐지만  완벽한 검사를 위해 정규식을 이용해야 할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처음 하는 작업이다 보니 몇몇 어려움이 있었지만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서로 도와가며 하는 부분이 좋았다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같은 팀원의 코드를 보며 많이 배웠고 꾸준히 코드를 수정하며 배웠던 내용을 적립할 수 있었다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30" y="2675741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코드를 하나로 합치는 부분과 배우지 않았던 것을 구현하는 부분이 꽤 어려웠던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로그인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비회원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회원가입 부분이 매끄럽게 잘 이어졌고 데이터베이스 연동이 잘 됐다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정원호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객체지향 개념이 많이 부족했습니다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클래스를 나누었지만 효과적으로 나누지 못했습니다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프로젝트를 하며 정말 많은 것을 배울 수 있었습니다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팀원들의 코드를 보면서 제가 생각하지 못했던 사용법들에 감명 받았습니다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29" y="2675741"/>
            <a:ext cx="420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깔끔한 코드 작성이 어려웠습니다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좀 더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가독성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좋은 코드를 쓸 수 있도록 노력하겠습니다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도면에 버튼을 추가하고 그것들을 구현할 때 잘 되었던 것 같습니다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74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최민규</a:t>
            </a:r>
            <a:endParaRPr kumimoji="1" lang="ko-Kore-AU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잘 짜여지지 않은 구조 및 오랜 시간 코딩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키오스크를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만드는데 엄청나게 많은 요소들을 고려해야 한다는 점에 새삼 놀랐습니다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이번 프로젝트를 하며 어떤 점을 중점적으로 봐야 하는지 그리고 계획은 어떻게 세워야 하는지에 대한 경험이 가장 큰 수확인 것 같습니다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28" y="2675741"/>
            <a:ext cx="4465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제대로 알지 못하고 한다는 게 얼마나 힘든지 깨달았습니다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이번 프로젝트로 인해 필요한 정보들을 찾고 적용하는 법을 배울 수 있어 한편으로는 뿌듯했습니다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모르는 부분이었지만 나에게 맞게 코드를 재구성해 구현한 점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91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오지수</a:t>
            </a:r>
            <a:endParaRPr kumimoji="1" lang="ko-Kore-AU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현재 결제 완료 후 새로운 메인 프레임이 뜨게 구현했지만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새로운 메인 프레임이 아닌 기존 프레임에서 내용이 바뀌도록 구현했으면 실행이 좀더 매끄러웠을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서로 의견을 공유하며 문제들을 해결해나가는 과정이 좋았다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팀원들의 코드를 보며 각자의 코드 스타일이 이렇게나 다를 수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있구나에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대해 많이 놀랐던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이번 프로젝트를 통해 어떻게 소통하는 것이 좋은지에 관한 것들을 배울 수 있었던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28" y="2675741"/>
            <a:ext cx="446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팀원들 각각의 패키지를 구성하여 하나의 흐름으로 코드를 연결하는 점이 어려웠다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초반에 진행이 잘 되었던 것 같고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서로 의견 교환 시 서로의 의견을 존중해주고 의견을 내고 했던 부분이 잘 되었던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95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4E0FC3-59BD-0C48-B526-450FB40D6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721" y="875471"/>
            <a:ext cx="3392557" cy="33925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3FBC7E-FD5A-B74E-9479-CAB4CE1CDB0E}"/>
              </a:ext>
            </a:extLst>
          </p:cNvPr>
          <p:cNvSpPr/>
          <p:nvPr/>
        </p:nvSpPr>
        <p:spPr>
          <a:xfrm>
            <a:off x="840920" y="1127506"/>
            <a:ext cx="2547258" cy="288848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5935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01D26-22AD-5D43-BC85-110F1A958F74}"/>
              </a:ext>
            </a:extLst>
          </p:cNvPr>
          <p:cNvSpPr txBox="1"/>
          <p:nvPr/>
        </p:nvSpPr>
        <p:spPr>
          <a:xfrm>
            <a:off x="970204" y="2033141"/>
            <a:ext cx="2288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팀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</a:t>
            </a:r>
            <a:endParaRPr kumimoji="1" lang="en-US" altLang="ko-KR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en-US" altLang="ko-Kore-AU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en-US" altLang="ko-Kore-AU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스터디 카페 </a:t>
            </a:r>
            <a:r>
              <a:rPr kumimoji="1" lang="ko-KR" altLang="en-US" sz="16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키오스크</a:t>
            </a:r>
            <a:endParaRPr kumimoji="1" lang="ko-Kore-AU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0755E-1988-8B46-8794-395EFB78F86F}"/>
              </a:ext>
            </a:extLst>
          </p:cNvPr>
          <p:cNvSpPr txBox="1"/>
          <p:nvPr/>
        </p:nvSpPr>
        <p:spPr>
          <a:xfrm>
            <a:off x="4024991" y="604286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기획의도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A9355-A115-9246-8F89-D7FCA9E4664A}"/>
              </a:ext>
            </a:extLst>
          </p:cNvPr>
          <p:cNvSpPr txBox="1"/>
          <p:nvPr/>
        </p:nvSpPr>
        <p:spPr>
          <a:xfrm>
            <a:off x="4212765" y="1000919"/>
            <a:ext cx="4588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누구나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" panose="020B0600000101010101" pitchFamily="34" charset="-127"/>
                <a:ea typeface="NanumSquare" panose="020B0600000101010101" pitchFamily="34" charset="-127"/>
              </a:rPr>
              <a:t>쉽게 이용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가능하고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" panose="020B0600000101010101" pitchFamily="34" charset="-127"/>
                <a:ea typeface="NanumSquare" panose="020B0600000101010101" pitchFamily="34" charset="-127"/>
              </a:rPr>
              <a:t>편리한 기능들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 사용성을 높인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스터디카페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키오스크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구현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AU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*편리한 기능들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간편한 로그인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미리 예약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구간별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좌석선택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편리한 결제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kumimoji="1" lang="ko-Kore-AU" altLang="en-US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AU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D3657-C945-274D-AB05-CA04AE168197}"/>
              </a:ext>
            </a:extLst>
          </p:cNvPr>
          <p:cNvSpPr txBox="1"/>
          <p:nvPr/>
        </p:nvSpPr>
        <p:spPr>
          <a:xfrm>
            <a:off x="4024992" y="23859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개발인원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및 </a:t>
            </a:r>
            <a:r>
              <a:rPr kumimoji="1"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책임파트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89B5E-895A-4D44-8597-3D3D08DD4C6A}"/>
              </a:ext>
            </a:extLst>
          </p:cNvPr>
          <p:cNvSpPr txBox="1"/>
          <p:nvPr/>
        </p:nvSpPr>
        <p:spPr>
          <a:xfrm>
            <a:off x="4212765" y="2782547"/>
            <a:ext cx="458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나문오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로그인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정원호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좌석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최민규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예약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오지수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결제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BD552-C8E4-294C-A102-CE0C9106C455}"/>
              </a:ext>
            </a:extLst>
          </p:cNvPr>
          <p:cNvSpPr txBox="1"/>
          <p:nvPr/>
        </p:nvSpPr>
        <p:spPr>
          <a:xfrm>
            <a:off x="4024991" y="3278465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개발환경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E8DF0-DC54-DE42-915A-9536D8698CCC}"/>
              </a:ext>
            </a:extLst>
          </p:cNvPr>
          <p:cNvSpPr txBox="1"/>
          <p:nvPr/>
        </p:nvSpPr>
        <p:spPr>
          <a:xfrm>
            <a:off x="4212764" y="3644322"/>
            <a:ext cx="458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Platform : Windows 10 x64, i7-8565U, 16G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                 macOS Big Sur, i5, 8G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Language : Java (JDK 1.8)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Dev Tool : Eclipse  4.17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DB </a:t>
            </a: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 MySQL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05CB1EC-97A7-4D4D-A7CB-3BAF2D658129}"/>
              </a:ext>
            </a:extLst>
          </p:cNvPr>
          <p:cNvCxnSpPr>
            <a:cxnSpLocks/>
          </p:cNvCxnSpPr>
          <p:nvPr/>
        </p:nvCxnSpPr>
        <p:spPr>
          <a:xfrm flipV="1">
            <a:off x="1151164" y="1787981"/>
            <a:ext cx="7600950" cy="1632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30DFB3D-02C8-FB4A-9D94-CA9C413495FA}"/>
              </a:ext>
            </a:extLst>
          </p:cNvPr>
          <p:cNvCxnSpPr>
            <a:cxnSpLocks/>
          </p:cNvCxnSpPr>
          <p:nvPr/>
        </p:nvCxnSpPr>
        <p:spPr>
          <a:xfrm flipH="1">
            <a:off x="1151164" y="1787981"/>
            <a:ext cx="16329" cy="228599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DE9E5-32B9-5F43-A463-866A4D544C2F}"/>
              </a:ext>
            </a:extLst>
          </p:cNvPr>
          <p:cNvSpPr txBox="1"/>
          <p:nvPr/>
        </p:nvSpPr>
        <p:spPr>
          <a:xfrm>
            <a:off x="1914524" y="711339"/>
            <a:ext cx="53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AU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&lt;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개발기간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2021-05-12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~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2021-05-31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&gt;</a:t>
            </a:r>
            <a:endParaRPr kumimoji="1" lang="ko-Kore-AU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A9CE2-4504-384D-B848-D7C18E057E5E}"/>
              </a:ext>
            </a:extLst>
          </p:cNvPr>
          <p:cNvSpPr txBox="1"/>
          <p:nvPr/>
        </p:nvSpPr>
        <p:spPr>
          <a:xfrm>
            <a:off x="-173407" y="2259300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요구분석서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CD6E9-827A-D444-B3C0-92159A4BA1F0}"/>
              </a:ext>
            </a:extLst>
          </p:cNvPr>
          <p:cNvSpPr txBox="1"/>
          <p:nvPr/>
        </p:nvSpPr>
        <p:spPr>
          <a:xfrm>
            <a:off x="-173407" y="2672659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순서도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DC23D-7A8C-C848-825F-6FB5415633F1}"/>
              </a:ext>
            </a:extLst>
          </p:cNvPr>
          <p:cNvSpPr txBox="1"/>
          <p:nvPr/>
        </p:nvSpPr>
        <p:spPr>
          <a:xfrm>
            <a:off x="-173407" y="3090184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648E7-1E06-DF45-9B47-F91EDE6BC89B}"/>
              </a:ext>
            </a:extLst>
          </p:cNvPr>
          <p:cNvSpPr txBox="1"/>
          <p:nvPr/>
        </p:nvSpPr>
        <p:spPr>
          <a:xfrm>
            <a:off x="-173408" y="3507709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AABA-E9C1-354D-BD8D-B62C4DE16CCC}"/>
              </a:ext>
            </a:extLst>
          </p:cNvPr>
          <p:cNvSpPr txBox="1"/>
          <p:nvPr/>
        </p:nvSpPr>
        <p:spPr>
          <a:xfrm>
            <a:off x="1061357" y="1438676"/>
            <a:ext cx="785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12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13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14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15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16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17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18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19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20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21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22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23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24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25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26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27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28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29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30</a:t>
            </a:r>
            <a:r>
              <a:rPr kumimoji="1" lang="ko-KR" altLang="en-US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31</a:t>
            </a:r>
            <a:endParaRPr kumimoji="1" lang="ko-Kore-AU" altLang="en-US" spc="3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572300-7FCB-D446-A18D-8602DE336612}"/>
              </a:ext>
            </a:extLst>
          </p:cNvPr>
          <p:cNvSpPr/>
          <p:nvPr/>
        </p:nvSpPr>
        <p:spPr>
          <a:xfrm>
            <a:off x="1281794" y="2228463"/>
            <a:ext cx="1787976" cy="369450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DC2C62-1494-894E-ABDE-6D1AA72F4620}"/>
              </a:ext>
            </a:extLst>
          </p:cNvPr>
          <p:cNvSpPr/>
          <p:nvPr/>
        </p:nvSpPr>
        <p:spPr>
          <a:xfrm>
            <a:off x="3069771" y="2674035"/>
            <a:ext cx="1126672" cy="36945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71FCE9-4C6A-3645-8BCC-DF4660338CB7}"/>
              </a:ext>
            </a:extLst>
          </p:cNvPr>
          <p:cNvSpPr/>
          <p:nvPr/>
        </p:nvSpPr>
        <p:spPr>
          <a:xfrm>
            <a:off x="3795490" y="3090184"/>
            <a:ext cx="776209" cy="36945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15108B-BCF6-E04B-8601-08D499054041}"/>
              </a:ext>
            </a:extLst>
          </p:cNvPr>
          <p:cNvSpPr/>
          <p:nvPr/>
        </p:nvSpPr>
        <p:spPr>
          <a:xfrm>
            <a:off x="4245427" y="3506333"/>
            <a:ext cx="4327076" cy="36945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CFF3F-AC70-5C41-83A6-1A4B818BD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88" y="795134"/>
            <a:ext cx="8012624" cy="39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6D5AA9-EB25-EB4C-8346-C9CAB9804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711" y="0"/>
            <a:ext cx="3488577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711D7-F3B9-E34F-A963-AEE62D54D1DD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메인화면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58336-24D0-2040-9E8C-5D58EBEA5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720" y="0"/>
            <a:ext cx="346656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07C262-6B1E-AD4A-9D24-9CEA78FD5161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9536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E4F15-603B-7841-A6FB-C61A266A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165" y="0"/>
            <a:ext cx="347767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89C86-6217-B643-9514-698D25845DCB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00827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F7865-D9CA-D544-8F90-8DA377CC1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951" y="0"/>
            <a:ext cx="3462098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9CC95-448D-0944-ACFE-45D4B27B4390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352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E3E44-C3F5-B844-8353-F77F96C0E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259" y="0"/>
            <a:ext cx="347748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D2486-56B5-F04C-ACD7-05F6456381C0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시간확인</a:t>
            </a:r>
          </a:p>
        </p:txBody>
      </p:sp>
    </p:spTree>
    <p:extLst>
      <p:ext uri="{BB962C8B-B14F-4D97-AF65-F5344CB8AC3E}">
        <p14:creationId xmlns:p14="http://schemas.microsoft.com/office/powerpoint/2010/main" val="19388551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548</Words>
  <Application>Microsoft Macintosh PowerPoint</Application>
  <PresentationFormat>화면 슬라이드 쇼(16:9)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NanumSquare</vt:lpstr>
      <vt:lpstr>NanumSquare Bold</vt:lpstr>
      <vt:lpstr>Arial</vt:lpstr>
      <vt:lpstr>Impact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나문오</cp:lastModifiedBy>
  <cp:revision>52</cp:revision>
  <dcterms:modified xsi:type="dcterms:W3CDTF">2021-06-01T02:26:17Z</dcterms:modified>
</cp:coreProperties>
</file>