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F11C-5153-7745-83F0-A420C3A3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E6C70-EE94-1844-90A3-0EACBA34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D52E-B070-054F-96E6-77C82ABD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B7B4-0B05-9745-8909-DC8BC49C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FCB-DF6E-0640-824D-6A9F2D3C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0347-DA75-4540-AAA5-905BE6BA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490FD-C36D-8E4D-93BC-0FCC825A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F8D-9972-A74A-AC54-A649C30D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DB8B-920C-5343-BA89-7EA9A223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FC62-9CBC-584A-B75D-CFF06FA5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A532-BDFC-D242-B2C1-2ECD39C8E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67572-88E3-EE49-8119-AC7F871B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0CE9-9857-C444-A794-0C625455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F323-4AE7-684F-8F5A-98D1BF9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9246-10FC-DB4C-A2FC-320B9093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B61E-3EEB-0845-8DF1-D7EA7AEB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E04A-1276-B946-B23B-90A66378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8D84-1EF1-2440-8651-8F71EBAA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75F6-98A9-5449-BF24-7A8FBCAB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ECC2-A960-8745-8D04-B1AD25C0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1D9B-086E-2746-BC23-FE6D1517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2412-E39D-4F49-8013-669BFD8F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600E-4E99-DE4E-8929-ACE67451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236A-4B8D-1C45-84CB-BACAFAB8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3168-FF49-AE43-98B2-1BD068A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CD20-E4C7-DE40-AFA1-33157EBC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250A-4AAD-284D-98C8-5E8DBBFEC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8BDD-4464-1F41-83E4-C70BCEC3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3C9A-047B-5A44-89C1-EF17A6B5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4233-4243-2B4E-A093-E796585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C3CE-1515-9148-973B-4939320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A594-DA4B-6442-BE99-175B454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BE6EF-75A7-6E49-8BFF-70D3E198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CF920-EA3E-6941-BEC3-D6B5B6B6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7589D-F36A-BF49-B9FD-FCDB098E9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2312-5BE7-6A44-9F0B-F4A617B2A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B1A5-197D-0545-842C-388FD5CB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AE3DE-7018-CB44-BE81-37627EF7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357A7-5F83-2E48-B882-B126CCCF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610-3B8D-5A46-A11B-C06D1A1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C23F4-445C-C64A-8D0B-613CD13C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B8FED-04D9-2140-9FE3-33BC700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3FC0-4B46-464D-A4CC-DD143E4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92B98-2D97-FA42-8E58-D84ED5FA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DC5B6-3BBF-584B-B579-6F79986F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134DB-923E-EC40-AC2D-FD2BF6E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D054-F6A3-BF44-B6D7-3AAE8D5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48B2-61E8-5742-9F10-4824C0E4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0905-698E-9B45-BEA1-8F6539109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B275-6BF8-9642-A629-264A887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D1AE6-8E06-EE4A-8B2E-1D75156F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7D7F-DE7F-8F40-A45C-108D242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5E1-3A61-B147-8C8E-F38EED39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0D2D2-049A-9C48-BA28-1C12EE78C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E44F5-30B4-3845-B0FD-CD905520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5241-E468-E545-8D06-C741E6D3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D8317-4F72-F14D-B044-5DCD5578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7C09-C1EF-D346-9915-C66C3B84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1A367-11BC-6544-A2C0-9A6681D9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2124-4F4C-D04E-9C94-5C1E7633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482D-2E3E-F746-9DC3-ECB52282B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3F52-107D-A249-9EE1-6C349F08E5A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D188-831B-2D44-9BB6-F20FF7D7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70CA-CFC9-964C-B207-478526D1B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9A78-864E-5248-9E65-FDE4F4B6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166B9-07C1-4F21-9D00-59761227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99" y="5756182"/>
            <a:ext cx="781050" cy="1011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1CD39D-D465-E341-9358-D262007C6792}"/>
              </a:ext>
            </a:extLst>
          </p:cNvPr>
          <p:cNvSpPr txBox="1"/>
          <p:nvPr/>
        </p:nvSpPr>
        <p:spPr>
          <a:xfrm>
            <a:off x="1879600" y="0"/>
            <a:ext cx="8182187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2.10: 3D </a:t>
            </a:r>
            <a:r>
              <a:rPr lang="en-US" sz="3200" dirty="0" err="1">
                <a:latin typeface="Arial"/>
                <a:cs typeface="Arial"/>
              </a:rPr>
              <a:t>Markerless</a:t>
            </a:r>
            <a:r>
              <a:rPr lang="en-US" sz="3200" dirty="0">
                <a:latin typeface="Arial"/>
                <a:cs typeface="Arial"/>
              </a:rPr>
              <a:t> Motion Capture System For Active Shooter Response Training</a:t>
            </a:r>
            <a:endParaRPr lang="en-US" sz="3200" b="1" dirty="0">
              <a:latin typeface="Titillium" panose="000005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9CDB9-EA66-C643-A335-E217E2A18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4" y="1026418"/>
            <a:ext cx="6930582" cy="4452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44D99E-F42D-114D-835D-5543C0580BD2}"/>
              </a:ext>
            </a:extLst>
          </p:cNvPr>
          <p:cNvSpPr txBox="1"/>
          <p:nvPr/>
        </p:nvSpPr>
        <p:spPr>
          <a:xfrm>
            <a:off x="798286" y="5756182"/>
            <a:ext cx="403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Sponsor: </a:t>
            </a:r>
            <a:r>
              <a:rPr lang="en-US" sz="2000" dirty="0"/>
              <a:t>Texas State ALERRT 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E1EA-9B69-4B4E-A61B-63299FAB8049}"/>
              </a:ext>
            </a:extLst>
          </p:cNvPr>
          <p:cNvSpPr txBox="1"/>
          <p:nvPr/>
        </p:nvSpPr>
        <p:spPr>
          <a:xfrm>
            <a:off x="798285" y="6320895"/>
            <a:ext cx="380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Faculty Advisor</a:t>
            </a:r>
            <a:r>
              <a:rPr lang="en-US" sz="2000" dirty="0"/>
              <a:t>: Dr. Stan McClellan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F7968-6887-F24F-9631-0F42579FAD8B}"/>
              </a:ext>
            </a:extLst>
          </p:cNvPr>
          <p:cNvSpPr txBox="1"/>
          <p:nvPr/>
        </p:nvSpPr>
        <p:spPr>
          <a:xfrm>
            <a:off x="7358745" y="5428343"/>
            <a:ext cx="35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</a:t>
            </a:r>
            <a:r>
              <a:rPr lang="en-US" sz="2000" dirty="0"/>
              <a:t>: </a:t>
            </a:r>
          </a:p>
          <a:p>
            <a:pPr algn="ctr"/>
            <a:r>
              <a:rPr lang="en-US" sz="2000" dirty="0"/>
              <a:t>Bo Heyse (PM)</a:t>
            </a:r>
          </a:p>
          <a:p>
            <a:pPr algn="ctr"/>
            <a:r>
              <a:rPr lang="en-US" sz="2000" dirty="0"/>
              <a:t>Matt Healea</a:t>
            </a:r>
          </a:p>
          <a:p>
            <a:pPr algn="ctr"/>
            <a:r>
              <a:rPr lang="en-US" sz="2000" dirty="0"/>
              <a:t>Karina Paz</a:t>
            </a:r>
          </a:p>
        </p:txBody>
      </p:sp>
    </p:spTree>
    <p:extLst>
      <p:ext uri="{BB962C8B-B14F-4D97-AF65-F5344CB8AC3E}">
        <p14:creationId xmlns:p14="http://schemas.microsoft.com/office/powerpoint/2010/main" val="300345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Heyse, David B</dc:creator>
  <cp:lastModifiedBy>Heyse, David B</cp:lastModifiedBy>
  <cp:revision>2</cp:revision>
  <dcterms:created xsi:type="dcterms:W3CDTF">2019-12-05T21:38:55Z</dcterms:created>
  <dcterms:modified xsi:type="dcterms:W3CDTF">2019-12-05T21:43:31Z</dcterms:modified>
</cp:coreProperties>
</file>