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6" r:id="rId4"/>
  </p:sldMasterIdLst>
  <p:sldIdLst>
    <p:sldId id="262" r:id="rId5"/>
    <p:sldId id="269" r:id="rId6"/>
    <p:sldId id="278" r:id="rId7"/>
    <p:sldId id="259" r:id="rId8"/>
    <p:sldId id="281" r:id="rId9"/>
    <p:sldId id="280" r:id="rId10"/>
    <p:sldId id="264" r:id="rId11"/>
    <p:sldId id="276" r:id="rId12"/>
    <p:sldId id="277" r:id="rId13"/>
    <p:sldId id="270" r:id="rId14"/>
    <p:sldId id="261" r:id="rId15"/>
    <p:sldId id="28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4C8234-F3B5-96D7-E071-CBE50BD92DED}" v="379" dt="2019-09-18T18:51:21.367"/>
    <p1510:client id="{05305AF8-1D47-C64B-536E-C0BB70035DF1}" v="59" dt="2019-09-18T15:04:55.426"/>
    <p1510:client id="{13F7B7E1-56EE-B104-07DE-8BD95ACE93A9}" v="525" dt="2019-09-18T17:19:21.577"/>
    <p1510:client id="{4AD90B34-0D19-A987-B5B8-AE8421CA60B0}" v="7" dt="2019-09-11T16:13:18.600"/>
    <p1510:client id="{4C576D5A-DEE8-0AF6-6ECE-6A33E40CDBED}" v="491" dt="2019-09-21T01:34:39.992"/>
    <p1510:client id="{5056FB78-1D0A-467A-8F2B-6E6B01BB361C}" v="308" dt="2019-09-23T03:27:04.143"/>
    <p1510:client id="{62B5A0D4-BF31-F418-D3DE-5B2BF45A5B38}" v="289" dt="2019-09-18T18:34:51.546"/>
    <p1510:client id="{6FC8C4D8-DC9B-5ABD-4E7A-2BEF42B39275}" v="48" dt="2019-09-23T04:49:09.323"/>
    <p1510:client id="{70769CAE-F71B-7143-FFFD-F5541CF0E541}" v="646" dt="2019-09-11T16:35:14.959"/>
    <p1510:client id="{70F4EF54-6090-77A0-5FD0-7142FE499112}" v="925" dt="2019-09-18T18:17:29.242"/>
    <p1510:client id="{81C95DFF-4872-B2FE-0B72-BD63E995CA7A}" v="782" dt="2019-09-18T19:25:05.287"/>
    <p1510:client id="{931B8372-AB89-4986-A23D-5AC99D1DD777}" v="227" dt="2019-09-11T15:48:32.792"/>
    <p1510:client id="{ACD52FEA-C745-F71F-92E1-0EA725D380B4}" v="135" dt="2019-09-21T02:03:22.581"/>
    <p1510:client id="{B664A071-F712-79C1-EB6A-D93E162564FD}" v="957" dt="2019-09-20T21:26:17.029"/>
    <p1510:client id="{BE6713FF-0A94-528D-6832-E9AC1CAA1E98}" v="107" dt="2019-09-20T21:29:36.453"/>
    <p1510:client id="{D52A5893-3D05-FE12-76EF-1C51D1D03077}" v="529" dt="2019-09-11T17:33:49.483"/>
    <p1510:client id="{FB575B0F-3D72-14BE-8DFE-1054DC29BFD2}" v="1153" dt="2019-09-18T19:25:40.768"/>
    <p1510:client id="{FB8C0764-BABB-B74D-2385-6B5276411041}" v="894" dt="2019-09-20T18:19:38.7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92"/>
    <p:restoredTop sz="94662"/>
  </p:normalViewPr>
  <p:slideViewPr>
    <p:cSldViewPr snapToGrid="0">
      <p:cViewPr varScale="1">
        <p:scale>
          <a:sx n="91" d="100"/>
          <a:sy n="91" d="100"/>
        </p:scale>
        <p:origin x="5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hyperlink" Target="http://www.jonveit.com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s://www.iconfinder.com/icons/414683/database_enlarge_expand_grow_platform_scalable_scale_icon" TargetMode="Externa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hyperlink" Target="http://www.jonveit.com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s://www.iconfinder.com/icons/414683/database_enlarge_expand_grow_platform_scalable_scale_icon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2" Type="http://schemas.openxmlformats.org/officeDocument/2006/relationships/image" Target="../media/image23.svg"/><Relationship Id="rId1" Type="http://schemas.openxmlformats.org/officeDocument/2006/relationships/image" Target="../media/image30.png"/><Relationship Id="rId6" Type="http://schemas.openxmlformats.org/officeDocument/2006/relationships/image" Target="../media/image27.svg"/><Relationship Id="rId5" Type="http://schemas.openxmlformats.org/officeDocument/2006/relationships/image" Target="../media/image32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3850E4-F534-4045-852D-E3C7C5BE061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297BB24-1929-452C-B6BF-26E61D64FB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wireless sensor system that extracts 3-Dimensional Position and Orientation at the Head, Gun, and Chest of a first responder </a:t>
          </a:r>
        </a:p>
      </dgm:t>
    </dgm:pt>
    <dgm:pt modelId="{FB510FC5-DA55-4925-A552-6115298EA8DB}" type="parTrans" cxnId="{A2A00D0C-61A5-4F5A-B600-6887A0E1F7A0}">
      <dgm:prSet/>
      <dgm:spPr/>
      <dgm:t>
        <a:bodyPr/>
        <a:lstStyle/>
        <a:p>
          <a:endParaRPr lang="en-US"/>
        </a:p>
      </dgm:t>
    </dgm:pt>
    <dgm:pt modelId="{81EB0474-F439-4ABC-AF16-C58B9AF3CAD2}" type="sibTrans" cxnId="{A2A00D0C-61A5-4F5A-B600-6887A0E1F7A0}">
      <dgm:prSet/>
      <dgm:spPr/>
      <dgm:t>
        <a:bodyPr/>
        <a:lstStyle/>
        <a:p>
          <a:endParaRPr lang="en-US"/>
        </a:p>
      </dgm:t>
    </dgm:pt>
    <dgm:pt modelId="{CF7864A7-E21A-4CF4-BE6F-B90ECC5919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Designed with scalability in mind, must work the same for 1 person as it does for 30</a:t>
          </a:r>
        </a:p>
      </dgm:t>
    </dgm:pt>
    <dgm:pt modelId="{20AD59E8-A008-4435-9ACB-664D657D9058}" type="parTrans" cxnId="{F3EC43F3-E134-40E4-A1A2-DFFBB3422EB2}">
      <dgm:prSet/>
      <dgm:spPr/>
      <dgm:t>
        <a:bodyPr/>
        <a:lstStyle/>
        <a:p>
          <a:endParaRPr lang="en-US"/>
        </a:p>
      </dgm:t>
    </dgm:pt>
    <dgm:pt modelId="{D30754B6-4E92-4C73-BD4C-BB98B5792009}" type="sibTrans" cxnId="{F3EC43F3-E134-40E4-A1A2-DFFBB3422EB2}">
      <dgm:prSet/>
      <dgm:spPr/>
      <dgm:t>
        <a:bodyPr/>
        <a:lstStyle/>
        <a:p>
          <a:endParaRPr lang="en-US"/>
        </a:p>
      </dgm:t>
    </dgm:pt>
    <dgm:pt modelId="{6597D27E-829B-4691-A3D7-E71C2C185C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 the data to drive a virtual simulation and in the future augmented or virtual reality</a:t>
          </a:r>
        </a:p>
      </dgm:t>
    </dgm:pt>
    <dgm:pt modelId="{2DB545A2-8EE8-4571-ACC6-3CC151F6A782}" type="parTrans" cxnId="{52632657-A427-4D23-9474-FF789ED6F206}">
      <dgm:prSet/>
      <dgm:spPr/>
      <dgm:t>
        <a:bodyPr/>
        <a:lstStyle/>
        <a:p>
          <a:endParaRPr lang="en-US"/>
        </a:p>
      </dgm:t>
    </dgm:pt>
    <dgm:pt modelId="{D955DE48-0C20-43BF-A29F-114A5157CCF6}" type="sibTrans" cxnId="{52632657-A427-4D23-9474-FF789ED6F206}">
      <dgm:prSet/>
      <dgm:spPr/>
      <dgm:t>
        <a:bodyPr/>
        <a:lstStyle/>
        <a:p>
          <a:endParaRPr lang="en-US"/>
        </a:p>
      </dgm:t>
    </dgm:pt>
    <dgm:pt modelId="{61A1F2F6-F0D1-434E-8FB0-62D9BE6DB3F7}" type="pres">
      <dgm:prSet presAssocID="{463850E4-F534-4045-852D-E3C7C5BE0618}" presName="root" presStyleCnt="0">
        <dgm:presLayoutVars>
          <dgm:dir/>
          <dgm:resizeHandles val="exact"/>
        </dgm:presLayoutVars>
      </dgm:prSet>
      <dgm:spPr/>
    </dgm:pt>
    <dgm:pt modelId="{80946404-2950-45F8-A546-E2A6E6FF23DC}" type="pres">
      <dgm:prSet presAssocID="{3297BB24-1929-452C-B6BF-26E61D64FB00}" presName="compNode" presStyleCnt="0"/>
      <dgm:spPr/>
    </dgm:pt>
    <dgm:pt modelId="{4BF7D241-E078-4540-96F1-3F585A376F1F}" type="pres">
      <dgm:prSet presAssocID="{3297BB24-1929-452C-B6BF-26E61D64FB00}" presName="bgRect" presStyleLbl="bgShp" presStyleIdx="0" presStyleCnt="3"/>
      <dgm:spPr/>
    </dgm:pt>
    <dgm:pt modelId="{A00AA72A-5175-4EEF-94D9-F84E1564E883}" type="pres">
      <dgm:prSet presAssocID="{3297BB24-1929-452C-B6BF-26E61D64FB0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ACCFA72-0B8E-458E-A990-BBC33B398702}" type="pres">
      <dgm:prSet presAssocID="{3297BB24-1929-452C-B6BF-26E61D64FB00}" presName="spaceRect" presStyleCnt="0"/>
      <dgm:spPr/>
    </dgm:pt>
    <dgm:pt modelId="{74EA2D49-839A-4A23-82A5-EACA6106CD18}" type="pres">
      <dgm:prSet presAssocID="{3297BB24-1929-452C-B6BF-26E61D64FB00}" presName="parTx" presStyleLbl="revTx" presStyleIdx="0" presStyleCnt="3">
        <dgm:presLayoutVars>
          <dgm:chMax val="0"/>
          <dgm:chPref val="0"/>
        </dgm:presLayoutVars>
      </dgm:prSet>
      <dgm:spPr/>
    </dgm:pt>
    <dgm:pt modelId="{B786DCA9-E20F-4F0F-B46E-6E70C04B307C}" type="pres">
      <dgm:prSet presAssocID="{81EB0474-F439-4ABC-AF16-C58B9AF3CAD2}" presName="sibTrans" presStyleCnt="0"/>
      <dgm:spPr/>
    </dgm:pt>
    <dgm:pt modelId="{0C351239-0EAF-41E0-802A-F0651CECC886}" type="pres">
      <dgm:prSet presAssocID="{CF7864A7-E21A-4CF4-BE6F-B90ECC5919C7}" presName="compNode" presStyleCnt="0"/>
      <dgm:spPr/>
    </dgm:pt>
    <dgm:pt modelId="{C6C99E71-B779-447C-B422-FE7BBF120229}" type="pres">
      <dgm:prSet presAssocID="{CF7864A7-E21A-4CF4-BE6F-B90ECC5919C7}" presName="bgRect" presStyleLbl="bgShp" presStyleIdx="1" presStyleCnt="3"/>
      <dgm:spPr/>
    </dgm:pt>
    <dgm:pt modelId="{2C2A2C03-C545-4219-988A-756F7F1D4013}" type="pres">
      <dgm:prSet presAssocID="{CF7864A7-E21A-4CF4-BE6F-B90ECC5919C7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E4993FCC-5F0A-42E4-B30A-EFB5C1C950E0}" type="pres">
      <dgm:prSet presAssocID="{CF7864A7-E21A-4CF4-BE6F-B90ECC5919C7}" presName="spaceRect" presStyleCnt="0"/>
      <dgm:spPr/>
    </dgm:pt>
    <dgm:pt modelId="{3D00142B-8016-47FC-AE70-F73FD63B4F7B}" type="pres">
      <dgm:prSet presAssocID="{CF7864A7-E21A-4CF4-BE6F-B90ECC5919C7}" presName="parTx" presStyleLbl="revTx" presStyleIdx="1" presStyleCnt="3">
        <dgm:presLayoutVars>
          <dgm:chMax val="0"/>
          <dgm:chPref val="0"/>
        </dgm:presLayoutVars>
      </dgm:prSet>
      <dgm:spPr/>
    </dgm:pt>
    <dgm:pt modelId="{4131AC0A-879A-4F96-AA55-8A05CA1EA613}" type="pres">
      <dgm:prSet presAssocID="{D30754B6-4E92-4C73-BD4C-BB98B5792009}" presName="sibTrans" presStyleCnt="0"/>
      <dgm:spPr/>
    </dgm:pt>
    <dgm:pt modelId="{E81689BB-93A4-4BB2-845E-510E96505CC6}" type="pres">
      <dgm:prSet presAssocID="{6597D27E-829B-4691-A3D7-E71C2C185CBB}" presName="compNode" presStyleCnt="0"/>
      <dgm:spPr/>
    </dgm:pt>
    <dgm:pt modelId="{31C4C245-EEC9-4F8D-9051-BC948B07A250}" type="pres">
      <dgm:prSet presAssocID="{6597D27E-829B-4691-A3D7-E71C2C185CBB}" presName="bgRect" presStyleLbl="bgShp" presStyleIdx="2" presStyleCnt="3"/>
      <dgm:spPr/>
    </dgm:pt>
    <dgm:pt modelId="{3DE8A352-528E-446A-9100-741F4B944370}" type="pres">
      <dgm:prSet presAssocID="{6597D27E-829B-4691-A3D7-E71C2C185CB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onVeit.com - Web design and database development services ..."/>
        </a:ext>
      </dgm:extLst>
    </dgm:pt>
    <dgm:pt modelId="{900EE746-55F9-4EC3-9C0B-C8E4BB89AF82}" type="pres">
      <dgm:prSet presAssocID="{6597D27E-829B-4691-A3D7-E71C2C185CBB}" presName="spaceRect" presStyleCnt="0"/>
      <dgm:spPr/>
    </dgm:pt>
    <dgm:pt modelId="{4EB3AAE6-1CDE-4C75-8F4E-A88CCDAB0EC4}" type="pres">
      <dgm:prSet presAssocID="{6597D27E-829B-4691-A3D7-E71C2C185CB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2A00D0C-61A5-4F5A-B600-6887A0E1F7A0}" srcId="{463850E4-F534-4045-852D-E3C7C5BE0618}" destId="{3297BB24-1929-452C-B6BF-26E61D64FB00}" srcOrd="0" destOrd="0" parTransId="{FB510FC5-DA55-4925-A552-6115298EA8DB}" sibTransId="{81EB0474-F439-4ABC-AF16-C58B9AF3CAD2}"/>
    <dgm:cxn modelId="{52632657-A427-4D23-9474-FF789ED6F206}" srcId="{463850E4-F534-4045-852D-E3C7C5BE0618}" destId="{6597D27E-829B-4691-A3D7-E71C2C185CBB}" srcOrd="2" destOrd="0" parTransId="{2DB545A2-8EE8-4571-ACC6-3CC151F6A782}" sibTransId="{D955DE48-0C20-43BF-A29F-114A5157CCF6}"/>
    <dgm:cxn modelId="{41F0C465-8F5F-1943-A644-8B6BA103C6FA}" type="presOf" srcId="{CF7864A7-E21A-4CF4-BE6F-B90ECC5919C7}" destId="{3D00142B-8016-47FC-AE70-F73FD63B4F7B}" srcOrd="0" destOrd="0" presId="urn:microsoft.com/office/officeart/2018/2/layout/IconVerticalSolidList"/>
    <dgm:cxn modelId="{5A2FD888-BCD3-3045-9CA7-D8341D6185BF}" type="presOf" srcId="{6597D27E-829B-4691-A3D7-E71C2C185CBB}" destId="{4EB3AAE6-1CDE-4C75-8F4E-A88CCDAB0EC4}" srcOrd="0" destOrd="0" presId="urn:microsoft.com/office/officeart/2018/2/layout/IconVerticalSolidList"/>
    <dgm:cxn modelId="{DA2FEDC5-C878-924B-8FB5-F68F0037C5CB}" type="presOf" srcId="{3297BB24-1929-452C-B6BF-26E61D64FB00}" destId="{74EA2D49-839A-4A23-82A5-EACA6106CD18}" srcOrd="0" destOrd="0" presId="urn:microsoft.com/office/officeart/2018/2/layout/IconVerticalSolidList"/>
    <dgm:cxn modelId="{F44D80CF-3F57-2D49-AAED-5DBC45FE53C5}" type="presOf" srcId="{463850E4-F534-4045-852D-E3C7C5BE0618}" destId="{61A1F2F6-F0D1-434E-8FB0-62D9BE6DB3F7}" srcOrd="0" destOrd="0" presId="urn:microsoft.com/office/officeart/2018/2/layout/IconVerticalSolidList"/>
    <dgm:cxn modelId="{F3EC43F3-E134-40E4-A1A2-DFFBB3422EB2}" srcId="{463850E4-F534-4045-852D-E3C7C5BE0618}" destId="{CF7864A7-E21A-4CF4-BE6F-B90ECC5919C7}" srcOrd="1" destOrd="0" parTransId="{20AD59E8-A008-4435-9ACB-664D657D9058}" sibTransId="{D30754B6-4E92-4C73-BD4C-BB98B5792009}"/>
    <dgm:cxn modelId="{48434192-4068-7649-B734-7F46A48437EC}" type="presParOf" srcId="{61A1F2F6-F0D1-434E-8FB0-62D9BE6DB3F7}" destId="{80946404-2950-45F8-A546-E2A6E6FF23DC}" srcOrd="0" destOrd="0" presId="urn:microsoft.com/office/officeart/2018/2/layout/IconVerticalSolidList"/>
    <dgm:cxn modelId="{E4AF2101-A20A-D14B-8CD7-4D4E8BC29FD8}" type="presParOf" srcId="{80946404-2950-45F8-A546-E2A6E6FF23DC}" destId="{4BF7D241-E078-4540-96F1-3F585A376F1F}" srcOrd="0" destOrd="0" presId="urn:microsoft.com/office/officeart/2018/2/layout/IconVerticalSolidList"/>
    <dgm:cxn modelId="{B70B1A96-9E60-A543-9DE9-D39C73BE2885}" type="presParOf" srcId="{80946404-2950-45F8-A546-E2A6E6FF23DC}" destId="{A00AA72A-5175-4EEF-94D9-F84E1564E883}" srcOrd="1" destOrd="0" presId="urn:microsoft.com/office/officeart/2018/2/layout/IconVerticalSolidList"/>
    <dgm:cxn modelId="{144002FA-23BC-F040-8CD1-D2B1C560C850}" type="presParOf" srcId="{80946404-2950-45F8-A546-E2A6E6FF23DC}" destId="{9ACCFA72-0B8E-458E-A990-BBC33B398702}" srcOrd="2" destOrd="0" presId="urn:microsoft.com/office/officeart/2018/2/layout/IconVerticalSolidList"/>
    <dgm:cxn modelId="{71CFDA38-B765-E94D-A014-CAA4AA3D246F}" type="presParOf" srcId="{80946404-2950-45F8-A546-E2A6E6FF23DC}" destId="{74EA2D49-839A-4A23-82A5-EACA6106CD18}" srcOrd="3" destOrd="0" presId="urn:microsoft.com/office/officeart/2018/2/layout/IconVerticalSolidList"/>
    <dgm:cxn modelId="{99508E19-C038-1747-BE15-1AFA02D82C2B}" type="presParOf" srcId="{61A1F2F6-F0D1-434E-8FB0-62D9BE6DB3F7}" destId="{B786DCA9-E20F-4F0F-B46E-6E70C04B307C}" srcOrd="1" destOrd="0" presId="urn:microsoft.com/office/officeart/2018/2/layout/IconVerticalSolidList"/>
    <dgm:cxn modelId="{4FC54B88-8BE8-BF4D-A70F-A0F6DD14E40A}" type="presParOf" srcId="{61A1F2F6-F0D1-434E-8FB0-62D9BE6DB3F7}" destId="{0C351239-0EAF-41E0-802A-F0651CECC886}" srcOrd="2" destOrd="0" presId="urn:microsoft.com/office/officeart/2018/2/layout/IconVerticalSolidList"/>
    <dgm:cxn modelId="{1C561C5C-8848-314A-A019-2565C2E5AE1B}" type="presParOf" srcId="{0C351239-0EAF-41E0-802A-F0651CECC886}" destId="{C6C99E71-B779-447C-B422-FE7BBF120229}" srcOrd="0" destOrd="0" presId="urn:microsoft.com/office/officeart/2018/2/layout/IconVerticalSolidList"/>
    <dgm:cxn modelId="{6D55D8E5-BC19-8D47-821A-2960C0AF60F3}" type="presParOf" srcId="{0C351239-0EAF-41E0-802A-F0651CECC886}" destId="{2C2A2C03-C545-4219-988A-756F7F1D4013}" srcOrd="1" destOrd="0" presId="urn:microsoft.com/office/officeart/2018/2/layout/IconVerticalSolidList"/>
    <dgm:cxn modelId="{AA032494-A55B-2149-B03B-BA29720F5EC1}" type="presParOf" srcId="{0C351239-0EAF-41E0-802A-F0651CECC886}" destId="{E4993FCC-5F0A-42E4-B30A-EFB5C1C950E0}" srcOrd="2" destOrd="0" presId="urn:microsoft.com/office/officeart/2018/2/layout/IconVerticalSolidList"/>
    <dgm:cxn modelId="{229E1475-D3E4-3E42-9537-884F8985BF3E}" type="presParOf" srcId="{0C351239-0EAF-41E0-802A-F0651CECC886}" destId="{3D00142B-8016-47FC-AE70-F73FD63B4F7B}" srcOrd="3" destOrd="0" presId="urn:microsoft.com/office/officeart/2018/2/layout/IconVerticalSolidList"/>
    <dgm:cxn modelId="{4E1BF382-942A-D547-8FF9-C2ED7C37CD42}" type="presParOf" srcId="{61A1F2F6-F0D1-434E-8FB0-62D9BE6DB3F7}" destId="{4131AC0A-879A-4F96-AA55-8A05CA1EA613}" srcOrd="3" destOrd="0" presId="urn:microsoft.com/office/officeart/2018/2/layout/IconVerticalSolidList"/>
    <dgm:cxn modelId="{170B8B31-F243-9C4E-A09C-82B5CCBA45C3}" type="presParOf" srcId="{61A1F2F6-F0D1-434E-8FB0-62D9BE6DB3F7}" destId="{E81689BB-93A4-4BB2-845E-510E96505CC6}" srcOrd="4" destOrd="0" presId="urn:microsoft.com/office/officeart/2018/2/layout/IconVerticalSolidList"/>
    <dgm:cxn modelId="{07352055-D756-D944-929D-B122CCEA51A8}" type="presParOf" srcId="{E81689BB-93A4-4BB2-845E-510E96505CC6}" destId="{31C4C245-EEC9-4F8D-9051-BC948B07A250}" srcOrd="0" destOrd="0" presId="urn:microsoft.com/office/officeart/2018/2/layout/IconVerticalSolidList"/>
    <dgm:cxn modelId="{063B07C2-4124-E547-8FB9-30EDB2C7BE1C}" type="presParOf" srcId="{E81689BB-93A4-4BB2-845E-510E96505CC6}" destId="{3DE8A352-528E-446A-9100-741F4B944370}" srcOrd="1" destOrd="0" presId="urn:microsoft.com/office/officeart/2018/2/layout/IconVerticalSolidList"/>
    <dgm:cxn modelId="{D962BAEE-47C0-3C4B-ABC5-21B64C6142CE}" type="presParOf" srcId="{E81689BB-93A4-4BB2-845E-510E96505CC6}" destId="{900EE746-55F9-4EC3-9C0B-C8E4BB89AF82}" srcOrd="2" destOrd="0" presId="urn:microsoft.com/office/officeart/2018/2/layout/IconVerticalSolidList"/>
    <dgm:cxn modelId="{3D9FABA2-2AAE-BF4A-ACB1-A81844A9F708}" type="presParOf" srcId="{E81689BB-93A4-4BB2-845E-510E96505CC6}" destId="{4EB3AAE6-1CDE-4C75-8F4E-A88CCDAB0EC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6DCB0F-4842-4BB7-ADFF-EF4D4490683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BEEFA0FD-CD62-4552-959B-8B99C9F84B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Errors are unknown until post-simulation</a:t>
          </a:r>
          <a:endParaRPr lang="en-US" dirty="0"/>
        </a:p>
      </dgm:t>
    </dgm:pt>
    <dgm:pt modelId="{D5AF8FC2-B2FA-4459-BB1C-913F062899EC}" type="parTrans" cxnId="{F2D1688D-FA59-4F4C-9183-CDF94BBDAA44}">
      <dgm:prSet/>
      <dgm:spPr/>
      <dgm:t>
        <a:bodyPr/>
        <a:lstStyle/>
        <a:p>
          <a:endParaRPr lang="en-US"/>
        </a:p>
      </dgm:t>
    </dgm:pt>
    <dgm:pt modelId="{C282B630-393C-48B7-9ED3-DD74E18F4A1A}" type="sibTrans" cxnId="{F2D1688D-FA59-4F4C-9183-CDF94BBDAA44}">
      <dgm:prSet/>
      <dgm:spPr/>
      <dgm:t>
        <a:bodyPr/>
        <a:lstStyle/>
        <a:p>
          <a:endParaRPr lang="en-US"/>
        </a:p>
      </dgm:t>
    </dgm:pt>
    <dgm:pt modelId="{1A764065-0FBA-4290-B934-8E3DD497A6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Data is not compressed, transfer from sensors is slow</a:t>
          </a:r>
          <a:endParaRPr lang="en-US" dirty="0"/>
        </a:p>
      </dgm:t>
    </dgm:pt>
    <dgm:pt modelId="{71BC1BBA-B071-482A-8468-7201BED34D64}" type="parTrans" cxnId="{A88C4DE8-8909-4D25-9789-6F2336AACDDE}">
      <dgm:prSet/>
      <dgm:spPr/>
      <dgm:t>
        <a:bodyPr/>
        <a:lstStyle/>
        <a:p>
          <a:endParaRPr lang="en-US"/>
        </a:p>
      </dgm:t>
    </dgm:pt>
    <dgm:pt modelId="{7359BCD9-2E8A-4FD9-B298-0974B5FBE135}" type="sibTrans" cxnId="{A88C4DE8-8909-4D25-9789-6F2336AACDDE}">
      <dgm:prSet/>
      <dgm:spPr/>
      <dgm:t>
        <a:bodyPr/>
        <a:lstStyle/>
        <a:p>
          <a:endParaRPr lang="en-US"/>
        </a:p>
      </dgm:t>
    </dgm:pt>
    <dgm:pt modelId="{8E786859-60E7-4BB8-99B6-EA56E26F7D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Drift in the IMU  </a:t>
          </a:r>
          <a:endParaRPr lang="en-US" dirty="0"/>
        </a:p>
      </dgm:t>
    </dgm:pt>
    <dgm:pt modelId="{279DD23E-0E4C-4AFE-880F-FAA8652ADA3A}" type="parTrans" cxnId="{E66001E7-552E-4EA4-A3C5-3EDFAF557560}">
      <dgm:prSet/>
      <dgm:spPr/>
      <dgm:t>
        <a:bodyPr/>
        <a:lstStyle/>
        <a:p>
          <a:endParaRPr lang="en-US"/>
        </a:p>
      </dgm:t>
    </dgm:pt>
    <dgm:pt modelId="{0ABB4B42-EAE6-4FEE-BFA5-FB520EA1348C}" type="sibTrans" cxnId="{E66001E7-552E-4EA4-A3C5-3EDFAF557560}">
      <dgm:prSet/>
      <dgm:spPr/>
      <dgm:t>
        <a:bodyPr/>
        <a:lstStyle/>
        <a:p>
          <a:endParaRPr lang="en-US"/>
        </a:p>
      </dgm:t>
    </dgm:pt>
    <dgm:pt modelId="{A0671B83-94E9-490D-9F14-CF8284287482}" type="pres">
      <dgm:prSet presAssocID="{6E6DCB0F-4842-4BB7-ADFF-EF4D44906836}" presName="root" presStyleCnt="0">
        <dgm:presLayoutVars>
          <dgm:dir/>
          <dgm:resizeHandles val="exact"/>
        </dgm:presLayoutVars>
      </dgm:prSet>
      <dgm:spPr/>
    </dgm:pt>
    <dgm:pt modelId="{02295557-7131-4461-A1AF-3E7715605322}" type="pres">
      <dgm:prSet presAssocID="{BEEFA0FD-CD62-4552-959B-8B99C9F84B84}" presName="compNode" presStyleCnt="0"/>
      <dgm:spPr/>
    </dgm:pt>
    <dgm:pt modelId="{9F303BC4-BC84-48A1-ACF8-6C9ABDC2F88C}" type="pres">
      <dgm:prSet presAssocID="{BEEFA0FD-CD62-4552-959B-8B99C9F84B84}" presName="bgRect" presStyleLbl="bgShp" presStyleIdx="0" presStyleCnt="3"/>
      <dgm:spPr/>
    </dgm:pt>
    <dgm:pt modelId="{C9A5FBA2-DBD9-414E-BCD8-7FA9B3A017B6}" type="pres">
      <dgm:prSet presAssocID="{BEEFA0FD-CD62-4552-959B-8B99C9F84B8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7027ED81-867D-4783-9CD2-FC71F3A8DC06}" type="pres">
      <dgm:prSet presAssocID="{BEEFA0FD-CD62-4552-959B-8B99C9F84B84}" presName="spaceRect" presStyleCnt="0"/>
      <dgm:spPr/>
    </dgm:pt>
    <dgm:pt modelId="{B16D23A9-022D-450F-B6F2-265BAC62EF76}" type="pres">
      <dgm:prSet presAssocID="{BEEFA0FD-CD62-4552-959B-8B99C9F84B84}" presName="parTx" presStyleLbl="revTx" presStyleIdx="0" presStyleCnt="3">
        <dgm:presLayoutVars>
          <dgm:chMax val="0"/>
          <dgm:chPref val="0"/>
        </dgm:presLayoutVars>
      </dgm:prSet>
      <dgm:spPr/>
    </dgm:pt>
    <dgm:pt modelId="{598232B7-6F7E-466A-8B62-F82169E04671}" type="pres">
      <dgm:prSet presAssocID="{C282B630-393C-48B7-9ED3-DD74E18F4A1A}" presName="sibTrans" presStyleCnt="0"/>
      <dgm:spPr/>
    </dgm:pt>
    <dgm:pt modelId="{695FD9F5-6AAA-48B0-95B4-CA709C07D364}" type="pres">
      <dgm:prSet presAssocID="{1A764065-0FBA-4290-B934-8E3DD497A641}" presName="compNode" presStyleCnt="0"/>
      <dgm:spPr/>
    </dgm:pt>
    <dgm:pt modelId="{3E177C23-0B0D-4A28-8600-1452E489AC44}" type="pres">
      <dgm:prSet presAssocID="{1A764065-0FBA-4290-B934-8E3DD497A641}" presName="bgRect" presStyleLbl="bgShp" presStyleIdx="1" presStyleCnt="3"/>
      <dgm:spPr/>
    </dgm:pt>
    <dgm:pt modelId="{4FBE44E0-48C4-43C3-9440-26CAAA014B42}" type="pres">
      <dgm:prSet presAssocID="{1A764065-0FBA-4290-B934-8E3DD497A64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urtle"/>
        </a:ext>
      </dgm:extLst>
    </dgm:pt>
    <dgm:pt modelId="{C36BEE2A-EDE5-4EB0-9540-CBF0D908C722}" type="pres">
      <dgm:prSet presAssocID="{1A764065-0FBA-4290-B934-8E3DD497A641}" presName="spaceRect" presStyleCnt="0"/>
      <dgm:spPr/>
    </dgm:pt>
    <dgm:pt modelId="{3218AD66-9722-4AFE-9452-5627FB07E78F}" type="pres">
      <dgm:prSet presAssocID="{1A764065-0FBA-4290-B934-8E3DD497A641}" presName="parTx" presStyleLbl="revTx" presStyleIdx="1" presStyleCnt="3">
        <dgm:presLayoutVars>
          <dgm:chMax val="0"/>
          <dgm:chPref val="0"/>
        </dgm:presLayoutVars>
      </dgm:prSet>
      <dgm:spPr/>
    </dgm:pt>
    <dgm:pt modelId="{CC7D46AF-C275-41F0-AA02-87F74C6EB9AD}" type="pres">
      <dgm:prSet presAssocID="{7359BCD9-2E8A-4FD9-B298-0974B5FBE135}" presName="sibTrans" presStyleCnt="0"/>
      <dgm:spPr/>
    </dgm:pt>
    <dgm:pt modelId="{01800697-1E6B-4883-8BDB-C64C97B70F0D}" type="pres">
      <dgm:prSet presAssocID="{8E786859-60E7-4BB8-99B6-EA56E26F7D8E}" presName="compNode" presStyleCnt="0"/>
      <dgm:spPr/>
    </dgm:pt>
    <dgm:pt modelId="{30A41A2F-D53F-46EF-8E8D-FB78BD2AE681}" type="pres">
      <dgm:prSet presAssocID="{8E786859-60E7-4BB8-99B6-EA56E26F7D8E}" presName="bgRect" presStyleLbl="bgShp" presStyleIdx="2" presStyleCnt="3"/>
      <dgm:spPr/>
    </dgm:pt>
    <dgm:pt modelId="{9FD64A59-CB94-49CE-A564-623756FAE14A}" type="pres">
      <dgm:prSet presAssocID="{8E786859-60E7-4BB8-99B6-EA56E26F7D8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E866F6F-2B0A-413D-9B7D-DE347D364ABF}" type="pres">
      <dgm:prSet presAssocID="{8E786859-60E7-4BB8-99B6-EA56E26F7D8E}" presName="spaceRect" presStyleCnt="0"/>
      <dgm:spPr/>
    </dgm:pt>
    <dgm:pt modelId="{90E4CBE9-17B4-4415-AFAF-6D2B4FC83DAE}" type="pres">
      <dgm:prSet presAssocID="{8E786859-60E7-4BB8-99B6-EA56E26F7D8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60AE813-428E-4DD1-8B19-BA012F9F81CF}" type="presOf" srcId="{BEEFA0FD-CD62-4552-959B-8B99C9F84B84}" destId="{B16D23A9-022D-450F-B6F2-265BAC62EF76}" srcOrd="0" destOrd="0" presId="urn:microsoft.com/office/officeart/2018/2/layout/IconVerticalSolidList"/>
    <dgm:cxn modelId="{091F426C-A7C9-4ECA-A680-D5EBACC7709A}" type="presOf" srcId="{6E6DCB0F-4842-4BB7-ADFF-EF4D44906836}" destId="{A0671B83-94E9-490D-9F14-CF8284287482}" srcOrd="0" destOrd="0" presId="urn:microsoft.com/office/officeart/2018/2/layout/IconVerticalSolidList"/>
    <dgm:cxn modelId="{F2D1688D-FA59-4F4C-9183-CDF94BBDAA44}" srcId="{6E6DCB0F-4842-4BB7-ADFF-EF4D44906836}" destId="{BEEFA0FD-CD62-4552-959B-8B99C9F84B84}" srcOrd="0" destOrd="0" parTransId="{D5AF8FC2-B2FA-4459-BB1C-913F062899EC}" sibTransId="{C282B630-393C-48B7-9ED3-DD74E18F4A1A}"/>
    <dgm:cxn modelId="{1FF47F98-AAF3-4252-A813-884EB3FAE09F}" type="presOf" srcId="{1A764065-0FBA-4290-B934-8E3DD497A641}" destId="{3218AD66-9722-4AFE-9452-5627FB07E78F}" srcOrd="0" destOrd="0" presId="urn:microsoft.com/office/officeart/2018/2/layout/IconVerticalSolidList"/>
    <dgm:cxn modelId="{4883FDB9-01B3-4E66-AEEB-B880EBB870F2}" type="presOf" srcId="{8E786859-60E7-4BB8-99B6-EA56E26F7D8E}" destId="{90E4CBE9-17B4-4415-AFAF-6D2B4FC83DAE}" srcOrd="0" destOrd="0" presId="urn:microsoft.com/office/officeart/2018/2/layout/IconVerticalSolidList"/>
    <dgm:cxn modelId="{E66001E7-552E-4EA4-A3C5-3EDFAF557560}" srcId="{6E6DCB0F-4842-4BB7-ADFF-EF4D44906836}" destId="{8E786859-60E7-4BB8-99B6-EA56E26F7D8E}" srcOrd="2" destOrd="0" parTransId="{279DD23E-0E4C-4AFE-880F-FAA8652ADA3A}" sibTransId="{0ABB4B42-EAE6-4FEE-BFA5-FB520EA1348C}"/>
    <dgm:cxn modelId="{A88C4DE8-8909-4D25-9789-6F2336AACDDE}" srcId="{6E6DCB0F-4842-4BB7-ADFF-EF4D44906836}" destId="{1A764065-0FBA-4290-B934-8E3DD497A641}" srcOrd="1" destOrd="0" parTransId="{71BC1BBA-B071-482A-8468-7201BED34D64}" sibTransId="{7359BCD9-2E8A-4FD9-B298-0974B5FBE135}"/>
    <dgm:cxn modelId="{14044434-B6A1-4A25-A420-3122C12A8959}" type="presParOf" srcId="{A0671B83-94E9-490D-9F14-CF8284287482}" destId="{02295557-7131-4461-A1AF-3E7715605322}" srcOrd="0" destOrd="0" presId="urn:microsoft.com/office/officeart/2018/2/layout/IconVerticalSolidList"/>
    <dgm:cxn modelId="{D0A31B70-DC80-41A3-988E-C2110C0CB540}" type="presParOf" srcId="{02295557-7131-4461-A1AF-3E7715605322}" destId="{9F303BC4-BC84-48A1-ACF8-6C9ABDC2F88C}" srcOrd="0" destOrd="0" presId="urn:microsoft.com/office/officeart/2018/2/layout/IconVerticalSolidList"/>
    <dgm:cxn modelId="{EE8E75FD-BFA8-4DC4-97F0-B0DF19B3C8B3}" type="presParOf" srcId="{02295557-7131-4461-A1AF-3E7715605322}" destId="{C9A5FBA2-DBD9-414E-BCD8-7FA9B3A017B6}" srcOrd="1" destOrd="0" presId="urn:microsoft.com/office/officeart/2018/2/layout/IconVerticalSolidList"/>
    <dgm:cxn modelId="{BC9D016A-21CE-4A54-AF98-F64A3FC41272}" type="presParOf" srcId="{02295557-7131-4461-A1AF-3E7715605322}" destId="{7027ED81-867D-4783-9CD2-FC71F3A8DC06}" srcOrd="2" destOrd="0" presId="urn:microsoft.com/office/officeart/2018/2/layout/IconVerticalSolidList"/>
    <dgm:cxn modelId="{A56BED97-77B3-4E7B-BC7E-11DE78AF7789}" type="presParOf" srcId="{02295557-7131-4461-A1AF-3E7715605322}" destId="{B16D23A9-022D-450F-B6F2-265BAC62EF76}" srcOrd="3" destOrd="0" presId="urn:microsoft.com/office/officeart/2018/2/layout/IconVerticalSolidList"/>
    <dgm:cxn modelId="{92A05DBB-AC4E-4748-A06E-A51C2F4686D2}" type="presParOf" srcId="{A0671B83-94E9-490D-9F14-CF8284287482}" destId="{598232B7-6F7E-466A-8B62-F82169E04671}" srcOrd="1" destOrd="0" presId="urn:microsoft.com/office/officeart/2018/2/layout/IconVerticalSolidList"/>
    <dgm:cxn modelId="{17F6A84D-AA39-439E-9947-A07592CA71EA}" type="presParOf" srcId="{A0671B83-94E9-490D-9F14-CF8284287482}" destId="{695FD9F5-6AAA-48B0-95B4-CA709C07D364}" srcOrd="2" destOrd="0" presId="urn:microsoft.com/office/officeart/2018/2/layout/IconVerticalSolidList"/>
    <dgm:cxn modelId="{1579A80D-3992-4F94-9F4E-E38B2AC32327}" type="presParOf" srcId="{695FD9F5-6AAA-48B0-95B4-CA709C07D364}" destId="{3E177C23-0B0D-4A28-8600-1452E489AC44}" srcOrd="0" destOrd="0" presId="urn:microsoft.com/office/officeart/2018/2/layout/IconVerticalSolidList"/>
    <dgm:cxn modelId="{41D2982C-4018-45D7-BE6B-9FA5C6AC9D41}" type="presParOf" srcId="{695FD9F5-6AAA-48B0-95B4-CA709C07D364}" destId="{4FBE44E0-48C4-43C3-9440-26CAAA014B42}" srcOrd="1" destOrd="0" presId="urn:microsoft.com/office/officeart/2018/2/layout/IconVerticalSolidList"/>
    <dgm:cxn modelId="{A415676D-18A6-4371-A2D9-ED83A3F6AFCD}" type="presParOf" srcId="{695FD9F5-6AAA-48B0-95B4-CA709C07D364}" destId="{C36BEE2A-EDE5-4EB0-9540-CBF0D908C722}" srcOrd="2" destOrd="0" presId="urn:microsoft.com/office/officeart/2018/2/layout/IconVerticalSolidList"/>
    <dgm:cxn modelId="{7AE82246-6552-493A-93E3-E34E976B2A21}" type="presParOf" srcId="{695FD9F5-6AAA-48B0-95B4-CA709C07D364}" destId="{3218AD66-9722-4AFE-9452-5627FB07E78F}" srcOrd="3" destOrd="0" presId="urn:microsoft.com/office/officeart/2018/2/layout/IconVerticalSolidList"/>
    <dgm:cxn modelId="{98A9E9A7-026A-4E49-83B1-EEED4283E455}" type="presParOf" srcId="{A0671B83-94E9-490D-9F14-CF8284287482}" destId="{CC7D46AF-C275-41F0-AA02-87F74C6EB9AD}" srcOrd="3" destOrd="0" presId="urn:microsoft.com/office/officeart/2018/2/layout/IconVerticalSolidList"/>
    <dgm:cxn modelId="{C3ABDA85-CAA2-45BB-8A06-A0CCC50370A7}" type="presParOf" srcId="{A0671B83-94E9-490D-9F14-CF8284287482}" destId="{01800697-1E6B-4883-8BDB-C64C97B70F0D}" srcOrd="4" destOrd="0" presId="urn:microsoft.com/office/officeart/2018/2/layout/IconVerticalSolidList"/>
    <dgm:cxn modelId="{99A37639-83AA-481D-B033-78223B81D703}" type="presParOf" srcId="{01800697-1E6B-4883-8BDB-C64C97B70F0D}" destId="{30A41A2F-D53F-46EF-8E8D-FB78BD2AE681}" srcOrd="0" destOrd="0" presId="urn:microsoft.com/office/officeart/2018/2/layout/IconVerticalSolidList"/>
    <dgm:cxn modelId="{351F512B-9527-41CB-B563-BDF9C7A7CDC9}" type="presParOf" srcId="{01800697-1E6B-4883-8BDB-C64C97B70F0D}" destId="{9FD64A59-CB94-49CE-A564-623756FAE14A}" srcOrd="1" destOrd="0" presId="urn:microsoft.com/office/officeart/2018/2/layout/IconVerticalSolidList"/>
    <dgm:cxn modelId="{A89BC872-802F-4E5B-85EC-462F66FD2F01}" type="presParOf" srcId="{01800697-1E6B-4883-8BDB-C64C97B70F0D}" destId="{BE866F6F-2B0A-413D-9B7D-DE347D364ABF}" srcOrd="2" destOrd="0" presId="urn:microsoft.com/office/officeart/2018/2/layout/IconVerticalSolidList"/>
    <dgm:cxn modelId="{381290BD-3363-4605-BB24-82A3435FF20C}" type="presParOf" srcId="{01800697-1E6B-4883-8BDB-C64C97B70F0D}" destId="{90E4CBE9-17B4-4415-AFAF-6D2B4FC83DA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37455D-6833-4412-B853-28D8C517ACE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CDA4F75-BC7B-427A-B795-E5CF9FF21219}">
      <dgm:prSet/>
      <dgm:spPr/>
      <dgm:t>
        <a:bodyPr/>
        <a:lstStyle/>
        <a:p>
          <a:r>
            <a:rPr lang="en-US"/>
            <a:t>Pick one thing to work on at a time and work on it.  It’s easy to get consumed by the whole system and never actually get anywhere</a:t>
          </a:r>
        </a:p>
      </dgm:t>
    </dgm:pt>
    <dgm:pt modelId="{8AF4546F-F959-4293-BD55-3A4482B5FBDB}" type="parTrans" cxnId="{BF6E6E68-0079-481D-9478-E588BE5F8D09}">
      <dgm:prSet/>
      <dgm:spPr/>
      <dgm:t>
        <a:bodyPr/>
        <a:lstStyle/>
        <a:p>
          <a:endParaRPr lang="en-US"/>
        </a:p>
      </dgm:t>
    </dgm:pt>
    <dgm:pt modelId="{66A6D9E7-C9AB-42D2-A24D-C6A3AA3BFEE8}" type="sibTrans" cxnId="{BF6E6E68-0079-481D-9478-E588BE5F8D09}">
      <dgm:prSet/>
      <dgm:spPr/>
      <dgm:t>
        <a:bodyPr/>
        <a:lstStyle/>
        <a:p>
          <a:endParaRPr lang="en-US"/>
        </a:p>
      </dgm:t>
    </dgm:pt>
    <dgm:pt modelId="{6886F8A2-0FEB-4BBE-AB67-7CE66CA73F72}">
      <dgm:prSet/>
      <dgm:spPr/>
      <dgm:t>
        <a:bodyPr/>
        <a:lstStyle/>
        <a:p>
          <a:r>
            <a:rPr lang="en-US"/>
            <a:t>Don’t put things off to tomorrow that can be done today</a:t>
          </a:r>
        </a:p>
      </dgm:t>
    </dgm:pt>
    <dgm:pt modelId="{18DB1501-3D27-4A6A-86EC-FC41D71E5603}" type="parTrans" cxnId="{4094CFCD-6A78-4FC9-BEF1-319B3C048B48}">
      <dgm:prSet/>
      <dgm:spPr/>
      <dgm:t>
        <a:bodyPr/>
        <a:lstStyle/>
        <a:p>
          <a:endParaRPr lang="en-US"/>
        </a:p>
      </dgm:t>
    </dgm:pt>
    <dgm:pt modelId="{3189F9FB-27A6-4EDA-A44E-87A82CD90898}" type="sibTrans" cxnId="{4094CFCD-6A78-4FC9-BEF1-319B3C048B48}">
      <dgm:prSet/>
      <dgm:spPr/>
      <dgm:t>
        <a:bodyPr/>
        <a:lstStyle/>
        <a:p>
          <a:endParaRPr lang="en-US"/>
        </a:p>
      </dgm:t>
    </dgm:pt>
    <dgm:pt modelId="{C4BF9842-CE46-4B27-8579-A31E25FC7C7F}">
      <dgm:prSet/>
      <dgm:spPr/>
      <dgm:t>
        <a:bodyPr/>
        <a:lstStyle/>
        <a:p>
          <a:r>
            <a:rPr lang="en-US"/>
            <a:t>How to manage stress and looming deadlines</a:t>
          </a:r>
        </a:p>
      </dgm:t>
    </dgm:pt>
    <dgm:pt modelId="{40550076-D913-482E-BCAF-F29C5BC6E4D1}" type="parTrans" cxnId="{1892C07F-010D-4A17-A86A-C83CD4B37047}">
      <dgm:prSet/>
      <dgm:spPr/>
      <dgm:t>
        <a:bodyPr/>
        <a:lstStyle/>
        <a:p>
          <a:endParaRPr lang="en-US"/>
        </a:p>
      </dgm:t>
    </dgm:pt>
    <dgm:pt modelId="{218C778D-0BFC-45D4-9939-C86F180B2130}" type="sibTrans" cxnId="{1892C07F-010D-4A17-A86A-C83CD4B37047}">
      <dgm:prSet/>
      <dgm:spPr/>
      <dgm:t>
        <a:bodyPr/>
        <a:lstStyle/>
        <a:p>
          <a:endParaRPr lang="en-US"/>
        </a:p>
      </dgm:t>
    </dgm:pt>
    <dgm:pt modelId="{7A596417-E72B-43DA-BCF0-218C7DC19EB7}">
      <dgm:prSet/>
      <dgm:spPr/>
      <dgm:t>
        <a:bodyPr/>
        <a:lstStyle/>
        <a:p>
          <a:r>
            <a:rPr lang="en-US" dirty="0"/>
            <a:t>How to be resourceful. The internet and open source are beautiful things. </a:t>
          </a:r>
        </a:p>
      </dgm:t>
    </dgm:pt>
    <dgm:pt modelId="{A28116B3-E208-4BD2-8013-211B691C82B3}" type="parTrans" cxnId="{5F8921F1-7C3B-4C0A-AE14-499DD944E9EE}">
      <dgm:prSet/>
      <dgm:spPr/>
      <dgm:t>
        <a:bodyPr/>
        <a:lstStyle/>
        <a:p>
          <a:endParaRPr lang="en-US"/>
        </a:p>
      </dgm:t>
    </dgm:pt>
    <dgm:pt modelId="{BE76293D-A788-46BB-A610-7CC97D99E5DA}" type="sibTrans" cxnId="{5F8921F1-7C3B-4C0A-AE14-499DD944E9EE}">
      <dgm:prSet/>
      <dgm:spPr/>
      <dgm:t>
        <a:bodyPr/>
        <a:lstStyle/>
        <a:p>
          <a:endParaRPr lang="en-US"/>
        </a:p>
      </dgm:t>
    </dgm:pt>
    <dgm:pt modelId="{57380012-92D3-4A79-8937-C46EBDA9BDAF}" type="pres">
      <dgm:prSet presAssocID="{1237455D-6833-4412-B853-28D8C517ACE1}" presName="root" presStyleCnt="0">
        <dgm:presLayoutVars>
          <dgm:dir/>
          <dgm:resizeHandles val="exact"/>
        </dgm:presLayoutVars>
      </dgm:prSet>
      <dgm:spPr/>
    </dgm:pt>
    <dgm:pt modelId="{C50F1D4C-BF50-4F23-9FD1-5131FCBB132F}" type="pres">
      <dgm:prSet presAssocID="{1237455D-6833-4412-B853-28D8C517ACE1}" presName="container" presStyleCnt="0">
        <dgm:presLayoutVars>
          <dgm:dir/>
          <dgm:resizeHandles val="exact"/>
        </dgm:presLayoutVars>
      </dgm:prSet>
      <dgm:spPr/>
    </dgm:pt>
    <dgm:pt modelId="{743E1FD9-92A1-40F8-B06A-35E18007DDC7}" type="pres">
      <dgm:prSet presAssocID="{0CDA4F75-BC7B-427A-B795-E5CF9FF21219}" presName="compNode" presStyleCnt="0"/>
      <dgm:spPr/>
    </dgm:pt>
    <dgm:pt modelId="{D30F33A1-2708-45C5-AC42-AE2633B23E57}" type="pres">
      <dgm:prSet presAssocID="{0CDA4F75-BC7B-427A-B795-E5CF9FF21219}" presName="iconBgRect" presStyleLbl="bgShp" presStyleIdx="0" presStyleCnt="4"/>
      <dgm:spPr/>
    </dgm:pt>
    <dgm:pt modelId="{42D39746-6F70-4E2A-88DD-D242685AFFD6}" type="pres">
      <dgm:prSet presAssocID="{0CDA4F75-BC7B-427A-B795-E5CF9FF2121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tation"/>
        </a:ext>
      </dgm:extLst>
    </dgm:pt>
    <dgm:pt modelId="{304822EA-49B9-4973-9EF9-9F75A8422FA0}" type="pres">
      <dgm:prSet presAssocID="{0CDA4F75-BC7B-427A-B795-E5CF9FF21219}" presName="spaceRect" presStyleCnt="0"/>
      <dgm:spPr/>
    </dgm:pt>
    <dgm:pt modelId="{F4630130-2226-4DAC-AD7F-03FDF282B8C2}" type="pres">
      <dgm:prSet presAssocID="{0CDA4F75-BC7B-427A-B795-E5CF9FF21219}" presName="textRect" presStyleLbl="revTx" presStyleIdx="0" presStyleCnt="4">
        <dgm:presLayoutVars>
          <dgm:chMax val="1"/>
          <dgm:chPref val="1"/>
        </dgm:presLayoutVars>
      </dgm:prSet>
      <dgm:spPr/>
    </dgm:pt>
    <dgm:pt modelId="{EC30E936-BA68-4D4A-A6C7-D61DA20B40E3}" type="pres">
      <dgm:prSet presAssocID="{66A6D9E7-C9AB-42D2-A24D-C6A3AA3BFEE8}" presName="sibTrans" presStyleLbl="sibTrans2D1" presStyleIdx="0" presStyleCnt="0"/>
      <dgm:spPr/>
    </dgm:pt>
    <dgm:pt modelId="{B851694D-81AD-4147-8B8E-7C27EA050F5F}" type="pres">
      <dgm:prSet presAssocID="{6886F8A2-0FEB-4BBE-AB67-7CE66CA73F72}" presName="compNode" presStyleCnt="0"/>
      <dgm:spPr/>
    </dgm:pt>
    <dgm:pt modelId="{E84D25E2-B129-4EAE-B86F-47C2E07D7676}" type="pres">
      <dgm:prSet presAssocID="{6886F8A2-0FEB-4BBE-AB67-7CE66CA73F72}" presName="iconBgRect" presStyleLbl="bgShp" presStyleIdx="1" presStyleCnt="4"/>
      <dgm:spPr/>
    </dgm:pt>
    <dgm:pt modelId="{5AEA9E36-44E4-436E-BC98-5C6D39C5A605}" type="pres">
      <dgm:prSet presAssocID="{6886F8A2-0FEB-4BBE-AB67-7CE66CA73F7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4EFCFD46-E901-4EDE-AF8F-037590C71498}" type="pres">
      <dgm:prSet presAssocID="{6886F8A2-0FEB-4BBE-AB67-7CE66CA73F72}" presName="spaceRect" presStyleCnt="0"/>
      <dgm:spPr/>
    </dgm:pt>
    <dgm:pt modelId="{1C4956C2-DE08-4DAE-B14A-162EC64416B7}" type="pres">
      <dgm:prSet presAssocID="{6886F8A2-0FEB-4BBE-AB67-7CE66CA73F72}" presName="textRect" presStyleLbl="revTx" presStyleIdx="1" presStyleCnt="4">
        <dgm:presLayoutVars>
          <dgm:chMax val="1"/>
          <dgm:chPref val="1"/>
        </dgm:presLayoutVars>
      </dgm:prSet>
      <dgm:spPr/>
    </dgm:pt>
    <dgm:pt modelId="{1AE813B6-71A0-4C6D-888B-B81E3546DDA7}" type="pres">
      <dgm:prSet presAssocID="{3189F9FB-27A6-4EDA-A44E-87A82CD90898}" presName="sibTrans" presStyleLbl="sibTrans2D1" presStyleIdx="0" presStyleCnt="0"/>
      <dgm:spPr/>
    </dgm:pt>
    <dgm:pt modelId="{B2783C23-9CE0-42CB-8CF1-2C5EFEA747B4}" type="pres">
      <dgm:prSet presAssocID="{C4BF9842-CE46-4B27-8579-A31E25FC7C7F}" presName="compNode" presStyleCnt="0"/>
      <dgm:spPr/>
    </dgm:pt>
    <dgm:pt modelId="{D4AE2FE5-D40D-4B00-99D2-9F85CDABFEFB}" type="pres">
      <dgm:prSet presAssocID="{C4BF9842-CE46-4B27-8579-A31E25FC7C7F}" presName="iconBgRect" presStyleLbl="bgShp" presStyleIdx="2" presStyleCnt="4"/>
      <dgm:spPr/>
    </dgm:pt>
    <dgm:pt modelId="{67A2D08E-E98A-4638-BAE3-0FA69A316194}" type="pres">
      <dgm:prSet presAssocID="{C4BF9842-CE46-4B27-8579-A31E25FC7C7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FB1C5958-1043-4D5F-B1B7-DA50013E7E4E}" type="pres">
      <dgm:prSet presAssocID="{C4BF9842-CE46-4B27-8579-A31E25FC7C7F}" presName="spaceRect" presStyleCnt="0"/>
      <dgm:spPr/>
    </dgm:pt>
    <dgm:pt modelId="{FFDCDA2E-911C-4D8C-922D-3F622643D1E3}" type="pres">
      <dgm:prSet presAssocID="{C4BF9842-CE46-4B27-8579-A31E25FC7C7F}" presName="textRect" presStyleLbl="revTx" presStyleIdx="2" presStyleCnt="4">
        <dgm:presLayoutVars>
          <dgm:chMax val="1"/>
          <dgm:chPref val="1"/>
        </dgm:presLayoutVars>
      </dgm:prSet>
      <dgm:spPr/>
    </dgm:pt>
    <dgm:pt modelId="{C8E0AAB2-9D7E-42F5-A503-FEE3C01BE790}" type="pres">
      <dgm:prSet presAssocID="{218C778D-0BFC-45D4-9939-C86F180B2130}" presName="sibTrans" presStyleLbl="sibTrans2D1" presStyleIdx="0" presStyleCnt="0"/>
      <dgm:spPr/>
    </dgm:pt>
    <dgm:pt modelId="{17C8DD69-5BAE-4127-8785-C52DA9FE64EF}" type="pres">
      <dgm:prSet presAssocID="{7A596417-E72B-43DA-BCF0-218C7DC19EB7}" presName="compNode" presStyleCnt="0"/>
      <dgm:spPr/>
    </dgm:pt>
    <dgm:pt modelId="{E855CA47-A855-47AC-9DD3-CBC5D4627A05}" type="pres">
      <dgm:prSet presAssocID="{7A596417-E72B-43DA-BCF0-218C7DC19EB7}" presName="iconBgRect" presStyleLbl="bgShp" presStyleIdx="3" presStyleCnt="4"/>
      <dgm:spPr/>
    </dgm:pt>
    <dgm:pt modelId="{1ABA9A30-9995-421C-B668-9F9A9F4B36DB}" type="pres">
      <dgm:prSet presAssocID="{7A596417-E72B-43DA-BCF0-218C7DC19EB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stache Face with Solid Fill"/>
        </a:ext>
      </dgm:extLst>
    </dgm:pt>
    <dgm:pt modelId="{E128229F-FEA5-4CFA-9A2C-A590B45A02F6}" type="pres">
      <dgm:prSet presAssocID="{7A596417-E72B-43DA-BCF0-218C7DC19EB7}" presName="spaceRect" presStyleCnt="0"/>
      <dgm:spPr/>
    </dgm:pt>
    <dgm:pt modelId="{B254BFA7-D8B2-40C6-84A2-2E1002007FAB}" type="pres">
      <dgm:prSet presAssocID="{7A596417-E72B-43DA-BCF0-218C7DC19EB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6D5A20F-8612-4792-97C6-B22166905A4A}" type="presOf" srcId="{218C778D-0BFC-45D4-9939-C86F180B2130}" destId="{C8E0AAB2-9D7E-42F5-A503-FEE3C01BE790}" srcOrd="0" destOrd="0" presId="urn:microsoft.com/office/officeart/2018/2/layout/IconCircleList"/>
    <dgm:cxn modelId="{0177331C-CB6D-4C77-9795-4796945E6F5D}" type="presOf" srcId="{6886F8A2-0FEB-4BBE-AB67-7CE66CA73F72}" destId="{1C4956C2-DE08-4DAE-B14A-162EC64416B7}" srcOrd="0" destOrd="0" presId="urn:microsoft.com/office/officeart/2018/2/layout/IconCircleList"/>
    <dgm:cxn modelId="{50062E39-D2A2-438A-BC68-39910890759C}" type="presOf" srcId="{3189F9FB-27A6-4EDA-A44E-87A82CD90898}" destId="{1AE813B6-71A0-4C6D-888B-B81E3546DDA7}" srcOrd="0" destOrd="0" presId="urn:microsoft.com/office/officeart/2018/2/layout/IconCircleList"/>
    <dgm:cxn modelId="{84214959-09CE-4A6B-84DC-F566350215D3}" type="presOf" srcId="{7A596417-E72B-43DA-BCF0-218C7DC19EB7}" destId="{B254BFA7-D8B2-40C6-84A2-2E1002007FAB}" srcOrd="0" destOrd="0" presId="urn:microsoft.com/office/officeart/2018/2/layout/IconCircleList"/>
    <dgm:cxn modelId="{BF6E6E68-0079-481D-9478-E588BE5F8D09}" srcId="{1237455D-6833-4412-B853-28D8C517ACE1}" destId="{0CDA4F75-BC7B-427A-B795-E5CF9FF21219}" srcOrd="0" destOrd="0" parTransId="{8AF4546F-F959-4293-BD55-3A4482B5FBDB}" sibTransId="{66A6D9E7-C9AB-42D2-A24D-C6A3AA3BFEE8}"/>
    <dgm:cxn modelId="{8EC86F76-825C-483A-B7D3-38E192EE3F87}" type="presOf" srcId="{0CDA4F75-BC7B-427A-B795-E5CF9FF21219}" destId="{F4630130-2226-4DAC-AD7F-03FDF282B8C2}" srcOrd="0" destOrd="0" presId="urn:microsoft.com/office/officeart/2018/2/layout/IconCircleList"/>
    <dgm:cxn modelId="{1892C07F-010D-4A17-A86A-C83CD4B37047}" srcId="{1237455D-6833-4412-B853-28D8C517ACE1}" destId="{C4BF9842-CE46-4B27-8579-A31E25FC7C7F}" srcOrd="2" destOrd="0" parTransId="{40550076-D913-482E-BCAF-F29C5BC6E4D1}" sibTransId="{218C778D-0BFC-45D4-9939-C86F180B2130}"/>
    <dgm:cxn modelId="{CE225FA0-1B98-4207-A3B1-4486C1F0DC87}" type="presOf" srcId="{C4BF9842-CE46-4B27-8579-A31E25FC7C7F}" destId="{FFDCDA2E-911C-4D8C-922D-3F622643D1E3}" srcOrd="0" destOrd="0" presId="urn:microsoft.com/office/officeart/2018/2/layout/IconCircleList"/>
    <dgm:cxn modelId="{5BFB02AE-6508-4B39-93B4-CE1797F18A20}" type="presOf" srcId="{66A6D9E7-C9AB-42D2-A24D-C6A3AA3BFEE8}" destId="{EC30E936-BA68-4D4A-A6C7-D61DA20B40E3}" srcOrd="0" destOrd="0" presId="urn:microsoft.com/office/officeart/2018/2/layout/IconCircleList"/>
    <dgm:cxn modelId="{4094CFCD-6A78-4FC9-BEF1-319B3C048B48}" srcId="{1237455D-6833-4412-B853-28D8C517ACE1}" destId="{6886F8A2-0FEB-4BBE-AB67-7CE66CA73F72}" srcOrd="1" destOrd="0" parTransId="{18DB1501-3D27-4A6A-86EC-FC41D71E5603}" sibTransId="{3189F9FB-27A6-4EDA-A44E-87A82CD90898}"/>
    <dgm:cxn modelId="{0B3D3FDF-D643-4AEA-9ABD-14BFA015153C}" type="presOf" srcId="{1237455D-6833-4412-B853-28D8C517ACE1}" destId="{57380012-92D3-4A79-8937-C46EBDA9BDAF}" srcOrd="0" destOrd="0" presId="urn:microsoft.com/office/officeart/2018/2/layout/IconCircleList"/>
    <dgm:cxn modelId="{5F8921F1-7C3B-4C0A-AE14-499DD944E9EE}" srcId="{1237455D-6833-4412-B853-28D8C517ACE1}" destId="{7A596417-E72B-43DA-BCF0-218C7DC19EB7}" srcOrd="3" destOrd="0" parTransId="{A28116B3-E208-4BD2-8013-211B691C82B3}" sibTransId="{BE76293D-A788-46BB-A610-7CC97D99E5DA}"/>
    <dgm:cxn modelId="{77D0BA04-2F73-4FCF-B62E-360B39F917D1}" type="presParOf" srcId="{57380012-92D3-4A79-8937-C46EBDA9BDAF}" destId="{C50F1D4C-BF50-4F23-9FD1-5131FCBB132F}" srcOrd="0" destOrd="0" presId="urn:microsoft.com/office/officeart/2018/2/layout/IconCircleList"/>
    <dgm:cxn modelId="{B46FC3F9-001C-4098-90B7-EE1210C3667D}" type="presParOf" srcId="{C50F1D4C-BF50-4F23-9FD1-5131FCBB132F}" destId="{743E1FD9-92A1-40F8-B06A-35E18007DDC7}" srcOrd="0" destOrd="0" presId="urn:microsoft.com/office/officeart/2018/2/layout/IconCircleList"/>
    <dgm:cxn modelId="{0E192EC7-CFDE-4EED-A94F-E38473A980D3}" type="presParOf" srcId="{743E1FD9-92A1-40F8-B06A-35E18007DDC7}" destId="{D30F33A1-2708-45C5-AC42-AE2633B23E57}" srcOrd="0" destOrd="0" presId="urn:microsoft.com/office/officeart/2018/2/layout/IconCircleList"/>
    <dgm:cxn modelId="{38EB2D17-15B6-4D38-B7CF-3467D3D8C135}" type="presParOf" srcId="{743E1FD9-92A1-40F8-B06A-35E18007DDC7}" destId="{42D39746-6F70-4E2A-88DD-D242685AFFD6}" srcOrd="1" destOrd="0" presId="urn:microsoft.com/office/officeart/2018/2/layout/IconCircleList"/>
    <dgm:cxn modelId="{DF3E4465-C4E7-41FF-B9D5-1B53F74FE089}" type="presParOf" srcId="{743E1FD9-92A1-40F8-B06A-35E18007DDC7}" destId="{304822EA-49B9-4973-9EF9-9F75A8422FA0}" srcOrd="2" destOrd="0" presId="urn:microsoft.com/office/officeart/2018/2/layout/IconCircleList"/>
    <dgm:cxn modelId="{2A48A678-C7ED-4BC1-8D65-D54C68189B39}" type="presParOf" srcId="{743E1FD9-92A1-40F8-B06A-35E18007DDC7}" destId="{F4630130-2226-4DAC-AD7F-03FDF282B8C2}" srcOrd="3" destOrd="0" presId="urn:microsoft.com/office/officeart/2018/2/layout/IconCircleList"/>
    <dgm:cxn modelId="{0CCF22BE-B2F7-4059-B191-E67F285D530B}" type="presParOf" srcId="{C50F1D4C-BF50-4F23-9FD1-5131FCBB132F}" destId="{EC30E936-BA68-4D4A-A6C7-D61DA20B40E3}" srcOrd="1" destOrd="0" presId="urn:microsoft.com/office/officeart/2018/2/layout/IconCircleList"/>
    <dgm:cxn modelId="{9FE96301-4ED8-4D84-A634-F0A9155BF604}" type="presParOf" srcId="{C50F1D4C-BF50-4F23-9FD1-5131FCBB132F}" destId="{B851694D-81AD-4147-8B8E-7C27EA050F5F}" srcOrd="2" destOrd="0" presId="urn:microsoft.com/office/officeart/2018/2/layout/IconCircleList"/>
    <dgm:cxn modelId="{7211406B-CB1A-4ECB-9229-20E761A86900}" type="presParOf" srcId="{B851694D-81AD-4147-8B8E-7C27EA050F5F}" destId="{E84D25E2-B129-4EAE-B86F-47C2E07D7676}" srcOrd="0" destOrd="0" presId="urn:microsoft.com/office/officeart/2018/2/layout/IconCircleList"/>
    <dgm:cxn modelId="{952CB155-E026-4ACF-9E49-510671310E5F}" type="presParOf" srcId="{B851694D-81AD-4147-8B8E-7C27EA050F5F}" destId="{5AEA9E36-44E4-436E-BC98-5C6D39C5A605}" srcOrd="1" destOrd="0" presId="urn:microsoft.com/office/officeart/2018/2/layout/IconCircleList"/>
    <dgm:cxn modelId="{87ADD950-FC99-448E-B400-6FC5669AB27E}" type="presParOf" srcId="{B851694D-81AD-4147-8B8E-7C27EA050F5F}" destId="{4EFCFD46-E901-4EDE-AF8F-037590C71498}" srcOrd="2" destOrd="0" presId="urn:microsoft.com/office/officeart/2018/2/layout/IconCircleList"/>
    <dgm:cxn modelId="{273352C6-4CC3-4366-95E5-42A416FE32FA}" type="presParOf" srcId="{B851694D-81AD-4147-8B8E-7C27EA050F5F}" destId="{1C4956C2-DE08-4DAE-B14A-162EC64416B7}" srcOrd="3" destOrd="0" presId="urn:microsoft.com/office/officeart/2018/2/layout/IconCircleList"/>
    <dgm:cxn modelId="{1EBB0D45-9858-40D5-974A-EE0D5CBD4A62}" type="presParOf" srcId="{C50F1D4C-BF50-4F23-9FD1-5131FCBB132F}" destId="{1AE813B6-71A0-4C6D-888B-B81E3546DDA7}" srcOrd="3" destOrd="0" presId="urn:microsoft.com/office/officeart/2018/2/layout/IconCircleList"/>
    <dgm:cxn modelId="{2E484262-AB0C-4ECD-B996-6A8D0A878A37}" type="presParOf" srcId="{C50F1D4C-BF50-4F23-9FD1-5131FCBB132F}" destId="{B2783C23-9CE0-42CB-8CF1-2C5EFEA747B4}" srcOrd="4" destOrd="0" presId="urn:microsoft.com/office/officeart/2018/2/layout/IconCircleList"/>
    <dgm:cxn modelId="{89745540-610A-4974-A7B8-CAB99215D56D}" type="presParOf" srcId="{B2783C23-9CE0-42CB-8CF1-2C5EFEA747B4}" destId="{D4AE2FE5-D40D-4B00-99D2-9F85CDABFEFB}" srcOrd="0" destOrd="0" presId="urn:microsoft.com/office/officeart/2018/2/layout/IconCircleList"/>
    <dgm:cxn modelId="{93E7E2E5-DA51-43CD-BCCA-0F78B96E75BA}" type="presParOf" srcId="{B2783C23-9CE0-42CB-8CF1-2C5EFEA747B4}" destId="{67A2D08E-E98A-4638-BAE3-0FA69A316194}" srcOrd="1" destOrd="0" presId="urn:microsoft.com/office/officeart/2018/2/layout/IconCircleList"/>
    <dgm:cxn modelId="{9675EF9A-6BA1-4894-A3C2-B1FB5973E0EE}" type="presParOf" srcId="{B2783C23-9CE0-42CB-8CF1-2C5EFEA747B4}" destId="{FB1C5958-1043-4D5F-B1B7-DA50013E7E4E}" srcOrd="2" destOrd="0" presId="urn:microsoft.com/office/officeart/2018/2/layout/IconCircleList"/>
    <dgm:cxn modelId="{11491012-B30C-43CB-8505-6E37B1482D8C}" type="presParOf" srcId="{B2783C23-9CE0-42CB-8CF1-2C5EFEA747B4}" destId="{FFDCDA2E-911C-4D8C-922D-3F622643D1E3}" srcOrd="3" destOrd="0" presId="urn:microsoft.com/office/officeart/2018/2/layout/IconCircleList"/>
    <dgm:cxn modelId="{E742CCA6-2C4B-43D5-99E5-11751BB37E37}" type="presParOf" srcId="{C50F1D4C-BF50-4F23-9FD1-5131FCBB132F}" destId="{C8E0AAB2-9D7E-42F5-A503-FEE3C01BE790}" srcOrd="5" destOrd="0" presId="urn:microsoft.com/office/officeart/2018/2/layout/IconCircleList"/>
    <dgm:cxn modelId="{56F32DEE-30E7-4F47-A7AC-197B2D839567}" type="presParOf" srcId="{C50F1D4C-BF50-4F23-9FD1-5131FCBB132F}" destId="{17C8DD69-5BAE-4127-8785-C52DA9FE64EF}" srcOrd="6" destOrd="0" presId="urn:microsoft.com/office/officeart/2018/2/layout/IconCircleList"/>
    <dgm:cxn modelId="{4606F357-26B6-47CA-BAB2-4005F0B3E8D2}" type="presParOf" srcId="{17C8DD69-5BAE-4127-8785-C52DA9FE64EF}" destId="{E855CA47-A855-47AC-9DD3-CBC5D4627A05}" srcOrd="0" destOrd="0" presId="urn:microsoft.com/office/officeart/2018/2/layout/IconCircleList"/>
    <dgm:cxn modelId="{88CB4993-B253-4FD6-8E83-B122C04BD5A6}" type="presParOf" srcId="{17C8DD69-5BAE-4127-8785-C52DA9FE64EF}" destId="{1ABA9A30-9995-421C-B668-9F9A9F4B36DB}" srcOrd="1" destOrd="0" presId="urn:microsoft.com/office/officeart/2018/2/layout/IconCircleList"/>
    <dgm:cxn modelId="{F2F75E2F-50B7-4DA0-94A7-810D5A6EDAA3}" type="presParOf" srcId="{17C8DD69-5BAE-4127-8785-C52DA9FE64EF}" destId="{E128229F-FEA5-4CFA-9A2C-A590B45A02F6}" srcOrd="2" destOrd="0" presId="urn:microsoft.com/office/officeart/2018/2/layout/IconCircleList"/>
    <dgm:cxn modelId="{000F699D-FB03-4991-A33F-043556BDE78D}" type="presParOf" srcId="{17C8DD69-5BAE-4127-8785-C52DA9FE64EF}" destId="{B254BFA7-D8B2-40C6-84A2-2E1002007FA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F7D241-E078-4540-96F1-3F585A376F1F}">
      <dsp:nvSpPr>
        <dsp:cNvPr id="0" name=""/>
        <dsp:cNvSpPr/>
      </dsp:nvSpPr>
      <dsp:spPr>
        <a:xfrm>
          <a:off x="0" y="644"/>
          <a:ext cx="6151562" cy="15073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0AA72A-5175-4EEF-94D9-F84E1564E883}">
      <dsp:nvSpPr>
        <dsp:cNvPr id="0" name=""/>
        <dsp:cNvSpPr/>
      </dsp:nvSpPr>
      <dsp:spPr>
        <a:xfrm>
          <a:off x="455959" y="339787"/>
          <a:ext cx="829016" cy="8290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EA2D49-839A-4A23-82A5-EACA6106CD18}">
      <dsp:nvSpPr>
        <dsp:cNvPr id="0" name=""/>
        <dsp:cNvSpPr/>
      </dsp:nvSpPr>
      <dsp:spPr>
        <a:xfrm>
          <a:off x="1740935" y="644"/>
          <a:ext cx="4410627" cy="1507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523" tIns="159523" rIns="159523" bIns="1595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 wireless sensor system that extracts 3-Dimensional Position and Orientation at the Head, Gun, and Chest of a first responder </a:t>
          </a:r>
        </a:p>
      </dsp:txBody>
      <dsp:txXfrm>
        <a:off x="1740935" y="644"/>
        <a:ext cx="4410627" cy="1507303"/>
      </dsp:txXfrm>
    </dsp:sp>
    <dsp:sp modelId="{C6C99E71-B779-447C-B422-FE7BBF120229}">
      <dsp:nvSpPr>
        <dsp:cNvPr id="0" name=""/>
        <dsp:cNvSpPr/>
      </dsp:nvSpPr>
      <dsp:spPr>
        <a:xfrm>
          <a:off x="0" y="1884773"/>
          <a:ext cx="6151562" cy="15073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2A2C03-C545-4219-988A-756F7F1D4013}">
      <dsp:nvSpPr>
        <dsp:cNvPr id="0" name=""/>
        <dsp:cNvSpPr/>
      </dsp:nvSpPr>
      <dsp:spPr>
        <a:xfrm>
          <a:off x="455959" y="2223916"/>
          <a:ext cx="829016" cy="829016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00142B-8016-47FC-AE70-F73FD63B4F7B}">
      <dsp:nvSpPr>
        <dsp:cNvPr id="0" name=""/>
        <dsp:cNvSpPr/>
      </dsp:nvSpPr>
      <dsp:spPr>
        <a:xfrm>
          <a:off x="1740935" y="1884773"/>
          <a:ext cx="4410627" cy="1507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523" tIns="159523" rIns="159523" bIns="1595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Designed with scalability in mind, must work the same for 1 person as it does for 30</a:t>
          </a:r>
        </a:p>
      </dsp:txBody>
      <dsp:txXfrm>
        <a:off x="1740935" y="1884773"/>
        <a:ext cx="4410627" cy="1507303"/>
      </dsp:txXfrm>
    </dsp:sp>
    <dsp:sp modelId="{31C4C245-EEC9-4F8D-9051-BC948B07A250}">
      <dsp:nvSpPr>
        <dsp:cNvPr id="0" name=""/>
        <dsp:cNvSpPr/>
      </dsp:nvSpPr>
      <dsp:spPr>
        <a:xfrm>
          <a:off x="0" y="3768902"/>
          <a:ext cx="6151562" cy="15073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E8A352-528E-446A-9100-741F4B944370}">
      <dsp:nvSpPr>
        <dsp:cNvPr id="0" name=""/>
        <dsp:cNvSpPr/>
      </dsp:nvSpPr>
      <dsp:spPr>
        <a:xfrm>
          <a:off x="455959" y="4108045"/>
          <a:ext cx="829016" cy="8290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B3AAE6-1CDE-4C75-8F4E-A88CCDAB0EC4}">
      <dsp:nvSpPr>
        <dsp:cNvPr id="0" name=""/>
        <dsp:cNvSpPr/>
      </dsp:nvSpPr>
      <dsp:spPr>
        <a:xfrm>
          <a:off x="1740935" y="3768902"/>
          <a:ext cx="4410627" cy="1507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523" tIns="159523" rIns="159523" bIns="1595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Use the data to drive a virtual simulation and in the future augmented or virtual reality</a:t>
          </a:r>
        </a:p>
      </dsp:txBody>
      <dsp:txXfrm>
        <a:off x="1740935" y="3768902"/>
        <a:ext cx="4410627" cy="15073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303BC4-BC84-48A1-ACF8-6C9ABDC2F88C}">
      <dsp:nvSpPr>
        <dsp:cNvPr id="0" name=""/>
        <dsp:cNvSpPr/>
      </dsp:nvSpPr>
      <dsp:spPr>
        <a:xfrm>
          <a:off x="0" y="644"/>
          <a:ext cx="6151562" cy="15073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A5FBA2-DBD9-414E-BCD8-7FA9B3A017B6}">
      <dsp:nvSpPr>
        <dsp:cNvPr id="0" name=""/>
        <dsp:cNvSpPr/>
      </dsp:nvSpPr>
      <dsp:spPr>
        <a:xfrm>
          <a:off x="455959" y="339787"/>
          <a:ext cx="829016" cy="8290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6D23A9-022D-450F-B6F2-265BAC62EF76}">
      <dsp:nvSpPr>
        <dsp:cNvPr id="0" name=""/>
        <dsp:cNvSpPr/>
      </dsp:nvSpPr>
      <dsp:spPr>
        <a:xfrm>
          <a:off x="1740935" y="644"/>
          <a:ext cx="4410627" cy="1507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523" tIns="159523" rIns="159523" bIns="1595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Errors are unknown until post-simulation</a:t>
          </a:r>
          <a:endParaRPr lang="en-US" sz="2500" kern="1200" dirty="0"/>
        </a:p>
      </dsp:txBody>
      <dsp:txXfrm>
        <a:off x="1740935" y="644"/>
        <a:ext cx="4410627" cy="1507303"/>
      </dsp:txXfrm>
    </dsp:sp>
    <dsp:sp modelId="{3E177C23-0B0D-4A28-8600-1452E489AC44}">
      <dsp:nvSpPr>
        <dsp:cNvPr id="0" name=""/>
        <dsp:cNvSpPr/>
      </dsp:nvSpPr>
      <dsp:spPr>
        <a:xfrm>
          <a:off x="0" y="1884773"/>
          <a:ext cx="6151562" cy="15073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BE44E0-48C4-43C3-9440-26CAAA014B42}">
      <dsp:nvSpPr>
        <dsp:cNvPr id="0" name=""/>
        <dsp:cNvSpPr/>
      </dsp:nvSpPr>
      <dsp:spPr>
        <a:xfrm>
          <a:off x="455959" y="2223916"/>
          <a:ext cx="829016" cy="8290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18AD66-9722-4AFE-9452-5627FB07E78F}">
      <dsp:nvSpPr>
        <dsp:cNvPr id="0" name=""/>
        <dsp:cNvSpPr/>
      </dsp:nvSpPr>
      <dsp:spPr>
        <a:xfrm>
          <a:off x="1740935" y="1884773"/>
          <a:ext cx="4410627" cy="1507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523" tIns="159523" rIns="159523" bIns="1595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Data is not compressed, transfer from sensors is slow</a:t>
          </a:r>
          <a:endParaRPr lang="en-US" sz="2500" kern="1200" dirty="0"/>
        </a:p>
      </dsp:txBody>
      <dsp:txXfrm>
        <a:off x="1740935" y="1884773"/>
        <a:ext cx="4410627" cy="1507303"/>
      </dsp:txXfrm>
    </dsp:sp>
    <dsp:sp modelId="{30A41A2F-D53F-46EF-8E8D-FB78BD2AE681}">
      <dsp:nvSpPr>
        <dsp:cNvPr id="0" name=""/>
        <dsp:cNvSpPr/>
      </dsp:nvSpPr>
      <dsp:spPr>
        <a:xfrm>
          <a:off x="0" y="3768902"/>
          <a:ext cx="6151562" cy="15073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D64A59-CB94-49CE-A564-623756FAE14A}">
      <dsp:nvSpPr>
        <dsp:cNvPr id="0" name=""/>
        <dsp:cNvSpPr/>
      </dsp:nvSpPr>
      <dsp:spPr>
        <a:xfrm>
          <a:off x="455959" y="4108045"/>
          <a:ext cx="829016" cy="8290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E4CBE9-17B4-4415-AFAF-6D2B4FC83DAE}">
      <dsp:nvSpPr>
        <dsp:cNvPr id="0" name=""/>
        <dsp:cNvSpPr/>
      </dsp:nvSpPr>
      <dsp:spPr>
        <a:xfrm>
          <a:off x="1740935" y="3768902"/>
          <a:ext cx="4410627" cy="1507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523" tIns="159523" rIns="159523" bIns="1595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Drift in the IMU  </a:t>
          </a:r>
          <a:endParaRPr lang="en-US" sz="2500" kern="1200" dirty="0"/>
        </a:p>
      </dsp:txBody>
      <dsp:txXfrm>
        <a:off x="1740935" y="3768902"/>
        <a:ext cx="4410627" cy="15073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0F33A1-2708-45C5-AC42-AE2633B23E57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D39746-6F70-4E2A-88DD-D242685AFFD6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630130-2226-4DAC-AD7F-03FDF282B8C2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Pick one thing to work on at a time and work on it.  It’s easy to get consumed by the whole system and never actually get anywhere</a:t>
          </a:r>
        </a:p>
      </dsp:txBody>
      <dsp:txXfrm>
        <a:off x="1834517" y="469890"/>
        <a:ext cx="3148942" cy="1335915"/>
      </dsp:txXfrm>
    </dsp:sp>
    <dsp:sp modelId="{E84D25E2-B129-4EAE-B86F-47C2E07D7676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EA9E36-44E4-436E-BC98-5C6D39C5A605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4956C2-DE08-4DAE-B14A-162EC64416B7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Don’t put things off to tomorrow that can be done today</a:t>
          </a:r>
        </a:p>
      </dsp:txBody>
      <dsp:txXfrm>
        <a:off x="7154322" y="469890"/>
        <a:ext cx="3148942" cy="1335915"/>
      </dsp:txXfrm>
    </dsp:sp>
    <dsp:sp modelId="{D4AE2FE5-D40D-4B00-99D2-9F85CDABFEFB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A2D08E-E98A-4638-BAE3-0FA69A316194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DCDA2E-911C-4D8C-922D-3F622643D1E3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How to manage stress and looming deadlines</a:t>
          </a:r>
        </a:p>
      </dsp:txBody>
      <dsp:txXfrm>
        <a:off x="1834517" y="2545532"/>
        <a:ext cx="3148942" cy="1335915"/>
      </dsp:txXfrm>
    </dsp:sp>
    <dsp:sp modelId="{E855CA47-A855-47AC-9DD3-CBC5D4627A05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BA9A30-9995-421C-B668-9F9A9F4B36DB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54BFA7-D8B2-40C6-84A2-2E1002007FAB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How to be resourceful. The internet and open source are beautiful things. </a:t>
          </a:r>
        </a:p>
      </dsp:txBody>
      <dsp:txXfrm>
        <a:off x="7154322" y="2545532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7B0E7-904B-F24C-B66C-96A8B42EB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056A4-7CC3-1246-A481-F5BA267FD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B35D7-42C6-DE4B-8992-2B69AD51A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0C201-66A0-8C43-A1D8-50F459CA8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17E00-281D-D348-AE9D-C7064910E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46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6C6F3-F91A-A044-94A8-1887CCC87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3086EB-7A8E-1947-8F95-7D803F82D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AEC14-5533-5C49-B3B6-7AF484B98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8A5BD-CD98-EC4A-9D26-0B52C207C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FE2B7-2CF6-AF43-8D97-56FEF85FB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31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B61B0A-1D56-F545-8807-F86A5B45AD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C2F914-E1CB-414E-B78A-913091C84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63AD7-9AB8-8740-868F-88010DF1A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ED856-5473-9C4E-A27F-6840EE7F7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B99B0-3139-BA4E-87FE-A4EDB1BBF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11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ull Blank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36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436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43AB4-7818-7941-AC13-88D6D9D64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ABCBB-39D2-4345-ABB4-5EC82B343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AE780-1FA5-E548-AA6C-5F1A36568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C297F-52EE-E54C-9365-402CFB47B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B5454-FFBF-C641-B7F2-D707759A3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94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4C3CB-26D1-E846-BEC5-9E775BDC5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AF48C-85A2-0441-8E28-3D3B2665F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40DF0-AB3F-1142-B9EF-623BA15A9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55C13-5D0B-1249-A377-F2ED96042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F42EF-A5AE-2E44-82F8-4648DB39D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C0B1D-3112-4148-8F2C-85673C169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AFC66-AAD3-1942-BFDB-FB36B23A5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986CA-6D31-CB4C-98FC-05D1EC2A0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AEE36-BBF1-DE43-BBC3-8E7215DB7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AEA9-E524-804A-A86C-4B7920CDD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21117-1F71-814D-BB0D-3DD9CB972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63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EFFC8-3077-E94F-A719-81DCFEAED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13484-2022-3F46-ABD5-71FCEE95F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040FBC-654C-BE4E-B857-68BC7E9E0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74FA83-4D07-254D-B853-C966EC45B5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660050-8343-5049-BDF2-ADD65A2EA8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91167D-4799-9840-A3DC-171535290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2CCE72-03B2-AE4F-B1FB-AC8370059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161005-A64E-CF49-A9C3-290F750B1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0071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08ED8-293F-8D46-8C6E-8335E4B2B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CB4514-7A38-9D48-B98F-132DE2E77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0C460D-FCB5-4846-99AB-1D5EBFAEA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D9716-E0BD-094B-98B6-BC445F106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4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947BCD-4420-0A47-BE30-25E131953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F18A09-8E82-6745-8D66-E1D280000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9B1DA-AC31-194C-B2B0-56B2BA00C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18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5F66D-2770-6B4F-9DB4-E21ECAB91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2434A-A27E-8F4C-90DF-D57C1ABA8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43286-FC5D-E041-8877-861814DD4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F473B-C6E6-AC47-87C5-6E714D624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8066B-D92D-864A-99BD-838830F41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F34CE-6192-A44D-9FB8-038775B73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22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8CD2C-8D52-B847-8701-2725E3BBE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7E9627-1DC3-094A-8DE7-3389BAA21F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34B3A-5BC0-DF44-A124-6E714F067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4842A-CFDF-F04B-9E1C-1B09BAA58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2A359-CA04-C94C-9582-6303CC47F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0733C-9748-B749-ADE0-2D44F7680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05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1DCE87-273B-9F4E-A668-D9481A427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6C724-A5DA-A947-812B-4A682C79C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D7B15-22FA-1C4A-A4B5-EE24638F06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10/23/19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644EB-69AC-7145-8151-FE01C7E979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34F46-80AD-6C48-B1AD-99B6C3288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2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72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4574" y="0"/>
            <a:ext cx="12188030" cy="71117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3" descr="A picture containing outdoor, LEGO, table&#10;&#10;Description generated with high confidence">
            <a:extLst>
              <a:ext uri="{FF2B5EF4-FFF2-40B4-BE49-F238E27FC236}">
                <a16:creationId xmlns:a16="http://schemas.microsoft.com/office/drawing/2014/main" id="{119809C3-B3C5-4BEA-A74C-F117661E8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229" y="1503673"/>
            <a:ext cx="8672085" cy="49891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05243" y="143653"/>
            <a:ext cx="8902071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rial"/>
                <a:cs typeface="Arial"/>
              </a:rPr>
              <a:t>3D </a:t>
            </a:r>
            <a:r>
              <a:rPr lang="en-US" sz="3600" dirty="0" err="1">
                <a:solidFill>
                  <a:schemeClr val="bg1"/>
                </a:solidFill>
                <a:latin typeface="Arial"/>
                <a:cs typeface="Arial"/>
              </a:rPr>
              <a:t>Markerless</a:t>
            </a:r>
            <a:r>
              <a:rPr lang="en-US" sz="3600" dirty="0">
                <a:solidFill>
                  <a:schemeClr val="bg1"/>
                </a:solidFill>
                <a:latin typeface="Arial"/>
                <a:cs typeface="Arial"/>
              </a:rPr>
              <a:t> Motion Capture System For Active Shooter Response Training</a:t>
            </a:r>
          </a:p>
          <a:p>
            <a:endParaRPr lang="en-US" sz="3600" dirty="0">
              <a:solidFill>
                <a:srgbClr val="000000"/>
              </a:solidFill>
              <a:latin typeface="Corbel" panose="020B0503020204020204"/>
            </a:endParaRPr>
          </a:p>
          <a:p>
            <a:pPr algn="ctr"/>
            <a:endParaRPr lang="en-US" sz="3600" b="1" dirty="0">
              <a:solidFill>
                <a:schemeClr val="bg2"/>
              </a:solidFill>
              <a:latin typeface="Titillium" panose="00000500000000000000" pitchFamily="50" charset="0"/>
            </a:endParaRPr>
          </a:p>
        </p:txBody>
      </p:sp>
      <p:pic>
        <p:nvPicPr>
          <p:cNvPr id="6" name="Picture 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0B9CDD5A-20F5-4888-AFC8-BF5C2BD47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2051" y="3811996"/>
            <a:ext cx="1963674" cy="2529235"/>
          </a:xfrm>
          <a:prstGeom prst="rect">
            <a:avLst/>
          </a:prstGeom>
        </p:spPr>
      </p:pic>
      <p:pic>
        <p:nvPicPr>
          <p:cNvPr id="7" name="Picture 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7BEBC11-6F6E-4DAF-A703-E104BA00A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75" y="3811997"/>
            <a:ext cx="1957578" cy="25292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2D13EB7-4916-4EED-AE97-491B38CF5FBA}"/>
              </a:ext>
            </a:extLst>
          </p:cNvPr>
          <p:cNvSpPr txBox="1"/>
          <p:nvPr/>
        </p:nvSpPr>
        <p:spPr>
          <a:xfrm>
            <a:off x="66136" y="6492815"/>
            <a:ext cx="619376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Bo Heyse (PM)  |  Matt Healea  |   Karina Paz</a:t>
            </a:r>
          </a:p>
        </p:txBody>
      </p:sp>
    </p:spTree>
    <p:extLst>
      <p:ext uri="{BB962C8B-B14F-4D97-AF65-F5344CB8AC3E}">
        <p14:creationId xmlns:p14="http://schemas.microsoft.com/office/powerpoint/2010/main" val="3035950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C2E166B9-07C1-4F21-9D00-597612278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2899" y="5756182"/>
            <a:ext cx="781050" cy="1011331"/>
          </a:xfrm>
          <a:prstGeom prst="rect">
            <a:avLst/>
          </a:prstGeom>
        </p:spPr>
      </p:pic>
      <p:sp>
        <p:nvSpPr>
          <p:cNvPr id="3" name="Flowchart: Document 2">
            <a:extLst>
              <a:ext uri="{FF2B5EF4-FFF2-40B4-BE49-F238E27FC236}">
                <a16:creationId xmlns:a16="http://schemas.microsoft.com/office/drawing/2014/main" id="{233DC76B-A78A-484D-98AB-AA9449134F05}"/>
              </a:ext>
            </a:extLst>
          </p:cNvPr>
          <p:cNvSpPr/>
          <p:nvPr/>
        </p:nvSpPr>
        <p:spPr>
          <a:xfrm>
            <a:off x="237744" y="1524"/>
            <a:ext cx="2694432" cy="6626352"/>
          </a:xfrm>
          <a:prstGeom prst="flowChart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147306-9169-4A83-81BB-6BD4BAF7C635}"/>
              </a:ext>
            </a:extLst>
          </p:cNvPr>
          <p:cNvSpPr txBox="1"/>
          <p:nvPr/>
        </p:nvSpPr>
        <p:spPr>
          <a:xfrm>
            <a:off x="526923" y="1800986"/>
            <a:ext cx="2218944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solidFill>
                  <a:srgbClr val="FFFFFF"/>
                </a:solidFill>
              </a:rPr>
              <a:t>Product</a:t>
            </a:r>
            <a:endParaRPr lang="en-US"/>
          </a:p>
          <a:p>
            <a:pPr algn="ctr"/>
            <a:r>
              <a:rPr lang="en-US" sz="3200">
                <a:solidFill>
                  <a:srgbClr val="FFFFFF"/>
                </a:solidFill>
              </a:rPr>
              <a:t>Design (Software):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2E10D151-1B4A-4AA8-8B9C-6216ACE56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442" y="478249"/>
            <a:ext cx="8989621" cy="56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477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Box 216">
            <a:extLst>
              <a:ext uri="{FF2B5EF4-FFF2-40B4-BE49-F238E27FC236}">
                <a16:creationId xmlns:a16="http://schemas.microsoft.com/office/drawing/2014/main" id="{735ACA35-91DC-4C42-BAD3-F454EBA42DD3}"/>
              </a:ext>
            </a:extLst>
          </p:cNvPr>
          <p:cNvSpPr txBox="1"/>
          <p:nvPr/>
        </p:nvSpPr>
        <p:spPr>
          <a:xfrm>
            <a:off x="640080" y="2681105"/>
            <a:ext cx="3401568" cy="1495794"/>
          </a:xfrm>
          <a:prstGeom prst="rect">
            <a:avLst/>
          </a:prstGeom>
          <a:solidFill>
            <a:srgbClr val="FFFFFF"/>
          </a:solidFill>
          <a:ln>
            <a:solidFill>
              <a:srgbClr val="262626"/>
            </a:solidFill>
          </a:ln>
        </p:spPr>
        <p:txBody>
          <a:bodyPr rot="0" spcFirstLastPara="0" vertOverflow="overflow" horzOverflow="overflow" vert="horz" lIns="182880" tIns="182880" rIns="182880" bIns="18288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Limits of the System</a:t>
            </a:r>
          </a:p>
        </p:txBody>
      </p:sp>
      <p:pic>
        <p:nvPicPr>
          <p:cNvPr id="2" name="Picture 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C2E166B9-07C1-4F21-9D00-597612278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2899" y="5756182"/>
            <a:ext cx="781050" cy="1011331"/>
          </a:xfrm>
          <a:prstGeom prst="rect">
            <a:avLst/>
          </a:prstGeom>
        </p:spPr>
      </p:pic>
      <p:graphicFrame>
        <p:nvGraphicFramePr>
          <p:cNvPr id="219" name="TextBox 2">
            <a:extLst>
              <a:ext uri="{FF2B5EF4-FFF2-40B4-BE49-F238E27FC236}">
                <a16:creationId xmlns:a16="http://schemas.microsoft.com/office/drawing/2014/main" id="{9AA0439E-085D-4A70-903E-F2A8C4336D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6946281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69591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A26738-D2FA-4D4C-AD8B-300CF091F97B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Lessons Learned</a:t>
            </a:r>
          </a:p>
        </p:txBody>
      </p:sp>
      <p:graphicFrame>
        <p:nvGraphicFramePr>
          <p:cNvPr id="12" name="TextBox 2">
            <a:extLst>
              <a:ext uri="{FF2B5EF4-FFF2-40B4-BE49-F238E27FC236}">
                <a16:creationId xmlns:a16="http://schemas.microsoft.com/office/drawing/2014/main" id="{7E4A50B3-1E0C-45C7-8683-4CD11F7A6D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017773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7228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903174" y="218039"/>
            <a:ext cx="10639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tillium" panose="00000500000000000000" pitchFamily="50" charset="0"/>
              </a:rPr>
              <a:t>Advanced Law Enforcement Rapid Response Training (ALERRT)</a:t>
            </a: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74" y="1045330"/>
            <a:ext cx="3907977" cy="50916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3178AD0-4065-EB4A-B74B-055CD9EF37EB}"/>
              </a:ext>
            </a:extLst>
          </p:cNvPr>
          <p:cNvSpPr txBox="1"/>
          <p:nvPr/>
        </p:nvSpPr>
        <p:spPr>
          <a:xfrm>
            <a:off x="5565112" y="1686664"/>
            <a:ext cx="6300787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Training for Active Shooter Scenarios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Provide Equipment for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Active Shooter Simulations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Federally Funded (56 million since 2002)</a:t>
            </a:r>
          </a:p>
          <a:p>
            <a:endParaRPr lang="en-US" sz="2400" dirty="0"/>
          </a:p>
          <a:p>
            <a:r>
              <a:rPr lang="en-US" sz="2400" dirty="0"/>
              <a:t>Problem:</a:t>
            </a:r>
          </a:p>
          <a:p>
            <a:r>
              <a:rPr lang="en-US" sz="2400" dirty="0"/>
              <a:t>Training accessibility for small municipalities</a:t>
            </a:r>
          </a:p>
          <a:p>
            <a:endParaRPr lang="en-US" sz="2400" dirty="0"/>
          </a:p>
          <a:p>
            <a:pPr marL="342900" indent="-342900">
              <a:buFont typeface="Wingdings" charset="2"/>
              <a:buChar char="Ø"/>
            </a:pPr>
            <a:r>
              <a:rPr lang="en-US" sz="2400" dirty="0"/>
              <a:t>How to provide access using with modern technology?</a:t>
            </a:r>
          </a:p>
          <a:p>
            <a:pPr marL="342900" indent="-342900">
              <a:buFont typeface="Wingdings" charset="2"/>
              <a:buChar char="Ø"/>
            </a:pPr>
            <a:r>
              <a:rPr lang="en-US" sz="2400" dirty="0"/>
              <a:t>Create Gold Standard AR/VR simulations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392" y="5642048"/>
            <a:ext cx="895639" cy="116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95040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4BF3B0-BF19-4E4F-A081-8A3F56600487}"/>
              </a:ext>
            </a:extLst>
          </p:cNvPr>
          <p:cNvSpPr txBox="1"/>
          <p:nvPr/>
        </p:nvSpPr>
        <p:spPr>
          <a:xfrm>
            <a:off x="640080" y="2681105"/>
            <a:ext cx="3401568" cy="1495794"/>
          </a:xfrm>
          <a:prstGeom prst="rect">
            <a:avLst/>
          </a:prstGeom>
          <a:solidFill>
            <a:srgbClr val="FFFFFF"/>
          </a:solidFill>
          <a:ln>
            <a:solidFill>
              <a:srgbClr val="262626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Project Overview</a:t>
            </a: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6AAA35FC-9FB5-4D43-8ADD-C9702ED66A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7442894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9447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C2E166B9-07C1-4F21-9D00-597612278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2899" y="5756182"/>
            <a:ext cx="781050" cy="1011331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7DECDA2-BCA1-424E-A60C-FECF686EEC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541129"/>
              </p:ext>
            </p:extLst>
          </p:nvPr>
        </p:nvGraphicFramePr>
        <p:xfrm>
          <a:off x="1290200" y="932164"/>
          <a:ext cx="9444508" cy="510047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05338">
                  <a:extLst>
                    <a:ext uri="{9D8B030D-6E8A-4147-A177-3AD203B41FA5}">
                      <a16:colId xmlns:a16="http://schemas.microsoft.com/office/drawing/2014/main" val="532127464"/>
                    </a:ext>
                  </a:extLst>
                </a:gridCol>
                <a:gridCol w="5730881">
                  <a:extLst>
                    <a:ext uri="{9D8B030D-6E8A-4147-A177-3AD203B41FA5}">
                      <a16:colId xmlns:a16="http://schemas.microsoft.com/office/drawing/2014/main" val="1475600166"/>
                    </a:ext>
                  </a:extLst>
                </a:gridCol>
                <a:gridCol w="1546809">
                  <a:extLst>
                    <a:ext uri="{9D8B030D-6E8A-4147-A177-3AD203B41FA5}">
                      <a16:colId xmlns:a16="http://schemas.microsoft.com/office/drawing/2014/main" val="550404958"/>
                    </a:ext>
                  </a:extLst>
                </a:gridCol>
                <a:gridCol w="1461480">
                  <a:extLst>
                    <a:ext uri="{9D8B030D-6E8A-4147-A177-3AD203B41FA5}">
                      <a16:colId xmlns:a16="http://schemas.microsoft.com/office/drawing/2014/main" val="1894376940"/>
                    </a:ext>
                  </a:extLst>
                </a:gridCol>
              </a:tblGrid>
              <a:tr h="406102">
                <a:tc>
                  <a:txBody>
                    <a:bodyPr/>
                    <a:lstStyle/>
                    <a:p>
                      <a:endParaRPr lang="en-US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Arial"/>
                        </a:rPr>
                        <a:t>Functional Deliverable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rial"/>
                        </a:rPr>
                        <a:t>DRI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rial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677034"/>
                  </a:ext>
                </a:extLst>
              </a:tr>
              <a:tr h="487322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Arial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"/>
                        </a:rPr>
                        <a:t>Wireless start/stop/viewing from mobile app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Arial"/>
                        </a:rPr>
                        <a:t>Bo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7342095"/>
                  </a:ext>
                </a:extLst>
              </a:tr>
              <a:tr h="500859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Arial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"/>
                        </a:rPr>
                        <a:t>Extend open source firmware to meet wireless system capabilities (start/stop/store/transmit)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Arial"/>
                        </a:rPr>
                        <a:t>Bo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344232"/>
                  </a:ext>
                </a:extLst>
              </a:tr>
              <a:tr h="50085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latin typeface="Arial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>
                          <a:latin typeface="Arial"/>
                        </a:rPr>
                        <a:t>Upload data files to central location</a:t>
                      </a:r>
                      <a:endParaRPr lang="en-US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latin typeface="Arial"/>
                        </a:rPr>
                        <a:t>Bo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Arial"/>
                        </a:rPr>
                        <a:t>In-Progress</a:t>
                      </a:r>
                      <a:endParaRPr lang="en-US" sz="1800" b="0" i="0" u="none" strike="noStrike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9032332"/>
                  </a:ext>
                </a:extLst>
              </a:tr>
              <a:tr h="500859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Arial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Arial"/>
                        </a:rPr>
                        <a:t>IMU to Bluetooth module integration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latin typeface="Arial"/>
                        </a:rPr>
                        <a:t>Matt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4972473"/>
                  </a:ext>
                </a:extLst>
              </a:tr>
              <a:tr h="500859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Arial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>
                          <a:latin typeface="Arial"/>
                        </a:rPr>
                        <a:t>Transmit data over Bluetooth to mobile device </a:t>
                      </a:r>
                      <a:endParaRPr lang="en-US" sz="2000" b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latin typeface="Arial"/>
                        </a:rPr>
                        <a:t>Matt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latin typeface="Arial"/>
                        </a:rPr>
                        <a:t>In-Progress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8964551"/>
                  </a:ext>
                </a:extLst>
              </a:tr>
              <a:tr h="500859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Arial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>
                          <a:latin typeface="Arial"/>
                        </a:rPr>
                        <a:t>Power management system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latin typeface="Arial"/>
                        </a:rPr>
                        <a:t>Karina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800">
                        <a:latin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7331905"/>
                  </a:ext>
                </a:extLst>
              </a:tr>
              <a:tr h="50085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latin typeface="Arial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Arial"/>
                        </a:rPr>
                        <a:t>Non-Intrusive design enclosure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latin typeface="Arial"/>
                        </a:rPr>
                        <a:t>Karina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latin typeface="Arial"/>
                        </a:rPr>
                        <a:t>In-progress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7053760"/>
                  </a:ext>
                </a:extLst>
              </a:tr>
              <a:tr h="500859">
                <a:tc gridSpan="4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Arial"/>
                        </a:rPr>
                        <a:t>Stretch Goals: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539378"/>
                  </a:ext>
                </a:extLst>
              </a:tr>
              <a:tr h="50085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>
                          <a:latin typeface="Arial"/>
                        </a:rPr>
                        <a:t>Data Visualization in Unity/MATLAB</a:t>
                      </a:r>
                      <a:endParaRPr lang="en-US" sz="200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Arial"/>
                        </a:rPr>
                        <a:t>Bo</a:t>
                      </a:r>
                      <a:endParaRPr lang="en-US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Arial"/>
                        </a:rPr>
                        <a:t>Not Started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442188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DF7274D-2000-4A8D-A3CB-AE853998C784}"/>
              </a:ext>
            </a:extLst>
          </p:cNvPr>
          <p:cNvSpPr txBox="1"/>
          <p:nvPr/>
        </p:nvSpPr>
        <p:spPr>
          <a:xfrm>
            <a:off x="4349398" y="198876"/>
            <a:ext cx="3496356" cy="12618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Arial"/>
                <a:cs typeface="Arial"/>
              </a:rPr>
              <a:t>Project Goals</a:t>
            </a:r>
            <a:endParaRPr lang="en-US" sz="4000" dirty="0"/>
          </a:p>
          <a:p>
            <a:pPr algn="ctr"/>
            <a:endParaRPr lang="en-US" sz="3600" b="1" dirty="0">
              <a:solidFill>
                <a:srgbClr val="000000"/>
              </a:solidFill>
              <a:latin typeface="Titillium" panose="00000500000000000000" pitchFamily="50" charset="0"/>
              <a:cs typeface="Arial"/>
            </a:endParaRPr>
          </a:p>
        </p:txBody>
      </p:sp>
      <p:pic>
        <p:nvPicPr>
          <p:cNvPr id="7" name="Graphic 7" descr="Checkmark">
            <a:extLst>
              <a:ext uri="{FF2B5EF4-FFF2-40B4-BE49-F238E27FC236}">
                <a16:creationId xmlns:a16="http://schemas.microsoft.com/office/drawing/2014/main" id="{DD04CFEE-C903-45E9-A961-F3DE81C189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96272" y="1362456"/>
            <a:ext cx="451104" cy="445008"/>
          </a:xfrm>
          <a:prstGeom prst="rect">
            <a:avLst/>
          </a:prstGeom>
        </p:spPr>
      </p:pic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4DD63F21-8BAC-4B89-98F4-42A200D68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96271" y="1928464"/>
            <a:ext cx="451104" cy="445008"/>
          </a:xfrm>
          <a:prstGeom prst="rect">
            <a:avLst/>
          </a:prstGeom>
        </p:spPr>
      </p:pic>
      <p:pic>
        <p:nvPicPr>
          <p:cNvPr id="12" name="Graphic 7" descr="Checkmark">
            <a:extLst>
              <a:ext uri="{FF2B5EF4-FFF2-40B4-BE49-F238E27FC236}">
                <a16:creationId xmlns:a16="http://schemas.microsoft.com/office/drawing/2014/main" id="{B1319F29-9E2C-4CD3-96D0-5952880E09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59400" y="3022073"/>
            <a:ext cx="451104" cy="445008"/>
          </a:xfrm>
          <a:prstGeom prst="rect">
            <a:avLst/>
          </a:prstGeom>
        </p:spPr>
      </p:pic>
      <p:pic>
        <p:nvPicPr>
          <p:cNvPr id="10" name="Graphic 7" descr="Checkmark">
            <a:extLst>
              <a:ext uri="{FF2B5EF4-FFF2-40B4-BE49-F238E27FC236}">
                <a16:creationId xmlns:a16="http://schemas.microsoft.com/office/drawing/2014/main" id="{CC2AFD57-A089-4F4B-B487-C6CD9DBB2A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96271" y="4013898"/>
            <a:ext cx="451104" cy="44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680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C2E166B9-07C1-4F21-9D00-597612278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2899" y="5756182"/>
            <a:ext cx="781050" cy="10113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1D4E452-DD0C-DC48-9322-6C79F3B7025C}"/>
              </a:ext>
            </a:extLst>
          </p:cNvPr>
          <p:cNvSpPr txBox="1"/>
          <p:nvPr/>
        </p:nvSpPr>
        <p:spPr>
          <a:xfrm>
            <a:off x="6970877" y="1610828"/>
            <a:ext cx="3056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Stretch Goals:</a:t>
            </a:r>
          </a:p>
          <a:p>
            <a:pPr marL="342900" indent="-342900">
              <a:buAutoNum type="arabicParenR"/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DF5A16-25A1-5F44-A7A3-0E62C71E7015}"/>
              </a:ext>
            </a:extLst>
          </p:cNvPr>
          <p:cNvSpPr txBox="1"/>
          <p:nvPr/>
        </p:nvSpPr>
        <p:spPr>
          <a:xfrm>
            <a:off x="1290200" y="2094813"/>
            <a:ext cx="4805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1) Create a mobile application that the user can interface with to connect/start/stop the sensors. 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2) Automatic wireless data transfer from the sensors to the mobile device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3) Error reporting and handling propagated via the mobile app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3) The ability to upload the data to a centralized admin-controlled cloud location 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4) A program that automatically recognizes new data uploaded to the cloud location, downloads it, and prepares it for simulation 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08E9F5-1F77-1D47-9B54-8501A9952150}"/>
              </a:ext>
            </a:extLst>
          </p:cNvPr>
          <p:cNvSpPr txBox="1"/>
          <p:nvPr/>
        </p:nvSpPr>
        <p:spPr>
          <a:xfrm>
            <a:off x="6970877" y="2094813"/>
            <a:ext cx="480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GB" dirty="0"/>
              <a:t>A software simulation that recreates the trajectory and position of the sensor 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7E5843-4DA2-4D4D-9238-0D4E58E45779}"/>
              </a:ext>
            </a:extLst>
          </p:cNvPr>
          <p:cNvSpPr txBox="1"/>
          <p:nvPr/>
        </p:nvSpPr>
        <p:spPr>
          <a:xfrm>
            <a:off x="1566949" y="238872"/>
            <a:ext cx="9058102" cy="1081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Goals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03F383-18A6-494A-B1ED-B79FC921F320}"/>
              </a:ext>
            </a:extLst>
          </p:cNvPr>
          <p:cNvSpPr txBox="1"/>
          <p:nvPr/>
        </p:nvSpPr>
        <p:spPr>
          <a:xfrm>
            <a:off x="1290200" y="1610829"/>
            <a:ext cx="3056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Deliverables:</a:t>
            </a:r>
            <a:endParaRPr lang="en-US" u="sng" dirty="0"/>
          </a:p>
          <a:p>
            <a:pPr marL="342900" indent="-3429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612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C2E166B9-07C1-4F21-9D00-597612278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2899" y="5756182"/>
            <a:ext cx="781050" cy="1011331"/>
          </a:xfrm>
          <a:prstGeom prst="rect">
            <a:avLst/>
          </a:prstGeom>
        </p:spPr>
      </p:pic>
      <p:sp>
        <p:nvSpPr>
          <p:cNvPr id="61" name="Oval 60">
            <a:extLst>
              <a:ext uri="{FF2B5EF4-FFF2-40B4-BE49-F238E27FC236}">
                <a16:creationId xmlns:a16="http://schemas.microsoft.com/office/drawing/2014/main" id="{B9427E34-AC31-4A98-A84B-EDC6CB1CB6EA}"/>
              </a:ext>
            </a:extLst>
          </p:cNvPr>
          <p:cNvSpPr/>
          <p:nvPr/>
        </p:nvSpPr>
        <p:spPr>
          <a:xfrm>
            <a:off x="793339" y="1797049"/>
            <a:ext cx="155678" cy="1392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0632F30-F091-4286-BA58-4F59B7364A10}"/>
              </a:ext>
            </a:extLst>
          </p:cNvPr>
          <p:cNvSpPr/>
          <p:nvPr/>
        </p:nvSpPr>
        <p:spPr>
          <a:xfrm>
            <a:off x="792480" y="2630424"/>
            <a:ext cx="158496" cy="1402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0B7F6B-CC6A-4718-AB9D-3C3268273F09}"/>
              </a:ext>
            </a:extLst>
          </p:cNvPr>
          <p:cNvSpPr/>
          <p:nvPr/>
        </p:nvSpPr>
        <p:spPr>
          <a:xfrm>
            <a:off x="795147" y="3474338"/>
            <a:ext cx="158496" cy="1584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84F3679-C454-458D-98EB-B95212C305F8}"/>
              </a:ext>
            </a:extLst>
          </p:cNvPr>
          <p:cNvSpPr/>
          <p:nvPr/>
        </p:nvSpPr>
        <p:spPr>
          <a:xfrm>
            <a:off x="791718" y="4269486"/>
            <a:ext cx="158496" cy="1584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0B5D81C-BB80-49D6-8E06-2C03E0C74845}"/>
              </a:ext>
            </a:extLst>
          </p:cNvPr>
          <p:cNvSpPr/>
          <p:nvPr/>
        </p:nvSpPr>
        <p:spPr>
          <a:xfrm>
            <a:off x="794385" y="5125592"/>
            <a:ext cx="158496" cy="1584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C4CE6F-D036-E34A-BE17-CD32F3FCEA9D}"/>
              </a:ext>
            </a:extLst>
          </p:cNvPr>
          <p:cNvSpPr/>
          <p:nvPr/>
        </p:nvSpPr>
        <p:spPr>
          <a:xfrm>
            <a:off x="8372956" y="2464943"/>
            <a:ext cx="1688831" cy="26627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1CDFF7-7343-9F41-8D47-8C35DA17C043}"/>
              </a:ext>
            </a:extLst>
          </p:cNvPr>
          <p:cNvSpPr txBox="1"/>
          <p:nvPr/>
        </p:nvSpPr>
        <p:spPr>
          <a:xfrm>
            <a:off x="8372956" y="2421108"/>
            <a:ext cx="210877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Virtual Rendering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1CD39D-D465-E341-9358-D262007C6792}"/>
              </a:ext>
            </a:extLst>
          </p:cNvPr>
          <p:cNvSpPr txBox="1"/>
          <p:nvPr/>
        </p:nvSpPr>
        <p:spPr>
          <a:xfrm>
            <a:off x="1896533" y="0"/>
            <a:ext cx="843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Top View Diagram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29CDB9-EA66-C643-A335-E217E2A18F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667" y="827447"/>
            <a:ext cx="9245600" cy="594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06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C2E166B9-07C1-4F21-9D00-597612278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2899" y="5756182"/>
            <a:ext cx="781050" cy="1011331"/>
          </a:xfrm>
          <a:prstGeom prst="rect">
            <a:avLst/>
          </a:prstGeom>
        </p:spPr>
      </p:pic>
      <p:sp>
        <p:nvSpPr>
          <p:cNvPr id="3" name="Flowchart: Document 2">
            <a:extLst>
              <a:ext uri="{FF2B5EF4-FFF2-40B4-BE49-F238E27FC236}">
                <a16:creationId xmlns:a16="http://schemas.microsoft.com/office/drawing/2014/main" id="{233DC76B-A78A-484D-98AB-AA9449134F05}"/>
              </a:ext>
            </a:extLst>
          </p:cNvPr>
          <p:cNvSpPr/>
          <p:nvPr/>
        </p:nvSpPr>
        <p:spPr>
          <a:xfrm>
            <a:off x="237744" y="1524"/>
            <a:ext cx="2694432" cy="6626352"/>
          </a:xfrm>
          <a:prstGeom prst="flowChartDocumen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147306-9169-4A83-81BB-6BD4BAF7C635}"/>
              </a:ext>
            </a:extLst>
          </p:cNvPr>
          <p:cNvSpPr txBox="1"/>
          <p:nvPr/>
        </p:nvSpPr>
        <p:spPr>
          <a:xfrm>
            <a:off x="354859" y="1800986"/>
            <a:ext cx="2587653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>
                <a:solidFill>
                  <a:srgbClr val="FFFFFF"/>
                </a:solidFill>
              </a:rPr>
              <a:t>Product</a:t>
            </a:r>
            <a:endParaRPr lang="en-US"/>
          </a:p>
          <a:p>
            <a:pPr algn="ctr"/>
            <a:r>
              <a:rPr lang="en-US" sz="3600">
                <a:solidFill>
                  <a:srgbClr val="FFFFFF"/>
                </a:solidFill>
              </a:rPr>
              <a:t>Design (Hardware):</a:t>
            </a:r>
          </a:p>
        </p:txBody>
      </p:sp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28C3F84-87D1-4467-80FD-0687739FB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250" y="765667"/>
            <a:ext cx="8939840" cy="505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15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C2E166B9-07C1-4F21-9D00-597612278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2899" y="5756182"/>
            <a:ext cx="781050" cy="1011331"/>
          </a:xfrm>
          <a:prstGeom prst="rect">
            <a:avLst/>
          </a:prstGeom>
        </p:spPr>
      </p:pic>
      <p:sp>
        <p:nvSpPr>
          <p:cNvPr id="3" name="Flowchart: Document 2">
            <a:extLst>
              <a:ext uri="{FF2B5EF4-FFF2-40B4-BE49-F238E27FC236}">
                <a16:creationId xmlns:a16="http://schemas.microsoft.com/office/drawing/2014/main" id="{233DC76B-A78A-484D-98AB-AA9449134F05}"/>
              </a:ext>
            </a:extLst>
          </p:cNvPr>
          <p:cNvSpPr/>
          <p:nvPr/>
        </p:nvSpPr>
        <p:spPr>
          <a:xfrm>
            <a:off x="237744" y="1524"/>
            <a:ext cx="2694432" cy="6626352"/>
          </a:xfrm>
          <a:prstGeom prst="flowChartDocumen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147306-9169-4A83-81BB-6BD4BAF7C635}"/>
              </a:ext>
            </a:extLst>
          </p:cNvPr>
          <p:cNvSpPr txBox="1"/>
          <p:nvPr/>
        </p:nvSpPr>
        <p:spPr>
          <a:xfrm>
            <a:off x="287803" y="1746122"/>
            <a:ext cx="2587653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>
                <a:solidFill>
                  <a:srgbClr val="FFFFFF"/>
                </a:solidFill>
              </a:rPr>
              <a:t>Product</a:t>
            </a:r>
            <a:endParaRPr lang="en-US"/>
          </a:p>
          <a:p>
            <a:pPr algn="ctr"/>
            <a:r>
              <a:rPr lang="en-US" sz="3600">
                <a:solidFill>
                  <a:srgbClr val="FFFFFF"/>
                </a:solidFill>
              </a:rPr>
              <a:t>Design (Hardware):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810BD5-3212-48FA-B20D-C46BAE7C4636}"/>
              </a:ext>
            </a:extLst>
          </p:cNvPr>
          <p:cNvSpPr txBox="1"/>
          <p:nvPr/>
        </p:nvSpPr>
        <p:spPr>
          <a:xfrm>
            <a:off x="5615797" y="206045"/>
            <a:ext cx="3016370" cy="5375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/>
              <a:t>On-Board System</a:t>
            </a:r>
          </a:p>
        </p:txBody>
      </p:sp>
      <p:pic>
        <p:nvPicPr>
          <p:cNvPr id="5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1B0CECA-9F08-4784-A225-7DE7A4FFD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1834" y="2380468"/>
            <a:ext cx="3965275" cy="2111442"/>
          </a:xfrm>
          <a:prstGeom prst="rect">
            <a:avLst/>
          </a:prstGeom>
        </p:spPr>
      </p:pic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FE5561F-6AFD-400D-9FA1-3CBCA5AEB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9758" y="750408"/>
            <a:ext cx="4914181" cy="573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310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C2E166B9-07C1-4F21-9D00-597612278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2899" y="5756182"/>
            <a:ext cx="781050" cy="1011331"/>
          </a:xfrm>
          <a:prstGeom prst="rect">
            <a:avLst/>
          </a:prstGeom>
        </p:spPr>
      </p:pic>
      <p:sp>
        <p:nvSpPr>
          <p:cNvPr id="3" name="Flowchart: Document 2">
            <a:extLst>
              <a:ext uri="{FF2B5EF4-FFF2-40B4-BE49-F238E27FC236}">
                <a16:creationId xmlns:a16="http://schemas.microsoft.com/office/drawing/2014/main" id="{233DC76B-A78A-484D-98AB-AA9449134F05}"/>
              </a:ext>
            </a:extLst>
          </p:cNvPr>
          <p:cNvSpPr/>
          <p:nvPr/>
        </p:nvSpPr>
        <p:spPr>
          <a:xfrm>
            <a:off x="237744" y="1524"/>
            <a:ext cx="2694432" cy="6626352"/>
          </a:xfrm>
          <a:prstGeom prst="flowChartDocumen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147306-9169-4A83-81BB-6BD4BAF7C635}"/>
              </a:ext>
            </a:extLst>
          </p:cNvPr>
          <p:cNvSpPr txBox="1"/>
          <p:nvPr/>
        </p:nvSpPr>
        <p:spPr>
          <a:xfrm>
            <a:off x="354859" y="1800986"/>
            <a:ext cx="2587653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>
                <a:solidFill>
                  <a:srgbClr val="FFFFFF"/>
                </a:solidFill>
              </a:rPr>
              <a:t>Product</a:t>
            </a:r>
            <a:endParaRPr lang="en-US"/>
          </a:p>
          <a:p>
            <a:pPr algn="ctr"/>
            <a:r>
              <a:rPr lang="en-US" sz="3600">
                <a:solidFill>
                  <a:srgbClr val="FFFFFF"/>
                </a:solidFill>
              </a:rPr>
              <a:t>Design (Hardware):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B100DB-06AF-4D12-B88E-89495FD263A3}"/>
              </a:ext>
            </a:extLst>
          </p:cNvPr>
          <p:cNvSpPr txBox="1"/>
          <p:nvPr/>
        </p:nvSpPr>
        <p:spPr>
          <a:xfrm>
            <a:off x="5946476" y="296174"/>
            <a:ext cx="303074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/>
              <a:t>Off-Board System</a:t>
            </a:r>
          </a:p>
        </p:txBody>
      </p:sp>
      <p:pic>
        <p:nvPicPr>
          <p:cNvPr id="7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3927C0A-E8F7-4EAF-A302-93C6B5C6E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683" y="811654"/>
            <a:ext cx="6596332" cy="3840089"/>
          </a:xfrm>
          <a:prstGeom prst="rect">
            <a:avLst/>
          </a:prstGeom>
        </p:spPr>
      </p:pic>
      <p:pic>
        <p:nvPicPr>
          <p:cNvPr id="6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0D1A4D0-9A67-42B9-A59C-C93BAADA9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7683" y="4882128"/>
            <a:ext cx="3289539" cy="176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26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09DD641D3D8D40AB6448F6EC30A192" ma:contentTypeVersion="8" ma:contentTypeDescription="Create a new document." ma:contentTypeScope="" ma:versionID="ab665997696e8496edf2f34206c9f14d">
  <xsd:schema xmlns:xsd="http://www.w3.org/2001/XMLSchema" xmlns:xs="http://www.w3.org/2001/XMLSchema" xmlns:p="http://schemas.microsoft.com/office/2006/metadata/properties" xmlns:ns2="3685c6f6-695f-41ed-baab-2bf3750a994c" xmlns:ns3="6907636b-ed32-4748-8af7-1b1e126590e9" targetNamespace="http://schemas.microsoft.com/office/2006/metadata/properties" ma:root="true" ma:fieldsID="6cba16eccfe403fca5432aa2674034d6" ns2:_="" ns3:_="">
    <xsd:import namespace="3685c6f6-695f-41ed-baab-2bf3750a994c"/>
    <xsd:import namespace="6907636b-ed32-4748-8af7-1b1e126590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85c6f6-695f-41ed-baab-2bf3750a99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07636b-ed32-4748-8af7-1b1e126590e9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86F6DF-77B3-401D-9F91-7524DD185011}">
  <ds:schemaRefs>
    <ds:schemaRef ds:uri="3685c6f6-695f-41ed-baab-2bf3750a994c"/>
    <ds:schemaRef ds:uri="6907636b-ed32-4748-8af7-1b1e126590e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44CDDE8-6C33-4942-AB07-C4BAF4D9362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39FC17A-CC76-45CA-931D-4F20544E4F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433</Words>
  <Application>Microsoft Macintosh PowerPoint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Corbel</vt:lpstr>
      <vt:lpstr>Titillium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Heyse, David B</dc:creator>
  <cp:lastModifiedBy>Heyse, David B</cp:lastModifiedBy>
  <cp:revision>3</cp:revision>
  <dcterms:created xsi:type="dcterms:W3CDTF">2019-10-23T05:01:37Z</dcterms:created>
  <dcterms:modified xsi:type="dcterms:W3CDTF">2019-10-23T14:55:33Z</dcterms:modified>
</cp:coreProperties>
</file>