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80" r:id="rId3"/>
    <p:sldId id="278" r:id="rId4"/>
    <p:sldId id="279" r:id="rId5"/>
  </p:sldIdLst>
  <p:sldSz cx="9144000" cy="6858000" type="screen4x3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pos="226">
          <p15:clr>
            <a:srgbClr val="A4A3A4"/>
          </p15:clr>
        </p15:guide>
        <p15:guide id="4" pos="5534">
          <p15:clr>
            <a:srgbClr val="A4A3A4"/>
          </p15:clr>
        </p15:guide>
        <p15:guide id="5" pos="2812">
          <p15:clr>
            <a:srgbClr val="A4A3A4"/>
          </p15:clr>
        </p15:guide>
        <p15:guide id="6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howGuides="1">
      <p:cViewPr varScale="1">
        <p:scale>
          <a:sx n="141" d="100"/>
          <a:sy n="141" d="100"/>
        </p:scale>
        <p:origin x="780" y="-30"/>
      </p:cViewPr>
      <p:guideLst>
        <p:guide orient="horz" pos="3884"/>
        <p:guide orient="horz" pos="913"/>
        <p:guide pos="226"/>
        <p:guide pos="5534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DD7BD-38E0-4069-A1F1-5E09BF7126F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00FA6-22DA-4EB1-8311-DFD21A59C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6AB9-D723-40FE-B8F9-D379E1A42843}" type="datetimeFigureOut">
              <a:rPr lang="de-DE" smtClean="0"/>
              <a:pPr/>
              <a:t>11.03.2020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2C5B-8273-44D3-A022-3A2C86933C7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63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spcAft>
        <a:spcPts val="0"/>
      </a:spcAft>
      <a:defRPr sz="1200" b="0" kern="1200">
        <a:solidFill>
          <a:schemeClr val="bg2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0"/>
      </a:spcAft>
      <a:buFont typeface="Calibri" panose="020F0502020204030204" pitchFamily="34" charset="0"/>
      <a:buChar char="▪"/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buFont typeface="Calibri" panose="020F0502020204030204" pitchFamily="34" charset="0"/>
      <a:buChar char="–"/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2C5B-8273-44D3-A022-3A2C86933C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2091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6" name="Picture 14" descr="C:\screenmakers\Kunden\kleinerundbold\Henkes_HSB_Master\PPT_Klassisch\Bilder\Titel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3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58775" y="3439938"/>
            <a:ext cx="8352000" cy="792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58774" y="4365104"/>
            <a:ext cx="8425694" cy="288032"/>
          </a:xfr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9" y="1897200"/>
            <a:ext cx="3167674" cy="164379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" y="1897200"/>
            <a:ext cx="4158372" cy="1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45494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D9971F34-873F-431A-BB41-B67036AB3B7D}" type="datetime1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Felix Riedel ©HSB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0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61004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E0609AF2-121E-4354-80A2-F10787F8D0F9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Felix Riedel ©HSB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1" y="-28800"/>
            <a:ext cx="1382256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8789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C:\screenmakers\Kunden\kleinerundbold\Henkes_HSB_Master\PPT_Klassisch\Bilder\Titel mit Bild_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67862" cy="68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574801"/>
            <a:ext cx="9144000" cy="5283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59530" y="4545123"/>
            <a:ext cx="8424000" cy="792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59531" y="5470289"/>
            <a:ext cx="8425693" cy="288032"/>
          </a:xfr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80" y="129600"/>
            <a:ext cx="3167672" cy="164379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" y="129600"/>
            <a:ext cx="4158372" cy="1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26654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 descr="C:\screenmakers\Kunden\kleinerundbold\Henkes_HSB_Master\PPT_Klassisch\Bilder\Kapitel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68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 userDrawn="1"/>
        </p:nvSpPr>
        <p:spPr bwMode="gray">
          <a:xfrm>
            <a:off x="358775" y="656692"/>
            <a:ext cx="1044873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58775" y="1376362"/>
            <a:ext cx="8424000" cy="4789487"/>
          </a:xfrm>
        </p:spPr>
        <p:txBody>
          <a:bodyPr>
            <a:noAutofit/>
          </a:bodyPr>
          <a:lstStyle>
            <a:lvl1pPr marL="360000" indent="-360000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360363" indent="17938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910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 descr="C:\screenmakers\Kunden\kleinerundbold\Henkes_HSB_Master\PPT_Klassisch\Bilder\Kapitel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68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3994" y="1952836"/>
            <a:ext cx="8424000" cy="792088"/>
          </a:xfrm>
        </p:spPr>
        <p:txBody>
          <a:bodyPr anchor="b">
            <a:no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58775" y="2816931"/>
            <a:ext cx="8424000" cy="684000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3479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A52C659-37DD-4ADE-8C81-BF0C515DD875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Felix Riedel ©HSB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58775" y="1376363"/>
            <a:ext cx="8424000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543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1031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F62ABD83-639F-45B3-9366-169C0BA221A5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Felix Riedel ©HSB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8775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4679950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291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2749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95ADEE27-E858-497C-9012-BCDE75F1D9B6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Felix Riedel ©HSB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4679950" y="1449388"/>
            <a:ext cx="4105275" cy="471646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58775" y="1376363"/>
            <a:ext cx="4105275" cy="47894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51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9620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620" y="590550"/>
            <a:ext cx="9143380" cy="6267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26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8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screenmakers\Kunden\kleinerundbold\Henkes_HSB_Master\PPT_Klassisch\Bilder\Kapitel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68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6" y="2852936"/>
            <a:ext cx="8426450" cy="2124236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16pt</a:t>
            </a:r>
          </a:p>
        </p:txBody>
      </p:sp>
      <p:cxnSp>
        <p:nvCxnSpPr>
          <p:cNvPr id="7" name="Gerade Verbindung 6"/>
          <p:cNvCxnSpPr/>
          <p:nvPr userDrawn="1"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626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C:\screenmakers\Kunden\kleinerundbold\Henkes_HSB_Master\PPT_Klassisch\Bilder\Inhal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" y="0"/>
            <a:ext cx="9144000" cy="68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16316" y="6392354"/>
            <a:ext cx="765448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188F591-EDEA-476D-9048-9064C7334753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58774" y="6392354"/>
            <a:ext cx="6805514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de-DE"/>
              <a:t>Felix Riedel ©HSB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8388423" y="6392354"/>
            <a:ext cx="391989" cy="168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8444F55-0981-4E9E-8F6B-2F7546EE58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58775" y="1376363"/>
            <a:ext cx="8425694" cy="47894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58775" y="584684"/>
            <a:ext cx="8424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/>
        </p:nvCxnSpPr>
        <p:spPr bwMode="gray">
          <a:xfrm flipH="1">
            <a:off x="-360548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360548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9252520" y="144938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9252520" y="616585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8645339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455276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433803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32761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8645339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4552764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4338036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32761" y="7119410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00" y="-28800"/>
            <a:ext cx="1382258" cy="7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0" r:id="rId5"/>
    <p:sldLayoutId id="2147483652" r:id="rId6"/>
    <p:sldLayoutId id="2147483662" r:id="rId7"/>
    <p:sldLayoutId id="2147483663" r:id="rId8"/>
    <p:sldLayoutId id="2147483664" r:id="rId9"/>
    <p:sldLayoutId id="2147483654" r:id="rId10"/>
    <p:sldLayoutId id="21474836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spcAft>
          <a:spcPts val="0"/>
        </a:spcAft>
        <a:buFont typeface="Arial" panose="020B0604020202020204" pitchFamily="34" charset="0"/>
        <a:buNone/>
        <a:defRPr sz="1600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200"/>
        </a:spcBef>
        <a:spcAft>
          <a:spcPts val="0"/>
        </a:spcAft>
        <a:buFont typeface="Wingdings" charset="2"/>
        <a:buChar char="§"/>
        <a:defRPr sz="1600" kern="1200">
          <a:solidFill>
            <a:schemeClr val="bg2"/>
          </a:solidFill>
          <a:latin typeface="+mj-lt"/>
          <a:ea typeface="+mn-ea"/>
          <a:cs typeface="+mn-cs"/>
        </a:defRPr>
      </a:lvl2pPr>
      <a:lvl3pPr marL="363538" indent="-182563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3pPr>
      <a:lvl4pPr marL="541338" indent="-179388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4pPr>
      <a:lvl5pPr marL="714375" indent="-180975" algn="l" defTabSz="914400" rtl="0" eaLnBrk="1" latinLnBrk="0" hangingPunct="1">
        <a:spcBef>
          <a:spcPts val="200"/>
        </a:spcBef>
        <a:spcAft>
          <a:spcPts val="0"/>
        </a:spcAft>
        <a:buFont typeface="Symbol" charset="2"/>
        <a:buChar char="-"/>
        <a:defRPr sz="16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482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&amp;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Spyder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Riedel</a:t>
            </a:r>
          </a:p>
        </p:txBody>
      </p:sp>
    </p:spTree>
    <p:extLst>
      <p:ext uri="{BB962C8B-B14F-4D97-AF65-F5344CB8AC3E}">
        <p14:creationId xmlns:p14="http://schemas.microsoft.com/office/powerpoint/2010/main" val="10134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C659-37DD-4ADE-8C81-BF0C515DD875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Felix Riedel ©HSB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Anaconda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Data Science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multiple different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(IDE).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primarily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 </a:t>
            </a:r>
            <a:r>
              <a:rPr lang="de-DE" dirty="0" err="1" smtClean="0"/>
              <a:t>as</a:t>
            </a:r>
            <a:r>
              <a:rPr lang="de-DE" dirty="0" smtClean="0"/>
              <a:t> an IDE, 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Sypder</a:t>
            </a:r>
            <a:r>
              <a:rPr lang="de-DE" dirty="0" smtClean="0"/>
              <a:t>,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Python DIE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choosing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Anaconda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downloaded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link. Just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https://www.anaconda.com/distribution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spyder</a:t>
            </a:r>
            <a:r>
              <a:rPr lang="de-DE" dirty="0" smtClean="0"/>
              <a:t>, 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prompt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typing</a:t>
            </a:r>
            <a:r>
              <a:rPr lang="de-DE" dirty="0" smtClean="0"/>
              <a:t> in „</a:t>
            </a:r>
            <a:r>
              <a:rPr lang="de-DE" dirty="0" err="1" smtClean="0"/>
              <a:t>anaconda</a:t>
            </a:r>
            <a:r>
              <a:rPr lang="de-DE" dirty="0"/>
              <a:t> </a:t>
            </a:r>
            <a:r>
              <a:rPr lang="de-DE" dirty="0" smtClean="0"/>
              <a:t>prompt“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bar </a:t>
            </a:r>
            <a:r>
              <a:rPr lang="de-DE" dirty="0" err="1" smtClean="0"/>
              <a:t>and</a:t>
            </a:r>
            <a:r>
              <a:rPr lang="de-DE" dirty="0" smtClean="0"/>
              <a:t> type in </a:t>
            </a:r>
            <a:r>
              <a:rPr lang="de-DE" dirty="0" err="1" smtClean="0"/>
              <a:t>either</a:t>
            </a:r>
            <a:r>
              <a:rPr lang="de-DE" dirty="0" smtClean="0"/>
              <a:t> „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</a:t>
            </a:r>
            <a:r>
              <a:rPr lang="de-DE" dirty="0" smtClean="0"/>
              <a:t>“ </a:t>
            </a:r>
            <a:r>
              <a:rPr lang="de-DE" dirty="0" err="1" smtClean="0"/>
              <a:t>or</a:t>
            </a:r>
            <a:r>
              <a:rPr lang="de-DE" dirty="0" smtClean="0"/>
              <a:t> „</a:t>
            </a:r>
            <a:r>
              <a:rPr lang="de-DE" dirty="0" err="1" smtClean="0"/>
              <a:t>spyder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Alternatively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bar. But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on,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Jupyter</a:t>
            </a:r>
            <a:r>
              <a:rPr lang="de-DE" dirty="0" smtClean="0"/>
              <a:t> Notebook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,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Spyder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42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E46FC8-84FF-43B6-A312-A5D9AB4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C659-37DD-4ADE-8C81-BF0C515DD875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037119-23AB-4A81-9888-C780FAB8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Riedel ©HSB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4BEA47-2091-41EA-9D1E-BBE03CF4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6923FD-09D8-4D1A-9E14-7C02047B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Spyder</a:t>
            </a:r>
            <a:r>
              <a:rPr lang="de-DE" dirty="0"/>
              <a:t> </a:t>
            </a:r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2FC23A-8197-4DED-8A8E-445AD917E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Screenshot, Computer, Laptop, sitzend enthält.&#10;&#10;Automatisch generierte Beschreibung">
            <a:extLst>
              <a:ext uri="{FF2B5EF4-FFF2-40B4-BE49-F238E27FC236}">
                <a16:creationId xmlns:a16="http://schemas.microsoft.com/office/drawing/2014/main" id="{2E378951-3019-4F8F-B657-9C7C9A13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40"/>
            <a:ext cx="9144000" cy="4953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293C3DB-011C-4747-8DE6-D831028AB11C}"/>
              </a:ext>
            </a:extLst>
          </p:cNvPr>
          <p:cNvSpPr/>
          <p:nvPr/>
        </p:nvSpPr>
        <p:spPr>
          <a:xfrm>
            <a:off x="1835696" y="1196684"/>
            <a:ext cx="180020" cy="10794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93A049C-0251-4F2E-9A40-5EAF04845951}"/>
              </a:ext>
            </a:extLst>
          </p:cNvPr>
          <p:cNvSpPr/>
          <p:nvPr/>
        </p:nvSpPr>
        <p:spPr>
          <a:xfrm>
            <a:off x="5616116" y="1556792"/>
            <a:ext cx="144016" cy="144016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1FCE42-EA62-4299-A671-0C0ACBC64E46}"/>
              </a:ext>
            </a:extLst>
          </p:cNvPr>
          <p:cNvSpPr/>
          <p:nvPr/>
        </p:nvSpPr>
        <p:spPr>
          <a:xfrm>
            <a:off x="3707904" y="1695277"/>
            <a:ext cx="1908212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de-DE" sz="1600" dirty="0" err="1">
                <a:solidFill>
                  <a:schemeClr val="tx1"/>
                </a:solidFill>
              </a:rPr>
              <a:t>Navigate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folder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scripts</a:t>
            </a:r>
            <a:endParaRPr lang="de-DE" sz="16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de-DE" sz="1600" dirty="0">
                <a:solidFill>
                  <a:schemeClr val="tx1"/>
                </a:solidFill>
              </a:rPr>
              <a:t>-&gt;</a:t>
            </a:r>
          </a:p>
          <a:p>
            <a:pPr algn="ctr">
              <a:spcBef>
                <a:spcPts val="200"/>
              </a:spcBef>
            </a:pPr>
            <a:r>
              <a:rPr lang="de-DE" sz="1600" dirty="0">
                <a:solidFill>
                  <a:schemeClr val="tx1"/>
                </a:solidFill>
              </a:rPr>
              <a:t>Set </a:t>
            </a:r>
            <a:r>
              <a:rPr lang="de-DE" sz="1600" dirty="0" err="1">
                <a:solidFill>
                  <a:schemeClr val="tx1"/>
                </a:solidFill>
              </a:rPr>
              <a:t>Console</a:t>
            </a:r>
            <a:r>
              <a:rPr lang="de-DE" sz="1600" dirty="0">
                <a:solidFill>
                  <a:schemeClr val="tx1"/>
                </a:solidFill>
              </a:rPr>
              <a:t> Working Directory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CE43DA-EB90-4889-BB6D-3B889333876D}"/>
              </a:ext>
            </a:extLst>
          </p:cNvPr>
          <p:cNvSpPr/>
          <p:nvPr/>
        </p:nvSpPr>
        <p:spPr>
          <a:xfrm>
            <a:off x="5760132" y="1667999"/>
            <a:ext cx="3381418" cy="1616986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676378B-899F-4D6C-AE37-950B9C9435EC}"/>
              </a:ext>
            </a:extLst>
          </p:cNvPr>
          <p:cNvSpPr/>
          <p:nvPr/>
        </p:nvSpPr>
        <p:spPr>
          <a:xfrm flipH="1">
            <a:off x="6768244" y="3284984"/>
            <a:ext cx="396044" cy="71736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CFB2EC7-8F3A-4EC0-83D0-D068122C02DA}"/>
              </a:ext>
            </a:extLst>
          </p:cNvPr>
          <p:cNvCxnSpPr/>
          <p:nvPr/>
        </p:nvCxnSpPr>
        <p:spPr>
          <a:xfrm>
            <a:off x="5220072" y="2060848"/>
            <a:ext cx="540060" cy="25202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184635F1-8E27-44CD-BBD7-2F6970CE9431}"/>
              </a:ext>
            </a:extLst>
          </p:cNvPr>
          <p:cNvSpPr/>
          <p:nvPr/>
        </p:nvSpPr>
        <p:spPr>
          <a:xfrm>
            <a:off x="107504" y="1304628"/>
            <a:ext cx="1908212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de-DE" sz="1600" dirty="0">
                <a:solidFill>
                  <a:schemeClr val="tx1"/>
                </a:solidFill>
              </a:rPr>
              <a:t>Next </a:t>
            </a:r>
            <a:r>
              <a:rPr lang="de-DE" sz="1600" dirty="0" err="1">
                <a:solidFill>
                  <a:schemeClr val="tx1"/>
                </a:solidFill>
              </a:rPr>
              <a:t>page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4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B0E-1109-4077-BAFA-114F473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C659-37DD-4ADE-8C81-BF0C515DD875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A09A7F-DC9F-4441-B8DA-3EED04DF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Riedel ©HSB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94529-1FDD-4E07-B411-11D32032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4F55-0981-4E9E-8F6B-2F7546EE58D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A6897E-C2F2-4168-BFCD-5DDBDF2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Syntax </a:t>
            </a:r>
            <a:r>
              <a:rPr lang="de-DE" dirty="0" err="1"/>
              <a:t>Coloring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A84787-597E-468D-9BEB-388582F99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Screenshot, drinnen, Monitor, Computer enthält.&#10;&#10;Automatisch generierte Beschreibung">
            <a:extLst>
              <a:ext uri="{FF2B5EF4-FFF2-40B4-BE49-F238E27FC236}">
                <a16:creationId xmlns:a16="http://schemas.microsoft.com/office/drawing/2014/main" id="{BC172A61-FC99-4F40-A6C2-B420ECB3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63A4283-1604-451B-8911-5FE3E06314FD}"/>
              </a:ext>
            </a:extLst>
          </p:cNvPr>
          <p:cNvSpPr/>
          <p:nvPr/>
        </p:nvSpPr>
        <p:spPr>
          <a:xfrm>
            <a:off x="1835696" y="1062041"/>
            <a:ext cx="180020" cy="10794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9FFA7F0-595F-4259-90D6-5C860759EE49}"/>
              </a:ext>
            </a:extLst>
          </p:cNvPr>
          <p:cNvSpPr/>
          <p:nvPr/>
        </p:nvSpPr>
        <p:spPr>
          <a:xfrm>
            <a:off x="2843808" y="2816932"/>
            <a:ext cx="1224136" cy="144016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2288AC9-C581-47B2-8433-BA21F0970C3E}"/>
              </a:ext>
            </a:extLst>
          </p:cNvPr>
          <p:cNvSpPr/>
          <p:nvPr/>
        </p:nvSpPr>
        <p:spPr>
          <a:xfrm>
            <a:off x="4175956" y="3176971"/>
            <a:ext cx="684076" cy="10767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8F94C1F-8594-4D3E-9801-7B8173BF334A}"/>
              </a:ext>
            </a:extLst>
          </p:cNvPr>
          <p:cNvSpPr/>
          <p:nvPr/>
        </p:nvSpPr>
        <p:spPr>
          <a:xfrm>
            <a:off x="4391980" y="3032956"/>
            <a:ext cx="468052" cy="10767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E0C25F6-0FB7-4F5A-9BD0-7D7854470FC0}"/>
              </a:ext>
            </a:extLst>
          </p:cNvPr>
          <p:cNvSpPr/>
          <p:nvPr/>
        </p:nvSpPr>
        <p:spPr>
          <a:xfrm>
            <a:off x="2843808" y="2384884"/>
            <a:ext cx="468052" cy="10767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de-DE" sz="1600" dirty="0" err="1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1692D7-06D9-4BE1-A390-F124EE9B1C22}"/>
              </a:ext>
            </a:extLst>
          </p:cNvPr>
          <p:cNvCxnSpPr>
            <a:stCxn id="9" idx="2"/>
          </p:cNvCxnSpPr>
          <p:nvPr/>
        </p:nvCxnSpPr>
        <p:spPr>
          <a:xfrm>
            <a:off x="1925706" y="1169985"/>
            <a:ext cx="918102" cy="12148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36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4zu3_türkis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HSB_PPT-Master_4zu3_türkisblau_ras.potx</Template>
  <TotalTime>0</TotalTime>
  <Words>208</Words>
  <Application>Microsoft Office PowerPoint</Application>
  <PresentationFormat>Bildschirmpräsentation (4:3)</PresentationFormat>
  <Paragraphs>32</Paragraphs>
  <Slides>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HSB_4zu3_türkisblau</vt:lpstr>
      <vt:lpstr>think-cell Folie</vt:lpstr>
      <vt:lpstr>Installing Anaconda &amp; Starting Jupyter Notebook and Spyder</vt:lpstr>
      <vt:lpstr>Installing Anaconda</vt:lpstr>
      <vt:lpstr>Spyder UI</vt:lpstr>
      <vt:lpstr>Change Syntax Coloring</vt:lpstr>
    </vt:vector>
  </TitlesOfParts>
  <Company>HSB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Präsentationsvorlage: Farbe türkisblau</dc:title>
  <dc:subject>Thema der Präsentation</dc:subject>
  <dc:creator>Autor der Präsentation</dc:creator>
  <dc:description>Optimiert für die PowerPoint-Version 2010</dc:description>
  <cp:lastModifiedBy>Riedel, Felix F. (067)</cp:lastModifiedBy>
  <cp:revision>155</cp:revision>
  <dcterms:created xsi:type="dcterms:W3CDTF">2016-01-25T15:52:04Z</dcterms:created>
  <dcterms:modified xsi:type="dcterms:W3CDTF">2020-03-11T12:11:44Z</dcterms:modified>
  <cp:category>Vorlage</cp:category>
</cp:coreProperties>
</file>