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sldIdLst>
    <p:sldId id="257" r:id="rId4"/>
    <p:sldId id="258" r:id="rId5"/>
    <p:sldId id="259" r:id="rId6"/>
    <p:sldId id="260" r:id="rId7"/>
    <p:sldId id="262" r:id="rId8"/>
    <p:sldId id="266" r:id="rId9"/>
    <p:sldId id="264" r:id="rId10"/>
    <p:sldId id="275" r:id="rId11"/>
    <p:sldId id="265" r:id="rId12"/>
    <p:sldId id="25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5F"/>
    <a:srgbClr val="CAF0F8"/>
    <a:srgbClr val="90E0EF"/>
    <a:srgbClr val="01B4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3B562-F04B-4B51-93D7-35343C84153D}" v="5800" dt="2022-02-23T08:42:52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9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7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4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8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7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4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8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3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6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0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383-7E67-4F4C-8C3B-59D19E2583EB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FAC8-C365-44E7-A0A1-E33BF7C10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867" y="-1591733"/>
            <a:ext cx="1117600" cy="1117600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91734" y="-1591733"/>
            <a:ext cx="1117600" cy="1117600"/>
          </a:xfrm>
          <a:prstGeom prst="rect">
            <a:avLst/>
          </a:prstGeom>
          <a:solidFill>
            <a:srgbClr val="01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7880" y="-1591733"/>
            <a:ext cx="1117600" cy="1117600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1747" y="-1591733"/>
            <a:ext cx="1117600" cy="1117600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1293" y="596900"/>
            <a:ext cx="10389414" cy="5664200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1953" y="2218266"/>
            <a:ext cx="538638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인터넷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스터디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카페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		   </a:t>
            </a:r>
            <a:r>
              <a:rPr lang="ko-KR" altLang="en-US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백엔드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구현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1953" y="3958621"/>
            <a:ext cx="453188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TEAM 9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조스바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 (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Join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Our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Study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+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Java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김시언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서현호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이지현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이찬우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정재홍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96900"/>
            <a:ext cx="579755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데이터 1"/>
          <p:cNvSpPr/>
          <p:nvPr/>
        </p:nvSpPr>
        <p:spPr>
          <a:xfrm>
            <a:off x="-1563329" y="-133350"/>
            <a:ext cx="8345923" cy="118321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2"/>
          <p:cNvSpPr txBox="1"/>
          <p:nvPr/>
        </p:nvSpPr>
        <p:spPr>
          <a:xfrm>
            <a:off x="1140056" y="147766"/>
            <a:ext cx="13837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최종 시연</a:t>
            </a:r>
            <a:endParaRPr lang="en-US" altLang="ko-KR" sz="24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05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848415" y="44602"/>
            <a:ext cx="1343585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4055F"/>
                </a:solidFill>
                <a:latin typeface="나눔스퀘어 Bold"/>
                <a:ea typeface="나눔스퀘어 Bold"/>
              </a:rPr>
              <a:t>팀원 이지현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0" y="1687754"/>
            <a:ext cx="1226882" cy="4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445569"/>
                </a:solidFill>
                <a:latin typeface="나눔스퀘어OTF"/>
                <a:ea typeface="나눔스퀘어OTF"/>
              </a:rPr>
              <a:t>DB: 테이블 변경</a:t>
            </a: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100" b="1" i="0" u="none" strike="noStrike" kern="1200" cap="none" spc="0" normalizeH="0" baseline="0">
              <a:solidFill>
                <a:srgbClr val="445569"/>
              </a:solidFill>
              <a:latin typeface="나눔스퀘어OTF"/>
              <a:ea typeface="나눔스퀘어OTF"/>
            </a:endParaRPr>
          </a:p>
        </p:txBody>
      </p:sp>
      <p:sp>
        <p:nvSpPr>
          <p:cNvPr id="10" name="오른쪽 화살표 6"/>
          <p:cNvSpPr/>
          <p:nvPr/>
        </p:nvSpPr>
        <p:spPr>
          <a:xfrm flipV="1">
            <a:off x="3376015" y="3134364"/>
            <a:ext cx="843503" cy="2946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4791" y="2315400"/>
            <a:ext cx="1936159" cy="1478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310" y="3946864"/>
            <a:ext cx="3068108" cy="17381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971" y="1917634"/>
            <a:ext cx="2940017" cy="9233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684" y="3429000"/>
            <a:ext cx="3701052" cy="1176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4952" y="3135331"/>
            <a:ext cx="1457528" cy="1619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5826" y="4766053"/>
            <a:ext cx="3870167" cy="1312733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9466" y="2889658"/>
            <a:ext cx="2227442" cy="25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445569"/>
                </a:solidFill>
                <a:effectLst/>
                <a:uLnTx/>
                <a:uFillTx/>
                <a:latin typeface="나눔스퀘어OTF"/>
                <a:ea typeface="나눔스퀘어OTF"/>
              </a:rPr>
              <a:t>컨트롤러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445569"/>
                </a:solidFill>
                <a:effectLst/>
                <a:uLnTx/>
                <a:uFillTx/>
                <a:latin typeface="나눔스퀘어OTF"/>
                <a:ea typeface="나눔스퀘어OTF"/>
              </a:rPr>
              <a:t>:reviewController.java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0" y="1484307"/>
            <a:ext cx="1883459" cy="271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445569"/>
                </a:solidFill>
                <a:latin typeface="나눔스퀘어OTF"/>
                <a:ea typeface="나눔스퀘어OTF"/>
              </a:rPr>
              <a:t>1.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445569"/>
                </a:solidFill>
                <a:latin typeface="나눔스퀘어OTF"/>
                <a:ea typeface="나눔스퀘어OTF"/>
              </a:rPr>
              <a:t>리뷰 별점주기</a:t>
            </a:r>
          </a:p>
        </p:txBody>
      </p:sp>
      <p:sp>
        <p:nvSpPr>
          <p:cNvPr id="19" name="위로 굽은 화살표 13"/>
          <p:cNvSpPr/>
          <p:nvPr/>
        </p:nvSpPr>
        <p:spPr>
          <a:xfrm rot="11017391" flipH="1">
            <a:off x="6389021" y="3035249"/>
            <a:ext cx="594333" cy="787503"/>
          </a:xfrm>
          <a:prstGeom prst="bentUpArrow">
            <a:avLst>
              <a:gd name="adj1" fmla="val 17674"/>
              <a:gd name="adj2" fmla="val 25000"/>
              <a:gd name="adj3" fmla="val 25000"/>
            </a:avLst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93249" y="1636705"/>
            <a:ext cx="1883459" cy="271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445569"/>
                </a:solidFill>
                <a:latin typeface="나눔스퀘어OTF"/>
                <a:ea typeface="나눔스퀘어OTF"/>
              </a:rPr>
              <a:t>2.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445569"/>
                </a:solidFill>
                <a:latin typeface="나눔스퀘어OTF"/>
                <a:ea typeface="나눔스퀘어OTF"/>
              </a:rPr>
              <a:t> 멘토 등록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98864" y="1931175"/>
            <a:ext cx="2709843" cy="41331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200997" y="3868750"/>
            <a:ext cx="1991002" cy="914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867" y="-1591733"/>
            <a:ext cx="1117600" cy="1117600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91734" y="-1591733"/>
            <a:ext cx="1117600" cy="1117600"/>
          </a:xfrm>
          <a:prstGeom prst="rect">
            <a:avLst/>
          </a:prstGeom>
          <a:solidFill>
            <a:srgbClr val="01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7880" y="-1591733"/>
            <a:ext cx="1117600" cy="1117600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1747" y="-1591733"/>
            <a:ext cx="1117600" cy="1117600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1293" y="1553077"/>
            <a:ext cx="10389414" cy="4811088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0534" y="2160691"/>
            <a:ext cx="53863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  <a:p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감사합니다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200908"/>
            <a:ext cx="5797550" cy="5797550"/>
          </a:xfrm>
          <a:prstGeom prst="rect">
            <a:avLst/>
          </a:prstGeom>
        </p:spPr>
      </p:pic>
      <p:sp>
        <p:nvSpPr>
          <p:cNvPr id="10" name="순서도: 데이터 1">
            <a:extLst>
              <a:ext uri="{FF2B5EF4-FFF2-40B4-BE49-F238E27FC236}">
                <a16:creationId xmlns:a16="http://schemas.microsoft.com/office/drawing/2014/main" id="{16562528-80DA-49C7-B072-47C241008DF8}"/>
              </a:ext>
            </a:extLst>
          </p:cNvPr>
          <p:cNvSpPr/>
          <p:nvPr/>
        </p:nvSpPr>
        <p:spPr>
          <a:xfrm>
            <a:off x="-1563329" y="-133350"/>
            <a:ext cx="8345923" cy="118321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C36F398-EE7E-4F42-AF26-C479C2FBDA7B}"/>
              </a:ext>
            </a:extLst>
          </p:cNvPr>
          <p:cNvSpPr txBox="1"/>
          <p:nvPr/>
        </p:nvSpPr>
        <p:spPr>
          <a:xfrm>
            <a:off x="1140056" y="147766"/>
            <a:ext cx="13837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최종 시연</a:t>
            </a:r>
            <a:endParaRPr lang="en-US" altLang="ko-KR" sz="240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CD427C66-DB4A-48F9-B3D4-33B57FBD53F0}"/>
              </a:ext>
            </a:extLst>
          </p:cNvPr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796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5400000">
            <a:off x="-59268" y="59270"/>
            <a:ext cx="2895601" cy="2777066"/>
          </a:xfrm>
          <a:prstGeom prst="rtTriangle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잘린 사각형 6"/>
          <p:cNvSpPr/>
          <p:nvPr/>
        </p:nvSpPr>
        <p:spPr>
          <a:xfrm rot="5400000">
            <a:off x="-177801" y="1073582"/>
            <a:ext cx="5909731" cy="4609239"/>
          </a:xfrm>
          <a:prstGeom prst="snip1Rect">
            <a:avLst>
              <a:gd name="adj" fmla="val 50000"/>
            </a:avLst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3979" y="2895604"/>
            <a:ext cx="1256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팀 구성 및 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129266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40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4055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4055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구현</a:t>
            </a:r>
          </a:p>
        </p:txBody>
      </p:sp>
    </p:spTree>
    <p:extLst>
      <p:ext uri="{BB962C8B-B14F-4D97-AF65-F5344CB8AC3E}">
        <p14:creationId xmlns:p14="http://schemas.microsoft.com/office/powerpoint/2010/main" val="13993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55327" y="0"/>
            <a:ext cx="21915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77784" y="0"/>
            <a:ext cx="21915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00240" y="0"/>
            <a:ext cx="21915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22697" y="0"/>
            <a:ext cx="21915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645153" y="0"/>
            <a:ext cx="219152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7867" y="-1591733"/>
            <a:ext cx="1117600" cy="1117600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91734" y="-1591733"/>
            <a:ext cx="1117600" cy="1117600"/>
          </a:xfrm>
          <a:prstGeom prst="rect">
            <a:avLst/>
          </a:prstGeom>
          <a:solidFill>
            <a:srgbClr val="01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27880" y="-1591733"/>
            <a:ext cx="1117600" cy="1117600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31747" y="-1591733"/>
            <a:ext cx="1117600" cy="1117600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/>
          <p:cNvSpPr/>
          <p:nvPr/>
        </p:nvSpPr>
        <p:spPr>
          <a:xfrm>
            <a:off x="-1563329" y="0"/>
            <a:ext cx="7405329" cy="104986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0056" y="1477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5327" y="2150533"/>
            <a:ext cx="2191520" cy="2573867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나눔스퀘어OTF"/>
                <a:ea typeface="나눔스퀘어 Bold" panose="020B0600000101010101" pitchFamily="50" charset="-127"/>
              </a:rPr>
              <a:t>인터넷 스터디 카페</a:t>
            </a:r>
            <a:endParaRPr lang="en-US" altLang="ko-KR" sz="1600" dirty="0">
              <a:solidFill>
                <a:schemeClr val="tx1"/>
              </a:solidFill>
              <a:latin typeface="나눔스퀘어OTF"/>
              <a:ea typeface="나눔스퀘어 Bold" panose="020B0600000101010101" pitchFamily="50" charset="-127"/>
            </a:endParaRPr>
          </a:p>
          <a:p>
            <a:pPr algn="just"/>
            <a:r>
              <a:rPr lang="ko-KR" altLang="en-US" sz="1600" dirty="0" err="1">
                <a:solidFill>
                  <a:schemeClr val="tx1"/>
                </a:solidFill>
                <a:latin typeface="나눔스퀘어OTF"/>
                <a:ea typeface="나눔스퀘어 Bold" panose="020B0600000101010101" pitchFamily="50" charset="-127"/>
              </a:rPr>
              <a:t>백엔드</a:t>
            </a:r>
            <a:r>
              <a:rPr lang="ko-KR" altLang="en-US" sz="1600" dirty="0">
                <a:solidFill>
                  <a:schemeClr val="tx1"/>
                </a:solidFill>
                <a:latin typeface="나눔스퀘어OTF"/>
                <a:ea typeface="나눔스퀘어 Bold" panose="020B0600000101010101" pitchFamily="50" charset="-127"/>
              </a:rPr>
              <a:t> 구현</a:t>
            </a:r>
            <a:endParaRPr lang="ko-KR" sz="1600" dirty="0">
              <a:solidFill>
                <a:schemeClr val="tx1"/>
              </a:solidFill>
              <a:latin typeface="나눔스퀘어OTF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77782" y="3327400"/>
            <a:ext cx="2191520" cy="2573867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지난 프로젝트에서 개발이 완료된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프론트엔드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환경을 </a:t>
            </a: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백엔드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개발을 통해 실질적 구현에 목적을 둠</a:t>
            </a:r>
            <a:endParaRPr 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0237" y="3674533"/>
            <a:ext cx="2191520" cy="2573867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600" dirty="0" err="1">
                <a:solidFill>
                  <a:schemeClr val="tx1"/>
                </a:solidFill>
                <a:latin typeface="나눔스퀘어OTF"/>
                <a:ea typeface="나눔스퀘어 Bold" panose="020B0600000101010101" pitchFamily="50" charset="-127"/>
              </a:rPr>
              <a:t>백엔드</a:t>
            </a:r>
            <a:r>
              <a:rPr lang="ko-KR" altLang="en-US" sz="1600" dirty="0">
                <a:solidFill>
                  <a:schemeClr val="tx1"/>
                </a:solidFill>
                <a:latin typeface="나눔스퀘어OTF"/>
                <a:ea typeface="나눔스퀘어 Bold" panose="020B0600000101010101" pitchFamily="50" charset="-127"/>
              </a:rPr>
              <a:t> 실습 및 협업과 전체 사이트 구축</a:t>
            </a:r>
            <a:endParaRPr lang="ko-KR" sz="1600" dirty="0">
              <a:solidFill>
                <a:schemeClr val="tx1"/>
              </a:solidFill>
              <a:latin typeface="나눔스퀘어OTF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22695" y="1761067"/>
            <a:ext cx="2191520" cy="2573867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endParaRPr lang="ko-KR" sz="1600" dirty="0" err="1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멘토링모집</a:t>
            </a:r>
            <a:endParaRPr 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스터디모집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플래너기능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커뮤니티기능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645153" y="2810933"/>
            <a:ext cx="2191520" cy="2573867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16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백엔드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구현 및 데이터베이스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통합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실용적인 사이트 작동 확인</a:t>
            </a:r>
            <a:endParaRPr lang="en-US" altLang="ko-KR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325" y="173943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7780" y="289286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234" y="323426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1821" y="130786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45150" y="2349268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2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데이터 2"/>
          <p:cNvSpPr/>
          <p:nvPr/>
        </p:nvSpPr>
        <p:spPr>
          <a:xfrm>
            <a:off x="-1563329" y="0"/>
            <a:ext cx="7405329" cy="104986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0056" y="147766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팀 구성 및 역할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</a:p>
        </p:txBody>
      </p:sp>
      <p:sp>
        <p:nvSpPr>
          <p:cNvPr id="18" name="순서도: 데이터 17"/>
          <p:cNvSpPr/>
          <p:nvPr/>
        </p:nvSpPr>
        <p:spPr>
          <a:xfrm>
            <a:off x="1066384" y="4593831"/>
            <a:ext cx="14671303" cy="2079977"/>
          </a:xfrm>
          <a:prstGeom prst="flowChartInputOutpu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순서도: 데이터 18"/>
          <p:cNvSpPr/>
          <p:nvPr/>
        </p:nvSpPr>
        <p:spPr>
          <a:xfrm>
            <a:off x="4157339" y="2384442"/>
            <a:ext cx="14671303" cy="2079977"/>
          </a:xfrm>
          <a:prstGeom prst="flowChartInputOutpu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순서도: 데이터 19"/>
          <p:cNvSpPr/>
          <p:nvPr/>
        </p:nvSpPr>
        <p:spPr>
          <a:xfrm>
            <a:off x="7160413" y="166816"/>
            <a:ext cx="14671303" cy="2079977"/>
          </a:xfrm>
          <a:prstGeom prst="flowChartInputOutpu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순서도: 데이터 21"/>
          <p:cNvSpPr/>
          <p:nvPr/>
        </p:nvSpPr>
        <p:spPr>
          <a:xfrm>
            <a:off x="-9715916" y="3710780"/>
            <a:ext cx="14671303" cy="2079977"/>
          </a:xfrm>
          <a:prstGeom prst="flowChartInputOutpu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17805" y="4394801"/>
            <a:ext cx="15840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 err="1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김시언</a:t>
            </a:r>
            <a:endParaRPr lang="ko-KR" altLang="en-US" sz="4000" dirty="0" err="1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69576" y="5566226"/>
            <a:ext cx="15840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 err="1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이찬우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163" y="1072783"/>
            <a:ext cx="15840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이지현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8536" y="2454423"/>
            <a:ext cx="15840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 err="1">
                <a:solidFill>
                  <a:schemeClr val="bg1">
                    <a:lumMod val="65000"/>
                  </a:schemeClr>
                </a:solidFill>
                <a:latin typeface="나눔스퀘어 ExtraBold" panose="020B0600000101010101" pitchFamily="50" charset="-127"/>
                <a:ea typeface="나눔스퀘어 ExtraBold"/>
              </a:rPr>
              <a:t>정재홍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  <a:latin typeface="나눔스퀘어 ExtraBold" panose="020B0600000101010101" pitchFamily="50" charset="-127"/>
              <a:ea typeface="나눔스퀘어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0005" y="3765353"/>
            <a:ext cx="2297424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 페이지 제작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프레젠테이션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61613" y="5938547"/>
            <a:ext cx="481093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모집 페이지 제작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조회수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게시물 랜덤 배치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 검색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1882" y="1808315"/>
            <a:ext cx="491192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 페이지 제작 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리뷰 </a:t>
            </a:r>
            <a:r>
              <a:rPr lang="ko-KR" altLang="en-US" sz="2000" dirty="0" err="1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별점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 등록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7371" y="3106627"/>
            <a:ext cx="365035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페이지 제작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</a:t>
            </a:r>
            <a:r>
              <a:rPr lang="en-US" altLang="ko-KR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000" dirty="0">
                <a:solidFill>
                  <a:srgbClr val="04055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  <a:endParaRPr lang="en-US" altLang="ko-KR" sz="2000" dirty="0">
              <a:solidFill>
                <a:srgbClr val="04055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/>
          <p:cNvSpPr/>
          <p:nvPr/>
        </p:nvSpPr>
        <p:spPr>
          <a:xfrm>
            <a:off x="-1563329" y="0"/>
            <a:ext cx="7405329" cy="104986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56" y="1477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과정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46976"/>
            <a:ext cx="74731" cy="927618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8810" y="1251264"/>
            <a:ext cx="10447792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JOS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"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사이트"라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환경을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구현하기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위하여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팀원들이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프론트엔드에서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제작한 페이지를 파트별로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나누었다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개발을 진행하였고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MySQL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데이터베이스 환경을 구축하였다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하였으며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점검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유사성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중시하였다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백엔드를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구현하기 위하여 다음과 같은 작업 과정을 거쳤다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레거시 프로젝트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HTML to JSP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(JSP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맞게 코드 설정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컨트롤러 맵핑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 노출 확인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dao,dto,xml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설정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팀원들의 프로젝트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과정을 통해 구현 완료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1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/>
          <p:cNvSpPr/>
          <p:nvPr/>
        </p:nvSpPr>
        <p:spPr>
          <a:xfrm>
            <a:off x="-1563329" y="-133350"/>
            <a:ext cx="8345923" cy="118321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56" y="1477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결과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0056" y="572531"/>
            <a:ext cx="31870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/>
              </a:rPr>
              <a:t>결과 제시</a:t>
            </a:r>
            <a:r>
              <a:rPr lang="en-US" altLang="ko-KR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/>
              </a:rPr>
              <a:t> 1. </a:t>
            </a:r>
            <a:r>
              <a:rPr lang="ko-KR" altLang="en-US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/>
              </a:rPr>
              <a:t>프론트엔드</a:t>
            </a:r>
            <a:r>
              <a:rPr lang="ko-KR" altLang="en-US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/>
              </a:rPr>
              <a:t> 페이지</a:t>
            </a:r>
            <a:endParaRPr lang="en-US" altLang="ko-KR" dirty="0" err="1">
              <a:solidFill>
                <a:schemeClr val="bg1"/>
              </a:solidFill>
              <a:latin typeface="나눔스퀘어OTF" panose="020B0600000101010101" pitchFamily="34" charset="-127"/>
              <a:ea typeface="나눔스퀘어OTF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B422B-8351-4C70-B665-075AE57783BB}"/>
              </a:ext>
            </a:extLst>
          </p:cNvPr>
          <p:cNvSpPr txBox="1"/>
          <p:nvPr/>
        </p:nvSpPr>
        <p:spPr>
          <a:xfrm>
            <a:off x="6601961" y="572531"/>
            <a:ext cx="687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https://bohongu.github.io/JOS-mini-project/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0C0B10-742E-4394-8123-7E8A06626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3" y="1370844"/>
            <a:ext cx="10076033" cy="4914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C759FA-E66C-4115-BD19-84198763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757" y="3429000"/>
            <a:ext cx="1893186" cy="28175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56F082-DB0A-40B9-8B82-72E666180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3" y="2021285"/>
            <a:ext cx="2185825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/>
          <p:cNvSpPr/>
          <p:nvPr/>
        </p:nvSpPr>
        <p:spPr>
          <a:xfrm>
            <a:off x="-1563329" y="-133350"/>
            <a:ext cx="8345923" cy="118321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56" y="1477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결과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46976"/>
            <a:ext cx="74731" cy="927618"/>
          </a:xfrm>
          <a:prstGeom prst="rec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056" y="572531"/>
            <a:ext cx="24994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/>
                <a:ea typeface="나눔스퀘어OTF"/>
              </a:rPr>
              <a:t>결과 제시</a:t>
            </a:r>
            <a:r>
              <a:rPr lang="en-US" altLang="ko-KR" dirty="0">
                <a:solidFill>
                  <a:schemeClr val="bg1"/>
                </a:solidFill>
                <a:latin typeface="나눔스퀘어OTF"/>
                <a:ea typeface="나눔스퀘어OTF"/>
              </a:rPr>
              <a:t> 2. </a:t>
            </a:r>
            <a:r>
              <a:rPr lang="ko-KR" altLang="en-US" dirty="0" err="1">
                <a:solidFill>
                  <a:schemeClr val="bg1"/>
                </a:solidFill>
                <a:latin typeface="나눔스퀘어OTF"/>
                <a:ea typeface="나눔스퀘어OTF"/>
              </a:rPr>
              <a:t>백엔드</a:t>
            </a:r>
            <a:r>
              <a:rPr lang="ko-KR" altLang="en-US" dirty="0">
                <a:solidFill>
                  <a:schemeClr val="bg1"/>
                </a:solidFill>
                <a:latin typeface="나눔스퀘어OTF"/>
                <a:ea typeface="나눔스퀘어OTF"/>
              </a:rPr>
              <a:t> 구조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7572" y="124697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</a:t>
            </a:r>
            <a:endParaRPr lang="en-US" altLang="ko-KR" sz="1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5460" y="268516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43140" y="269395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40300" y="269395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104868" y="268516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마이페이지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873339" y="268639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TO-DO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5460" y="36335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31863" y="36335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등록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3140" y="4569649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신청 페이지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39610" y="363640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 페이지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333" y="4575992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스터디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39610" y="5512096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스터디픽</a:t>
            </a:r>
            <a:endParaRPr lang="ko-KR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(메인)</a:t>
            </a:r>
            <a:endParaRPr lang="ko-KR" sz="1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04868" y="3633545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>
            <a:off x="1739516" y="2252389"/>
            <a:ext cx="6637879" cy="3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12" idx="0"/>
          </p:cNvCxnSpPr>
          <p:nvPr/>
        </p:nvCxnSpPr>
        <p:spPr>
          <a:xfrm>
            <a:off x="1739516" y="2252389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347196" y="2252389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25485" y="226466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597647" y="227769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377395" y="2277697"/>
            <a:ext cx="0" cy="432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71628" y="1903840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739516" y="332953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47196" y="3279012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347196" y="4231097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955036" y="3319685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55036" y="4271770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608924" y="3297611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955036" y="5224064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5A572D7-2BE2-4AEA-BB4A-2F5B2C1BEFF3}"/>
              </a:ext>
            </a:extLst>
          </p:cNvPr>
          <p:cNvCxnSpPr>
            <a:cxnSpLocks/>
          </p:cNvCxnSpPr>
          <p:nvPr/>
        </p:nvCxnSpPr>
        <p:spPr>
          <a:xfrm>
            <a:off x="3347196" y="5226179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D5B5F9-7796-4E38-9866-1F536DCC37E6}"/>
              </a:ext>
            </a:extLst>
          </p:cNvPr>
          <p:cNvSpPr/>
          <p:nvPr/>
        </p:nvSpPr>
        <p:spPr>
          <a:xfrm>
            <a:off x="2834175" y="5510943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열람창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EAA1EC-9AF6-48CA-B971-C21DC0532FA0}"/>
              </a:ext>
            </a:extLst>
          </p:cNvPr>
          <p:cNvSpPr/>
          <p:nvPr/>
        </p:nvSpPr>
        <p:spPr>
          <a:xfrm>
            <a:off x="1257947" y="4569649"/>
            <a:ext cx="10081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로그아웃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50CFD1A-19DC-4F85-9AE3-18E21818DFEA}"/>
              </a:ext>
            </a:extLst>
          </p:cNvPr>
          <p:cNvCxnSpPr/>
          <p:nvPr/>
        </p:nvCxnSpPr>
        <p:spPr>
          <a:xfrm>
            <a:off x="1739516" y="4231097"/>
            <a:ext cx="0" cy="34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4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/>
          <p:cNvSpPr/>
          <p:nvPr/>
        </p:nvSpPr>
        <p:spPr>
          <a:xfrm>
            <a:off x="-1563329" y="0"/>
            <a:ext cx="7405329" cy="104986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56" y="1477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결과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36A1D-93DA-4A3E-821C-0661F9371144}"/>
              </a:ext>
            </a:extLst>
          </p:cNvPr>
          <p:cNvSpPr txBox="1"/>
          <p:nvPr/>
        </p:nvSpPr>
        <p:spPr>
          <a:xfrm>
            <a:off x="1140056" y="627881"/>
            <a:ext cx="687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"/>
                <a:ea typeface="나눔스퀘어OTF"/>
              </a:rPr>
              <a:t>결과 제시</a:t>
            </a:r>
            <a:r>
              <a:rPr lang="en-US" altLang="ko-KR" dirty="0">
                <a:solidFill>
                  <a:schemeClr val="bg1"/>
                </a:solidFill>
                <a:latin typeface="나눔스퀘어OTF"/>
                <a:ea typeface="나눔스퀘어OTF"/>
              </a:rPr>
              <a:t> 3. </a:t>
            </a:r>
            <a:r>
              <a:rPr lang="ko-KR" altLang="en-US" dirty="0">
                <a:solidFill>
                  <a:schemeClr val="bg1"/>
                </a:solidFill>
                <a:latin typeface="나눔스퀘어OTF"/>
                <a:ea typeface="나눔스퀘어OTF"/>
              </a:rPr>
              <a:t>데이터베이스</a:t>
            </a:r>
            <a:endParaRPr lang="ko-KR" altLang="en-US" dirty="0">
              <a:solidFill>
                <a:schemeClr val="bg1"/>
              </a:solidFill>
              <a:latin typeface="나눔스퀘어OTF" panose="020B0600000101010101" pitchFamily="34" charset="-127"/>
              <a:ea typeface="나눔스퀘어OTF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D845C85E-E008-46B3-8FF7-441D7B21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43" y="1197529"/>
            <a:ext cx="5201376" cy="53156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562A80-8EDF-45FD-A6DC-8CB8C7DF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343112"/>
            <a:ext cx="5687219" cy="48870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FA8902-0C3C-4D39-8B43-B435238E0E14}"/>
              </a:ext>
            </a:extLst>
          </p:cNvPr>
          <p:cNvSpPr/>
          <p:nvPr/>
        </p:nvSpPr>
        <p:spPr>
          <a:xfrm>
            <a:off x="6929306" y="2710518"/>
            <a:ext cx="1577131" cy="196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7B8427-17B5-4164-ACCC-2ECF7A35E060}"/>
              </a:ext>
            </a:extLst>
          </p:cNvPr>
          <p:cNvSpPr/>
          <p:nvPr/>
        </p:nvSpPr>
        <p:spPr>
          <a:xfrm>
            <a:off x="2516495" y="1343112"/>
            <a:ext cx="1577131" cy="196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1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/>
          <p:cNvSpPr/>
          <p:nvPr/>
        </p:nvSpPr>
        <p:spPr>
          <a:xfrm>
            <a:off x="-1563329" y="0"/>
            <a:ext cx="7405327" cy="1049867"/>
          </a:xfrm>
          <a:prstGeom prst="flowChartInputOutput">
            <a:avLst/>
          </a:prstGeom>
          <a:solidFill>
            <a:srgbClr val="040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56" y="147766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1400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01566"/>
              </p:ext>
            </p:extLst>
          </p:nvPr>
        </p:nvGraphicFramePr>
        <p:xfrm>
          <a:off x="692676" y="1428750"/>
          <a:ext cx="11011415" cy="50717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556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marT="45741" marB="45741" anchor="ctr">
                    <a:solidFill>
                      <a:srgbClr val="0405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marT="45741" marB="45741" anchor="ctr">
                    <a:solidFill>
                      <a:srgbClr val="040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50518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algn="just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작업이 난관에 부딪히기 시작할 때 팀원들끼리 협동을 통해 이겨낼 수 있었다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marL="285750" lvl="0" indent="-285750" algn="just" fontAlgn="base" latinLnBrk="0">
                        <a:buFont typeface="Arial" panose="020B0604020202020204" pitchFamily="34" charset="0"/>
                        <a:buChar char="•"/>
                      </a:pPr>
                      <a:endParaRPr lang="ko-KR" altLang="en-US" sz="1800" i="0" u="none" kern="1200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팀원들이 만든 </a:t>
                      </a:r>
                      <a:r>
                        <a:rPr lang="ko-KR" altLang="en-US" sz="1800" i="0" u="none" kern="1200" dirty="0" err="1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백엔드</a:t>
                      </a: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개발 작업물을 보며 구현 환경을 이해할 수 있었다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  <a:endParaRPr lang="ko-KR" altLang="en-US" sz="1800" i="0" u="none" kern="1200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50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just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교육에서 배웠던 것을 실무적으로 사용하면서 익힐 수 있는 시간이 되었다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marL="285750" marR="0" indent="-285750" algn="just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altLang="ko-KR" sz="1800" i="0" u="none" kern="1200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marR="0" lvl="0" indent="-28575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스스로가 알지 못하는 부분을 직접적으로 알 수 있었다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50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algn="just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눈에 보이는  </a:t>
                      </a:r>
                      <a:r>
                        <a:rPr lang="ko-KR" altLang="en-US" sz="1800" i="0" u="none" kern="1200" dirty="0" err="1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프론트엔드가</a:t>
                      </a: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아닌 </a:t>
                      </a:r>
                      <a:r>
                        <a:rPr lang="ko-KR" altLang="en-US" sz="1800" i="0" u="none" kern="1200" dirty="0" err="1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백엔드</a:t>
                      </a: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개발을 하기 때문에 보이지 않는 어려움이 있었다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</a:p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endParaRPr lang="ko-KR" altLang="en-US" sz="1800" i="0" u="none" kern="1200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개발을 진행하면서 실행과 서버 오류를 통해 시간을 많이 뺏기게 되었다</a:t>
                      </a:r>
                      <a:r>
                        <a:rPr lang="en-US" altLang="ko-KR" sz="1800" i="0" u="none" kern="1200" dirty="0"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</a:t>
                      </a:r>
                      <a:endParaRPr lang="ko-KR" altLang="en-US" sz="1800" i="0" u="none" kern="1200" dirty="0"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99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436</Words>
  <Application>Microsoft Office PowerPoint</Application>
  <PresentationFormat>와이드스크린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나눔스퀘어 Bold</vt:lpstr>
      <vt:lpstr>나눔스퀘어 ExtraBold</vt:lpstr>
      <vt:lpstr>나눔스퀘어 Light</vt:lpstr>
      <vt:lpstr>나눔스퀘어OTF</vt:lpstr>
      <vt:lpstr>맑은 고딕</vt:lpstr>
      <vt:lpstr>Arial</vt:lpstr>
      <vt:lpstr>Calibri</vt:lpstr>
      <vt:lpstr>Calibri Light</vt:lpstr>
      <vt:lpstr>Office 테마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Kim, Siun</cp:lastModifiedBy>
  <cp:revision>465</cp:revision>
  <dcterms:created xsi:type="dcterms:W3CDTF">2022-02-22T13:46:34Z</dcterms:created>
  <dcterms:modified xsi:type="dcterms:W3CDTF">2022-03-24T05:44:10Z</dcterms:modified>
</cp:coreProperties>
</file>