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58"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4"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E62A52-5DEC-452C-8E20-5EA03E73A41B}" type="datetimeFigureOut">
              <a:rPr lang="en-US" smtClean="0"/>
              <a:t>9/28/2020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95E5F6-009D-4B20-8E58-04D4C2C5AD60}" type="slidenum">
              <a:rPr lang="en-US" smtClean="0"/>
              <a:t>‹#›</a:t>
            </a:fld>
            <a:endParaRPr lang="en-US"/>
          </a:p>
        </p:txBody>
      </p:sp>
    </p:spTree>
    <p:extLst>
      <p:ext uri="{BB962C8B-B14F-4D97-AF65-F5344CB8AC3E}">
        <p14:creationId xmlns:p14="http://schemas.microsoft.com/office/powerpoint/2010/main" val="679068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E62A52-5DEC-452C-8E20-5EA03E73A41B}" type="datetimeFigureOut">
              <a:rPr lang="en-US" smtClean="0"/>
              <a:t>9/28/2020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95E5F6-009D-4B20-8E58-04D4C2C5AD60}" type="slidenum">
              <a:rPr lang="en-US" smtClean="0"/>
              <a:t>‹#›</a:t>
            </a:fld>
            <a:endParaRPr lang="en-US"/>
          </a:p>
        </p:txBody>
      </p:sp>
    </p:spTree>
    <p:extLst>
      <p:ext uri="{BB962C8B-B14F-4D97-AF65-F5344CB8AC3E}">
        <p14:creationId xmlns:p14="http://schemas.microsoft.com/office/powerpoint/2010/main" val="608202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E62A52-5DEC-452C-8E20-5EA03E73A41B}" type="datetimeFigureOut">
              <a:rPr lang="en-US" smtClean="0"/>
              <a:t>9/28/2020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95E5F6-009D-4B20-8E58-04D4C2C5AD6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220779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E62A52-5DEC-452C-8E20-5EA03E73A41B}" type="datetimeFigureOut">
              <a:rPr lang="en-US" smtClean="0"/>
              <a:t>9/28/2020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95E5F6-009D-4B20-8E58-04D4C2C5AD60}" type="slidenum">
              <a:rPr lang="en-US" smtClean="0"/>
              <a:t>‹#›</a:t>
            </a:fld>
            <a:endParaRPr lang="en-US"/>
          </a:p>
        </p:txBody>
      </p:sp>
    </p:spTree>
    <p:extLst>
      <p:ext uri="{BB962C8B-B14F-4D97-AF65-F5344CB8AC3E}">
        <p14:creationId xmlns:p14="http://schemas.microsoft.com/office/powerpoint/2010/main" val="15568656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E62A52-5DEC-452C-8E20-5EA03E73A41B}" type="datetimeFigureOut">
              <a:rPr lang="en-US" smtClean="0"/>
              <a:t>9/28/2020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95E5F6-009D-4B20-8E58-04D4C2C5AD6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829137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E62A52-5DEC-452C-8E20-5EA03E73A41B}" type="datetimeFigureOut">
              <a:rPr lang="en-US" smtClean="0"/>
              <a:t>9/28/2020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95E5F6-009D-4B20-8E58-04D4C2C5AD60}" type="slidenum">
              <a:rPr lang="en-US" smtClean="0"/>
              <a:t>‹#›</a:t>
            </a:fld>
            <a:endParaRPr lang="en-US"/>
          </a:p>
        </p:txBody>
      </p:sp>
    </p:spTree>
    <p:extLst>
      <p:ext uri="{BB962C8B-B14F-4D97-AF65-F5344CB8AC3E}">
        <p14:creationId xmlns:p14="http://schemas.microsoft.com/office/powerpoint/2010/main" val="33829636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E62A52-5DEC-452C-8E20-5EA03E73A41B}" type="datetimeFigureOut">
              <a:rPr lang="en-US" smtClean="0"/>
              <a:t>9/28/2020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95E5F6-009D-4B20-8E58-04D4C2C5AD60}" type="slidenum">
              <a:rPr lang="en-US" smtClean="0"/>
              <a:t>‹#›</a:t>
            </a:fld>
            <a:endParaRPr lang="en-US"/>
          </a:p>
        </p:txBody>
      </p:sp>
    </p:spTree>
    <p:extLst>
      <p:ext uri="{BB962C8B-B14F-4D97-AF65-F5344CB8AC3E}">
        <p14:creationId xmlns:p14="http://schemas.microsoft.com/office/powerpoint/2010/main" val="8057887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E62A52-5DEC-452C-8E20-5EA03E73A41B}" type="datetimeFigureOut">
              <a:rPr lang="en-US" smtClean="0"/>
              <a:t>9/28/2020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95E5F6-009D-4B20-8E58-04D4C2C5AD60}" type="slidenum">
              <a:rPr lang="en-US" smtClean="0"/>
              <a:t>‹#›</a:t>
            </a:fld>
            <a:endParaRPr lang="en-US"/>
          </a:p>
        </p:txBody>
      </p:sp>
    </p:spTree>
    <p:extLst>
      <p:ext uri="{BB962C8B-B14F-4D97-AF65-F5344CB8AC3E}">
        <p14:creationId xmlns:p14="http://schemas.microsoft.com/office/powerpoint/2010/main" val="936413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E62A52-5DEC-452C-8E20-5EA03E73A41B}" type="datetimeFigureOut">
              <a:rPr lang="en-US" smtClean="0"/>
              <a:t>9/28/2020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95E5F6-009D-4B20-8E58-04D4C2C5AD60}" type="slidenum">
              <a:rPr lang="en-US" smtClean="0"/>
              <a:t>‹#›</a:t>
            </a:fld>
            <a:endParaRPr lang="en-US"/>
          </a:p>
        </p:txBody>
      </p:sp>
    </p:spTree>
    <p:extLst>
      <p:ext uri="{BB962C8B-B14F-4D97-AF65-F5344CB8AC3E}">
        <p14:creationId xmlns:p14="http://schemas.microsoft.com/office/powerpoint/2010/main" val="2175509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E62A52-5DEC-452C-8E20-5EA03E73A41B}" type="datetimeFigureOut">
              <a:rPr lang="en-US" smtClean="0"/>
              <a:t>9/28/2020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95E5F6-009D-4B20-8E58-04D4C2C5AD60}" type="slidenum">
              <a:rPr lang="en-US" smtClean="0"/>
              <a:t>‹#›</a:t>
            </a:fld>
            <a:endParaRPr lang="en-US"/>
          </a:p>
        </p:txBody>
      </p:sp>
    </p:spTree>
    <p:extLst>
      <p:ext uri="{BB962C8B-B14F-4D97-AF65-F5344CB8AC3E}">
        <p14:creationId xmlns:p14="http://schemas.microsoft.com/office/powerpoint/2010/main" val="2475548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E62A52-5DEC-452C-8E20-5EA03E73A41B}" type="datetimeFigureOut">
              <a:rPr lang="en-US" smtClean="0"/>
              <a:t>9/28/2020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95E5F6-009D-4B20-8E58-04D4C2C5AD60}" type="slidenum">
              <a:rPr lang="en-US" smtClean="0"/>
              <a:t>‹#›</a:t>
            </a:fld>
            <a:endParaRPr lang="en-US"/>
          </a:p>
        </p:txBody>
      </p:sp>
    </p:spTree>
    <p:extLst>
      <p:ext uri="{BB962C8B-B14F-4D97-AF65-F5344CB8AC3E}">
        <p14:creationId xmlns:p14="http://schemas.microsoft.com/office/powerpoint/2010/main" val="595168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E62A52-5DEC-452C-8E20-5EA03E73A41B}" type="datetimeFigureOut">
              <a:rPr lang="en-US" smtClean="0"/>
              <a:t>9/28/2020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95E5F6-009D-4B20-8E58-04D4C2C5AD60}" type="slidenum">
              <a:rPr lang="en-US" smtClean="0"/>
              <a:t>‹#›</a:t>
            </a:fld>
            <a:endParaRPr lang="en-US"/>
          </a:p>
        </p:txBody>
      </p:sp>
    </p:spTree>
    <p:extLst>
      <p:ext uri="{BB962C8B-B14F-4D97-AF65-F5344CB8AC3E}">
        <p14:creationId xmlns:p14="http://schemas.microsoft.com/office/powerpoint/2010/main" val="3789857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E62A52-5DEC-452C-8E20-5EA03E73A41B}" type="datetimeFigureOut">
              <a:rPr lang="en-US" smtClean="0"/>
              <a:t>9/28/2020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95E5F6-009D-4B20-8E58-04D4C2C5AD60}" type="slidenum">
              <a:rPr lang="en-US" smtClean="0"/>
              <a:t>‹#›</a:t>
            </a:fld>
            <a:endParaRPr lang="en-US"/>
          </a:p>
        </p:txBody>
      </p:sp>
    </p:spTree>
    <p:extLst>
      <p:ext uri="{BB962C8B-B14F-4D97-AF65-F5344CB8AC3E}">
        <p14:creationId xmlns:p14="http://schemas.microsoft.com/office/powerpoint/2010/main" val="195952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E62A52-5DEC-452C-8E20-5EA03E73A41B}" type="datetimeFigureOut">
              <a:rPr lang="en-US" smtClean="0"/>
              <a:t>9/28/2020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95E5F6-009D-4B20-8E58-04D4C2C5AD60}" type="slidenum">
              <a:rPr lang="en-US" smtClean="0"/>
              <a:t>‹#›</a:t>
            </a:fld>
            <a:endParaRPr lang="en-US"/>
          </a:p>
        </p:txBody>
      </p:sp>
    </p:spTree>
    <p:extLst>
      <p:ext uri="{BB962C8B-B14F-4D97-AF65-F5344CB8AC3E}">
        <p14:creationId xmlns:p14="http://schemas.microsoft.com/office/powerpoint/2010/main" val="3439048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E62A52-5DEC-452C-8E20-5EA03E73A41B}" type="datetimeFigureOut">
              <a:rPr lang="en-US" smtClean="0"/>
              <a:t>9/28/2020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95E5F6-009D-4B20-8E58-04D4C2C5AD60}" type="slidenum">
              <a:rPr lang="en-US" smtClean="0"/>
              <a:t>‹#›</a:t>
            </a:fld>
            <a:endParaRPr lang="en-US"/>
          </a:p>
        </p:txBody>
      </p:sp>
    </p:spTree>
    <p:extLst>
      <p:ext uri="{BB962C8B-B14F-4D97-AF65-F5344CB8AC3E}">
        <p14:creationId xmlns:p14="http://schemas.microsoft.com/office/powerpoint/2010/main" val="218209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E62A52-5DEC-452C-8E20-5EA03E73A41B}" type="datetimeFigureOut">
              <a:rPr lang="en-US" smtClean="0"/>
              <a:t>9/28/2020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95E5F6-009D-4B20-8E58-04D4C2C5AD60}" type="slidenum">
              <a:rPr lang="en-US" smtClean="0"/>
              <a:t>‹#›</a:t>
            </a:fld>
            <a:endParaRPr lang="en-US"/>
          </a:p>
        </p:txBody>
      </p:sp>
    </p:spTree>
    <p:extLst>
      <p:ext uri="{BB962C8B-B14F-4D97-AF65-F5344CB8AC3E}">
        <p14:creationId xmlns:p14="http://schemas.microsoft.com/office/powerpoint/2010/main" val="4273315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3E62A52-5DEC-452C-8E20-5EA03E73A41B}" type="datetimeFigureOut">
              <a:rPr lang="en-US" smtClean="0"/>
              <a:t>9/28/2020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A95E5F6-009D-4B20-8E58-04D4C2C5AD60}" type="slidenum">
              <a:rPr lang="en-US" smtClean="0"/>
              <a:t>‹#›</a:t>
            </a:fld>
            <a:endParaRPr lang="en-US"/>
          </a:p>
        </p:txBody>
      </p:sp>
    </p:spTree>
    <p:extLst>
      <p:ext uri="{BB962C8B-B14F-4D97-AF65-F5344CB8AC3E}">
        <p14:creationId xmlns:p14="http://schemas.microsoft.com/office/powerpoint/2010/main" val="4215937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E1D2B-14AF-45E3-8D59-B4851C17E5FB}"/>
              </a:ext>
            </a:extLst>
          </p:cNvPr>
          <p:cNvSpPr>
            <a:spLocks noGrp="1"/>
          </p:cNvSpPr>
          <p:nvPr>
            <p:ph type="ctrTitle"/>
          </p:nvPr>
        </p:nvSpPr>
        <p:spPr>
          <a:xfrm>
            <a:off x="4974337" y="1265314"/>
            <a:ext cx="4299666" cy="3249131"/>
          </a:xfrm>
        </p:spPr>
        <p:txBody>
          <a:bodyPr>
            <a:normAutofit/>
          </a:bodyPr>
          <a:lstStyle/>
          <a:p>
            <a:pPr algn="l"/>
            <a:r>
              <a:rPr lang="en-US" dirty="0"/>
              <a:t>London Housing </a:t>
            </a:r>
            <a:endParaRPr lang="en-US"/>
          </a:p>
        </p:txBody>
      </p:sp>
      <p:sp>
        <p:nvSpPr>
          <p:cNvPr id="3" name="Subtitle 2">
            <a:extLst>
              <a:ext uri="{FF2B5EF4-FFF2-40B4-BE49-F238E27FC236}">
                <a16:creationId xmlns:a16="http://schemas.microsoft.com/office/drawing/2014/main" id="{D288740E-80A7-4E71-8456-57FF102EE948}"/>
              </a:ext>
            </a:extLst>
          </p:cNvPr>
          <p:cNvSpPr>
            <a:spLocks noGrp="1"/>
          </p:cNvSpPr>
          <p:nvPr>
            <p:ph type="subTitle" idx="1"/>
          </p:nvPr>
        </p:nvSpPr>
        <p:spPr>
          <a:xfrm>
            <a:off x="4974336" y="4514446"/>
            <a:ext cx="4299666" cy="871042"/>
          </a:xfrm>
        </p:spPr>
        <p:txBody>
          <a:bodyPr>
            <a:normAutofit/>
          </a:bodyPr>
          <a:lstStyle/>
          <a:p>
            <a:pPr algn="l"/>
            <a:r>
              <a:rPr lang="en-US" dirty="0"/>
              <a:t>Springboard Data Science Career Track</a:t>
            </a:r>
            <a:endParaRPr lang="en-US"/>
          </a:p>
          <a:p>
            <a:pPr algn="l"/>
            <a:r>
              <a:rPr lang="en-US" dirty="0"/>
              <a:t>By Maya Bohora </a:t>
            </a:r>
            <a:endParaRPr lang="en-US"/>
          </a:p>
        </p:txBody>
      </p:sp>
      <p:sp>
        <p:nvSpPr>
          <p:cNvPr id="10" name="Isosceles Triangle 9">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9" name="Graphic 6" descr="House">
            <a:extLst>
              <a:ext uri="{FF2B5EF4-FFF2-40B4-BE49-F238E27FC236}">
                <a16:creationId xmlns:a16="http://schemas.microsoft.com/office/drawing/2014/main" id="{2FFC0573-331D-49B8-BA17-AFDB92E6FD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604" y="1550139"/>
            <a:ext cx="3765692" cy="3765692"/>
          </a:xfrm>
          <a:prstGeom prst="rect">
            <a:avLst/>
          </a:prstGeom>
        </p:spPr>
      </p:pic>
    </p:spTree>
    <p:extLst>
      <p:ext uri="{BB962C8B-B14F-4D97-AF65-F5344CB8AC3E}">
        <p14:creationId xmlns:p14="http://schemas.microsoft.com/office/powerpoint/2010/main" val="3631448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470C011-4704-4062-A26B-F590CD542B74}"/>
              </a:ext>
            </a:extLst>
          </p:cNvPr>
          <p:cNvSpPr>
            <a:spLocks noGrp="1"/>
          </p:cNvSpPr>
          <p:nvPr>
            <p:ph type="title"/>
          </p:nvPr>
        </p:nvSpPr>
        <p:spPr>
          <a:xfrm>
            <a:off x="677334" y="609600"/>
            <a:ext cx="3843375" cy="5175624"/>
          </a:xfrm>
        </p:spPr>
        <p:txBody>
          <a:bodyPr anchor="ctr">
            <a:normAutofit/>
          </a:bodyPr>
          <a:lstStyle/>
          <a:p>
            <a:r>
              <a:rPr lang="en-US">
                <a:solidFill>
                  <a:schemeClr val="tx1">
                    <a:lumMod val="85000"/>
                    <a:lumOff val="15000"/>
                  </a:schemeClr>
                </a:solidFill>
              </a:rPr>
              <a:t>Overarching Problem and Objective</a:t>
            </a:r>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6FD3F14-1012-40BD-9F2D-0BB7D6B54BD2}"/>
              </a:ext>
            </a:extLst>
          </p:cNvPr>
          <p:cNvSpPr>
            <a:spLocks noGrp="1"/>
          </p:cNvSpPr>
          <p:nvPr>
            <p:ph idx="1"/>
          </p:nvPr>
        </p:nvSpPr>
        <p:spPr>
          <a:xfrm>
            <a:off x="6116084" y="609601"/>
            <a:ext cx="5511296" cy="5175624"/>
          </a:xfrm>
        </p:spPr>
        <p:txBody>
          <a:bodyPr anchor="ctr">
            <a:normAutofit/>
          </a:bodyPr>
          <a:lstStyle/>
          <a:p>
            <a:endParaRPr lang="en-US">
              <a:solidFill>
                <a:srgbClr val="FFFFFF"/>
              </a:solidFill>
            </a:endParaRPr>
          </a:p>
        </p:txBody>
      </p:sp>
    </p:spTree>
    <p:extLst>
      <p:ext uri="{BB962C8B-B14F-4D97-AF65-F5344CB8AC3E}">
        <p14:creationId xmlns:p14="http://schemas.microsoft.com/office/powerpoint/2010/main" val="100423121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2D49F9-E6D9-4FE0-917A-E79AD18221CE}"/>
              </a:ext>
            </a:extLst>
          </p:cNvPr>
          <p:cNvPicPr>
            <a:picLocks noChangeAspect="1"/>
          </p:cNvPicPr>
          <p:nvPr/>
        </p:nvPicPr>
        <p:blipFill rotWithShape="1">
          <a:blip r:embed="rId2"/>
          <a:srcRect r="22891" b="-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24F4E0EB-616A-4BC9-B87A-F9DC309EE73F}"/>
              </a:ext>
            </a:extLst>
          </p:cNvPr>
          <p:cNvSpPr>
            <a:spLocks noGrp="1"/>
          </p:cNvSpPr>
          <p:nvPr>
            <p:ph type="title"/>
          </p:nvPr>
        </p:nvSpPr>
        <p:spPr>
          <a:xfrm>
            <a:off x="677333" y="609600"/>
            <a:ext cx="3851123" cy="1320800"/>
          </a:xfrm>
        </p:spPr>
        <p:txBody>
          <a:bodyPr>
            <a:normAutofit/>
          </a:bodyPr>
          <a:lstStyle/>
          <a:p>
            <a:r>
              <a:rPr lang="en-US" dirty="0"/>
              <a:t>Results</a:t>
            </a:r>
          </a:p>
        </p:txBody>
      </p:sp>
      <p:sp>
        <p:nvSpPr>
          <p:cNvPr id="3" name="Content Placeholder 2">
            <a:extLst>
              <a:ext uri="{FF2B5EF4-FFF2-40B4-BE49-F238E27FC236}">
                <a16:creationId xmlns:a16="http://schemas.microsoft.com/office/drawing/2014/main" id="{B1497D5A-C10A-4DFA-B93B-917A18636255}"/>
              </a:ext>
            </a:extLst>
          </p:cNvPr>
          <p:cNvSpPr>
            <a:spLocks noGrp="1"/>
          </p:cNvSpPr>
          <p:nvPr>
            <p:ph idx="1"/>
          </p:nvPr>
        </p:nvSpPr>
        <p:spPr>
          <a:xfrm>
            <a:off x="677334" y="2160589"/>
            <a:ext cx="3851122" cy="3880773"/>
          </a:xfrm>
        </p:spPr>
        <p:txBody>
          <a:bodyPr>
            <a:normAutofit/>
          </a:bodyPr>
          <a:lstStyle/>
          <a:p>
            <a:r>
              <a:rPr lang="en-US" i="1" dirty="0"/>
              <a:t>Data analysis represents that Hackney Borough of London is the most expensive in housing. Data visualizations depicts that the housing price of Hackney has been increased at higher in last two decades than other Boroughs of London. </a:t>
            </a:r>
            <a:endParaRPr lang="en-US" dirty="0"/>
          </a:p>
          <a:p>
            <a:endParaRPr lang="en-US" dirty="0"/>
          </a:p>
        </p:txBody>
      </p:sp>
      <p:cxnSp>
        <p:nvCxnSpPr>
          <p:cNvPr id="9" name="Straight Connector 8">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08468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Shape 35">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EDD67A-8A32-4BF8-A655-705254D4EFF8}"/>
              </a:ext>
            </a:extLst>
          </p:cNvPr>
          <p:cNvSpPr>
            <a:spLocks noGrp="1"/>
          </p:cNvSpPr>
          <p:nvPr>
            <p:ph type="title"/>
          </p:nvPr>
        </p:nvSpPr>
        <p:spPr>
          <a:xfrm>
            <a:off x="4419136" y="1020871"/>
            <a:ext cx="6960759" cy="2849671"/>
          </a:xfrm>
        </p:spPr>
        <p:txBody>
          <a:bodyPr vert="horz" lIns="91440" tIns="45720" rIns="91440" bIns="45720" rtlCol="0" anchor="b">
            <a:normAutofit/>
          </a:bodyPr>
          <a:lstStyle/>
          <a:p>
            <a:pPr lvl="0">
              <a:lnSpc>
                <a:spcPct val="90000"/>
              </a:lnSpc>
            </a:pPr>
            <a:r>
              <a:rPr lang="en-US" sz="3300">
                <a:solidFill>
                  <a:srgbClr val="FFFFFF"/>
                </a:solidFill>
              </a:rPr>
              <a:t>How did you arrive at your conclusion?</a:t>
            </a:r>
            <a:br>
              <a:rPr lang="en-US" sz="3300">
                <a:solidFill>
                  <a:srgbClr val="FFFFFF"/>
                </a:solidFill>
              </a:rPr>
            </a:br>
            <a:r>
              <a:rPr lang="en-US" sz="3300">
                <a:solidFill>
                  <a:srgbClr val="FFFFFF"/>
                </a:solidFill>
              </a:rPr>
              <a:t>What were the main challenges you encountered? How did you overcome them? What could you not overcome?</a:t>
            </a:r>
          </a:p>
        </p:txBody>
      </p:sp>
      <p:sp>
        <p:nvSpPr>
          <p:cNvPr id="38" name="Isosceles Triangle 37">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165288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Shape 35">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519B61-C824-400A-B2AC-CE46B71CBFA7}"/>
              </a:ext>
            </a:extLst>
          </p:cNvPr>
          <p:cNvSpPr>
            <a:spLocks noGrp="1"/>
          </p:cNvSpPr>
          <p:nvPr>
            <p:ph type="title"/>
          </p:nvPr>
        </p:nvSpPr>
        <p:spPr>
          <a:xfrm>
            <a:off x="4419136" y="1020871"/>
            <a:ext cx="6960759" cy="2849671"/>
          </a:xfrm>
        </p:spPr>
        <p:txBody>
          <a:bodyPr vert="horz" lIns="91440" tIns="45720" rIns="91440" bIns="45720" rtlCol="0" anchor="b">
            <a:normAutofit/>
          </a:bodyPr>
          <a:lstStyle/>
          <a:p>
            <a:pPr>
              <a:lnSpc>
                <a:spcPct val="90000"/>
              </a:lnSpc>
            </a:pPr>
            <a:r>
              <a:rPr lang="en-US" sz="4200">
                <a:solidFill>
                  <a:srgbClr val="FFFFFF"/>
                </a:solidFill>
              </a:rPr>
              <a:t> </a:t>
            </a:r>
            <a:br>
              <a:rPr lang="en-US" sz="4200">
                <a:solidFill>
                  <a:srgbClr val="FFFFFF"/>
                </a:solidFill>
              </a:rPr>
            </a:br>
            <a:r>
              <a:rPr lang="en-US" sz="4200">
                <a:solidFill>
                  <a:srgbClr val="FFFFFF"/>
                </a:solidFill>
              </a:rPr>
              <a:t>Is there anything you’d like to investigate deeper?</a:t>
            </a:r>
            <a:br>
              <a:rPr lang="en-US" sz="4200">
                <a:solidFill>
                  <a:srgbClr val="FFFFFF"/>
                </a:solidFill>
              </a:rPr>
            </a:br>
            <a:endParaRPr lang="en-US" sz="4200">
              <a:solidFill>
                <a:srgbClr val="FFFFFF"/>
              </a:solidFill>
            </a:endParaRPr>
          </a:p>
        </p:txBody>
      </p:sp>
      <p:sp>
        <p:nvSpPr>
          <p:cNvPr id="38" name="Isosceles Triangle 37">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122626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2E4DDFE2-F8BC-42B5-96FF-A57C517F2CD2}"/>
              </a:ext>
            </a:extLst>
          </p:cNvPr>
          <p:cNvSpPr>
            <a:spLocks noGrp="1"/>
          </p:cNvSpPr>
          <p:nvPr>
            <p:ph type="title"/>
          </p:nvPr>
        </p:nvSpPr>
        <p:spPr>
          <a:xfrm>
            <a:off x="4974337" y="1265314"/>
            <a:ext cx="4299666" cy="3249131"/>
          </a:xfrm>
        </p:spPr>
        <p:txBody>
          <a:bodyPr vert="horz" lIns="91440" tIns="45720" rIns="91440" bIns="45720" rtlCol="0" anchor="b">
            <a:normAutofit/>
          </a:bodyPr>
          <a:lstStyle/>
          <a:p>
            <a:r>
              <a:rPr lang="en-US" sz="5400" kern="1200" dirty="0">
                <a:solidFill>
                  <a:schemeClr val="accent1"/>
                </a:solidFill>
                <a:latin typeface="+mj-lt"/>
                <a:ea typeface="+mj-ea"/>
                <a:cs typeface="+mj-cs"/>
              </a:rPr>
              <a:t>Thank you</a:t>
            </a:r>
          </a:p>
        </p:txBody>
      </p:sp>
      <p:sp>
        <p:nvSpPr>
          <p:cNvPr id="22" name="Isosceles Triangle 21">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7" name="Graphic 6" descr="Smiling Face with No Fill">
            <a:extLst>
              <a:ext uri="{FF2B5EF4-FFF2-40B4-BE49-F238E27FC236}">
                <a16:creationId xmlns:a16="http://schemas.microsoft.com/office/drawing/2014/main" id="{2BB9B9A8-DF08-45A4-AA94-58D6B91D4F4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604" y="1550139"/>
            <a:ext cx="3765692" cy="3765692"/>
          </a:xfrm>
          <a:prstGeom prst="rect">
            <a:avLst/>
          </a:prstGeom>
        </p:spPr>
      </p:pic>
    </p:spTree>
    <p:extLst>
      <p:ext uri="{BB962C8B-B14F-4D97-AF65-F5344CB8AC3E}">
        <p14:creationId xmlns:p14="http://schemas.microsoft.com/office/powerpoint/2010/main" val="379862006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2</TotalTime>
  <Words>97</Words>
  <Application>Microsoft Office PowerPoint</Application>
  <PresentationFormat>Widescreen</PresentationFormat>
  <Paragraphs>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Trebuchet MS</vt:lpstr>
      <vt:lpstr>Wingdings 3</vt:lpstr>
      <vt:lpstr>Facet</vt:lpstr>
      <vt:lpstr>London Housing </vt:lpstr>
      <vt:lpstr>Overarching Problem and Objective</vt:lpstr>
      <vt:lpstr>Results</vt:lpstr>
      <vt:lpstr>How did you arrive at your conclusion? What were the main challenges you encountered? How did you overcome them? What could you not overcome?</vt:lpstr>
      <vt:lpstr>  Is there anything you’d like to investigate deeper?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London Housing </dc:title>
  <dc:creator>Maya Bohora</dc:creator>
  <cp:lastModifiedBy>Maya Bohora</cp:lastModifiedBy>
  <cp:revision>1</cp:revision>
  <dcterms:created xsi:type="dcterms:W3CDTF">2020-09-28T08:00:30Z</dcterms:created>
  <dcterms:modified xsi:type="dcterms:W3CDTF">2020-09-28T08:03:20Z</dcterms:modified>
</cp:coreProperties>
</file>