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1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2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2F6F-2CCF-4755-ADDE-1EAF4E82A83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4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riadb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mariadb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775" y="2540601"/>
            <a:ext cx="1117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Arial Black" panose="020B0A04020102020204" pitchFamily="34" charset="0"/>
              </a:rPr>
              <a:t>SQL </a:t>
            </a:r>
            <a:r>
              <a:rPr lang="ko-KR" altLang="en-US" sz="3200" b="1" smtClean="0">
                <a:latin typeface="Arial Black" panose="020B0A04020102020204" pitchFamily="34" charset="0"/>
              </a:rPr>
              <a:t>실습환경 설치</a:t>
            </a:r>
            <a:endParaRPr lang="ko-KR" altLang="en-US" sz="3200" b="1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0461" y="5027914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bhum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0310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826" y="435493"/>
            <a:ext cx="7821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9.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설치할 준비가 되었습니다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“Install"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눌러 진행합니다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20" y="1523958"/>
            <a:ext cx="4848225" cy="3800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45" y="1543008"/>
            <a:ext cx="4819650" cy="37814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795893" y="4883675"/>
            <a:ext cx="1128532" cy="3101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826" y="435493"/>
            <a:ext cx="7821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10.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설치가 정상적으로 되어있는지 확인합니다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49" y="1053631"/>
            <a:ext cx="2666078" cy="5299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1547812"/>
            <a:ext cx="6438900" cy="41624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748393" y="1905000"/>
            <a:ext cx="1757182" cy="1809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24743" y="2943225"/>
            <a:ext cx="1338082" cy="1809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2852" y="55706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1. </a:t>
            </a:r>
            <a:r>
              <a:rPr lang="en-US" altLang="ko-KR" sz="1400">
                <a:solidFill>
                  <a:srgbClr val="30303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2" tooltip="MariaDB 공식사이트"/>
              </a:rPr>
              <a:t>http://mariadb.org/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에 접속하여 다운로드 페이지로 들어갑니다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/>
          </a:p>
        </p:txBody>
      </p:sp>
      <p:pic>
        <p:nvPicPr>
          <p:cNvPr id="1026" name="Picture 2" descr="https://t1.daumcdn.net/cfile/tistory/998420495AD888A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19200"/>
            <a:ext cx="6461125" cy="47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959100" y="5016500"/>
            <a:ext cx="711752" cy="4699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62" y="2255659"/>
            <a:ext cx="5697813" cy="292267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229350" y="4708435"/>
            <a:ext cx="838199" cy="4699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1.daumcdn.net/cfile/tistory/996BC5495AD888AF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19" y="98741"/>
            <a:ext cx="4818491" cy="65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4800" y="2350021"/>
            <a:ext cx="64379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실제 다운로드 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 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3" tooltip="MariaDB 다운로드 사이트"/>
              </a:rPr>
              <a:t>https://downloads.mariadb.org/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입니다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현재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안정 버전은 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10.4.8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이므로 그것을 다운로드 받습니다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여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기서는 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64bit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용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윈도우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설치파일을 다운받습니다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mariadb-10.4.8-win64.msi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파일 입니다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클릭하면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다운로드 하는 사람의 정보를 입력하는 창이 뜨는데 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"No thanks just take me to the download"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를 클릭하고 그냥 다운로드만 받으면 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543050"/>
            <a:ext cx="4800600" cy="3771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3826" y="435493"/>
            <a:ext cx="7821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다운로드 받은 설치 파일을 더블클릭하여 실행합니다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"Next"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눌러 진행합니다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20067" y="4845050"/>
            <a:ext cx="746208" cy="3312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826" y="435493"/>
            <a:ext cx="7821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라이센스 동의에 체크하고 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"Next"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눌러 진행합니다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547812"/>
            <a:ext cx="4810125" cy="37623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712116" y="4845050"/>
            <a:ext cx="746208" cy="3312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98680" y="4393151"/>
            <a:ext cx="2343094" cy="3312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826" y="435493"/>
            <a:ext cx="929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5.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설치위치를 지정합니다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보안정책으로 인해 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D: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드라이브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설치합니다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"Next"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눌러 진행합니다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524000"/>
            <a:ext cx="4791075" cy="3810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855240" y="4853001"/>
            <a:ext cx="746208" cy="3312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826" y="435493"/>
            <a:ext cx="7821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root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계정의 비밀번호를 입력합니다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en-US" altLang="ko-KR" sz="1400" smtClean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root </a:t>
            </a:r>
            <a:r>
              <a:rPr lang="ko-KR" altLang="en-US" sz="1400" smtClean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계정의 비밀번호를 기억합니다</a:t>
            </a:r>
            <a:r>
              <a:rPr lang="en-US" altLang="ko-KR" sz="1400" smtClean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root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계정의 비밀번호 분실시 재설치하여야 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default : root/root</a:t>
            </a:r>
          </a:p>
          <a:p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"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Next"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눌러 진행합니다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552575"/>
            <a:ext cx="4810125" cy="37528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720068" y="4845049"/>
            <a:ext cx="746208" cy="3312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87361" y="3701387"/>
            <a:ext cx="2557779" cy="3312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87361" y="2560833"/>
            <a:ext cx="3742524" cy="7866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826" y="435493"/>
            <a:ext cx="7821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7. “Install as service”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체크합니다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나머지는 기본값을 사용합니다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"Next"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눌러 진행합니다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543050"/>
            <a:ext cx="4838700" cy="37719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09890" y="2515317"/>
            <a:ext cx="2479591" cy="6493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826" y="435493"/>
            <a:ext cx="7821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8. </a:t>
            </a:r>
            <a:r>
              <a:rPr lang="ko-KR" altLang="en-US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체크를 해제하고 </a:t>
            </a:r>
            <a:r>
              <a:rPr lang="en-US" altLang="ko-KR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"Next" </a:t>
            </a:r>
            <a:r>
              <a:rPr lang="ko-KR" altLang="en-US" sz="14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눌러 진행합니다</a:t>
            </a:r>
            <a:r>
              <a:rPr lang="en-US" altLang="ko-KR" sz="14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533525"/>
            <a:ext cx="4857750" cy="37909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720068" y="4874150"/>
            <a:ext cx="746208" cy="3101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138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malgun gothic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엄보현(스마트연구1팀/선임/-)</dc:creator>
  <cp:lastModifiedBy>엄보현(스마트연구1팀/선임/-)</cp:lastModifiedBy>
  <cp:revision>7</cp:revision>
  <dcterms:created xsi:type="dcterms:W3CDTF">2019-10-22T04:07:41Z</dcterms:created>
  <dcterms:modified xsi:type="dcterms:W3CDTF">2019-10-28T06:48:03Z</dcterms:modified>
</cp:coreProperties>
</file>