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2" r:id="rId3"/>
    <p:sldId id="284" r:id="rId4"/>
    <p:sldId id="28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엄보현(스마트연구1팀/선임/-)" initials="엄" lastIdx="2" clrIdx="0">
    <p:extLst>
      <p:ext uri="{19B8F6BF-5375-455C-9EA6-DF929625EA0E}">
        <p15:presenceInfo xmlns:p15="http://schemas.microsoft.com/office/powerpoint/2012/main" userId="엄보현(스마트연구1팀/선임/-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909" autoAdjust="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C64B5-EAA1-404E-8502-E7DFFCFBD72F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2ACA0-A78B-4188-8D2E-BDF858214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508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ACA0-A78B-4188-8D2E-BDF8582141C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228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ACA0-A78B-4188-8D2E-BDF8582141C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424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59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21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17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0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96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91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20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99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22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31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26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A2F6F-2CCF-4755-ADDE-1EAF4E82A83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14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585" y="2540601"/>
            <a:ext cx="11174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mtClean="0">
                <a:latin typeface="Arial Black" panose="020B0A04020102020204" pitchFamily="34" charset="0"/>
              </a:rPr>
              <a:t>UPDATE </a:t>
            </a:r>
            <a:r>
              <a:rPr lang="ko-KR" altLang="en-US" sz="3200" b="1" smtClean="0">
                <a:latin typeface="Arial Black" panose="020B0A04020102020204" pitchFamily="34" charset="0"/>
              </a:rPr>
              <a:t>질의</a:t>
            </a:r>
            <a:endParaRPr lang="ko-KR" altLang="en-US" sz="3200" b="1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50461" y="5027914"/>
            <a:ext cx="893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bhum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203105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15985" y="843302"/>
            <a:ext cx="4997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UPDATE </a:t>
            </a:r>
            <a:r>
              <a:rPr lang="ko-KR" altLang="en-US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구문 사용형식</a:t>
            </a:r>
            <a:endParaRPr lang="ko-KR" altLang="en-US" sz="3600" b="1">
              <a:solidFill>
                <a:srgbClr val="C00000"/>
              </a:solidFill>
              <a:ea typeface="엽서체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4647" y="2259100"/>
            <a:ext cx="332116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ea typeface="엽서체" panose="02030600000101010101" pitchFamily="18" charset="-127"/>
              </a:rPr>
              <a:t>UPDATE </a:t>
            </a:r>
            <a:r>
              <a:rPr lang="ko-KR" altLang="en-US" sz="3200" b="1" smtClean="0">
                <a:ea typeface="엽서체" panose="02030600000101010101" pitchFamily="18" charset="-127"/>
              </a:rPr>
              <a:t>테이블</a:t>
            </a:r>
            <a:endParaRPr lang="en-US" altLang="ko-KR" sz="3200" b="1" smtClean="0">
              <a:ea typeface="엽서체" panose="02030600000101010101" pitchFamily="18" charset="-127"/>
            </a:endParaRPr>
          </a:p>
          <a:p>
            <a:r>
              <a:rPr lang="en-US" altLang="ko-KR" sz="3200" b="1" smtClean="0">
                <a:ea typeface="엽서체" panose="02030600000101010101" pitchFamily="18" charset="-127"/>
              </a:rPr>
              <a:t>SET </a:t>
            </a:r>
            <a:r>
              <a:rPr lang="ko-KR" altLang="en-US" sz="3200" b="1" smtClean="0">
                <a:ea typeface="엽서체" panose="02030600000101010101" pitchFamily="18" charset="-127"/>
              </a:rPr>
              <a:t>컬럼</a:t>
            </a:r>
            <a:r>
              <a:rPr lang="en-US" altLang="ko-KR" sz="3200" b="1" smtClean="0">
                <a:ea typeface="엽서체" panose="02030600000101010101" pitchFamily="18" charset="-127"/>
              </a:rPr>
              <a:t>1=‘</a:t>
            </a:r>
            <a:r>
              <a:rPr lang="ko-KR" altLang="en-US" sz="3200" b="1" smtClean="0">
                <a:ea typeface="엽서체" panose="02030600000101010101" pitchFamily="18" charset="-127"/>
              </a:rPr>
              <a:t>값</a:t>
            </a:r>
            <a:r>
              <a:rPr lang="en-US" altLang="ko-KR" sz="3200" b="1" smtClean="0">
                <a:ea typeface="엽서체" panose="02030600000101010101" pitchFamily="18" charset="-127"/>
              </a:rPr>
              <a:t>1’,</a:t>
            </a:r>
          </a:p>
          <a:p>
            <a:r>
              <a:rPr lang="en-US" altLang="ko-KR" sz="3200" b="1">
                <a:ea typeface="엽서체" panose="02030600000101010101" pitchFamily="18" charset="-127"/>
              </a:rPr>
              <a:t> </a:t>
            </a:r>
            <a:r>
              <a:rPr lang="en-US" altLang="ko-KR" sz="3200" b="1" smtClean="0">
                <a:ea typeface="엽서체" panose="02030600000101010101" pitchFamily="18" charset="-127"/>
              </a:rPr>
              <a:t>     </a:t>
            </a:r>
            <a:r>
              <a:rPr lang="ko-KR" altLang="en-US" sz="3200" b="1" smtClean="0">
                <a:ea typeface="엽서체" panose="02030600000101010101" pitchFamily="18" charset="-127"/>
              </a:rPr>
              <a:t>컬럼</a:t>
            </a:r>
            <a:r>
              <a:rPr lang="en-US" altLang="ko-KR" sz="3200" b="1" smtClean="0">
                <a:ea typeface="엽서체" panose="02030600000101010101" pitchFamily="18" charset="-127"/>
              </a:rPr>
              <a:t>2=‘</a:t>
            </a:r>
            <a:r>
              <a:rPr lang="ko-KR" altLang="en-US" sz="3200" b="1" smtClean="0">
                <a:ea typeface="엽서체" panose="02030600000101010101" pitchFamily="18" charset="-127"/>
              </a:rPr>
              <a:t>값</a:t>
            </a:r>
            <a:r>
              <a:rPr lang="en-US" altLang="ko-KR" sz="3200" b="1" smtClean="0">
                <a:ea typeface="엽서체" panose="02030600000101010101" pitchFamily="18" charset="-127"/>
              </a:rPr>
              <a:t>2’</a:t>
            </a:r>
          </a:p>
          <a:p>
            <a:r>
              <a:rPr lang="en-US" altLang="ko-KR" sz="3200" b="1" smtClean="0">
                <a:ea typeface="엽서체" panose="02030600000101010101" pitchFamily="18" charset="-127"/>
              </a:rPr>
              <a:t>WHERE </a:t>
            </a:r>
            <a:r>
              <a:rPr lang="ko-KR" altLang="en-US" sz="3200" b="1" smtClean="0">
                <a:ea typeface="엽서체" panose="02030600000101010101" pitchFamily="18" charset="-127"/>
              </a:rPr>
              <a:t>조건</a:t>
            </a:r>
            <a:endParaRPr lang="en-US" altLang="ko-KR" sz="3200" b="1" smtClean="0">
              <a:ea typeface="엽서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853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5717" y="833179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실습</a:t>
            </a:r>
            <a:r>
              <a:rPr lang="en-US" altLang="ko-KR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1:</a:t>
            </a:r>
            <a:endParaRPr lang="ko-KR" altLang="en-US" sz="3600" b="1">
              <a:solidFill>
                <a:srgbClr val="C00000"/>
              </a:solidFill>
              <a:ea typeface="엽서체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172" y="2204779"/>
            <a:ext cx="10389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ea typeface="엽서체" panose="02030600000101010101" pitchFamily="18" charset="-127"/>
              </a:rPr>
              <a:t>:) </a:t>
            </a:r>
            <a:r>
              <a:rPr lang="ko-KR" altLang="en-US" sz="3200" b="1" smtClean="0">
                <a:ea typeface="엽서체" panose="02030600000101010101" pitchFamily="18" charset="-127"/>
              </a:rPr>
              <a:t>사원테이블에서 임꺽정의 월급여를 </a:t>
            </a:r>
            <a:r>
              <a:rPr lang="en-US" altLang="ko-KR" sz="3200" b="1" smtClean="0">
                <a:ea typeface="엽서체" panose="02030600000101010101" pitchFamily="18" charset="-127"/>
              </a:rPr>
              <a:t>2800 </a:t>
            </a:r>
            <a:r>
              <a:rPr lang="ko-KR" altLang="en-US" sz="3200" b="1" smtClean="0">
                <a:ea typeface="엽서체" panose="02030600000101010101" pitchFamily="18" charset="-127"/>
              </a:rPr>
              <a:t>으로 변경</a:t>
            </a:r>
            <a:r>
              <a:rPr lang="en-US" altLang="ko-KR" sz="3200" b="1" smtClean="0">
                <a:ea typeface="엽서체" panose="02030600000101010101" pitchFamily="18" charset="-127"/>
              </a:rPr>
              <a:t> </a:t>
            </a:r>
            <a:r>
              <a:rPr lang="en-US" altLang="ko-KR" sz="3200" b="1" smtClean="0">
                <a:ea typeface="엽서체" panose="02030600000101010101" pitchFamily="18" charset="-127"/>
                <a:sym typeface="Wingdings" panose="05000000000000000000" pitchFamily="2" charset="2"/>
              </a:rPr>
              <a:t></a:t>
            </a:r>
            <a:endParaRPr lang="ko-KR" altLang="en-US" sz="3200" b="1">
              <a:ea typeface="엽서체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99513" y="3514823"/>
            <a:ext cx="96551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UPDATE EMP</a:t>
            </a:r>
          </a:p>
          <a:p>
            <a:r>
              <a:rPr lang="en-US" altLang="ko-KR" smtClean="0"/>
              <a:t>SET SAL = 2800</a:t>
            </a:r>
          </a:p>
          <a:p>
            <a:r>
              <a:rPr lang="en-US" altLang="ko-KR" smtClean="0"/>
              <a:t>WHERE NAME = ‘</a:t>
            </a:r>
            <a:r>
              <a:rPr lang="ko-KR" altLang="en-US" smtClean="0"/>
              <a:t>임꺽정</a:t>
            </a:r>
            <a:r>
              <a:rPr lang="en-US" altLang="ko-KR" smtClean="0"/>
              <a:t>’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9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5717" y="833179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실습</a:t>
            </a:r>
            <a:r>
              <a:rPr lang="en-US" altLang="ko-KR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2:</a:t>
            </a:r>
            <a:endParaRPr lang="ko-KR" altLang="en-US" sz="3600" b="1">
              <a:solidFill>
                <a:srgbClr val="C00000"/>
              </a:solidFill>
              <a:ea typeface="엽서체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172" y="2204779"/>
            <a:ext cx="104663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ea typeface="엽서체" panose="02030600000101010101" pitchFamily="18" charset="-127"/>
              </a:rPr>
              <a:t>:) </a:t>
            </a:r>
            <a:r>
              <a:rPr lang="ko-KR" altLang="en-US" sz="3200" b="1" smtClean="0">
                <a:ea typeface="엽서체" panose="02030600000101010101" pitchFamily="18" charset="-127"/>
              </a:rPr>
              <a:t>사원테이블에서 </a:t>
            </a:r>
            <a:r>
              <a:rPr lang="ko-KR" altLang="en-US" sz="3200" b="1" smtClean="0">
                <a:ea typeface="엽서체" panose="02030600000101010101" pitchFamily="18" charset="-127"/>
              </a:rPr>
              <a:t>홍길동</a:t>
            </a:r>
            <a:r>
              <a:rPr lang="ko-KR" altLang="en-US" sz="3200" b="1" smtClean="0">
                <a:ea typeface="엽서체" panose="02030600000101010101" pitchFamily="18" charset="-127"/>
              </a:rPr>
              <a:t>의 월급여를 </a:t>
            </a:r>
            <a:r>
              <a:rPr lang="en-US" altLang="ko-KR" sz="3200" b="1" smtClean="0">
                <a:ea typeface="엽서체" panose="02030600000101010101" pitchFamily="18" charset="-127"/>
              </a:rPr>
              <a:t>300 </a:t>
            </a:r>
            <a:r>
              <a:rPr lang="ko-KR" altLang="en-US" sz="3200" b="1" smtClean="0">
                <a:ea typeface="엽서체" panose="02030600000101010101" pitchFamily="18" charset="-127"/>
              </a:rPr>
              <a:t>만큼 인상하고</a:t>
            </a:r>
            <a:endParaRPr lang="en-US" altLang="ko-KR" sz="3200" b="1" smtClean="0">
              <a:ea typeface="엽서체" panose="02030600000101010101" pitchFamily="18" charset="-127"/>
            </a:endParaRPr>
          </a:p>
          <a:p>
            <a:r>
              <a:rPr lang="en-US" altLang="ko-KR" sz="3200" b="1">
                <a:ea typeface="엽서체" panose="02030600000101010101" pitchFamily="18" charset="-127"/>
              </a:rPr>
              <a:t> </a:t>
            </a:r>
            <a:r>
              <a:rPr lang="en-US" altLang="ko-KR" sz="3200" b="1" smtClean="0">
                <a:ea typeface="엽서체" panose="02030600000101010101" pitchFamily="18" charset="-127"/>
              </a:rPr>
              <a:t>  COMM</a:t>
            </a:r>
            <a:r>
              <a:rPr lang="ko-KR" altLang="en-US" sz="3200" b="1" smtClean="0">
                <a:ea typeface="엽서체" panose="02030600000101010101" pitchFamily="18" charset="-127"/>
              </a:rPr>
              <a:t>은 </a:t>
            </a:r>
            <a:r>
              <a:rPr lang="en-US" altLang="ko-KR" sz="3200" b="1" smtClean="0">
                <a:ea typeface="엽서체" panose="02030600000101010101" pitchFamily="18" charset="-127"/>
              </a:rPr>
              <a:t>500</a:t>
            </a:r>
            <a:r>
              <a:rPr lang="ko-KR" altLang="en-US" sz="3200" b="1" smtClean="0">
                <a:ea typeface="엽서체" panose="02030600000101010101" pitchFamily="18" charset="-127"/>
              </a:rPr>
              <a:t>으로 변경</a:t>
            </a:r>
            <a:r>
              <a:rPr lang="en-US" altLang="ko-KR" sz="3200" b="1" smtClean="0">
                <a:ea typeface="엽서체" panose="02030600000101010101" pitchFamily="18" charset="-127"/>
              </a:rPr>
              <a:t> </a:t>
            </a:r>
            <a:r>
              <a:rPr lang="en-US" altLang="ko-KR" sz="3200" b="1" smtClean="0">
                <a:ea typeface="엽서체" panose="02030600000101010101" pitchFamily="18" charset="-127"/>
                <a:sym typeface="Wingdings" panose="05000000000000000000" pitchFamily="2" charset="2"/>
              </a:rPr>
              <a:t></a:t>
            </a:r>
            <a:endParaRPr lang="ko-KR" altLang="en-US" sz="3200" b="1">
              <a:ea typeface="엽서체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99513" y="3514823"/>
            <a:ext cx="96551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UPDATE EMP</a:t>
            </a:r>
          </a:p>
          <a:p>
            <a:r>
              <a:rPr lang="en-US" altLang="ko-KR" smtClean="0"/>
              <a:t>SET SAL = SAL + 300,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 COMM = 500</a:t>
            </a:r>
          </a:p>
          <a:p>
            <a:r>
              <a:rPr lang="en-US" altLang="ko-KR" smtClean="0"/>
              <a:t>WHERE NAME = ‘</a:t>
            </a:r>
            <a:r>
              <a:rPr lang="ko-KR" altLang="en-US" smtClean="0"/>
              <a:t>홍길동</a:t>
            </a:r>
            <a:r>
              <a:rPr lang="en-US" altLang="ko-KR" smtClean="0"/>
              <a:t>’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80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85</Words>
  <Application>Microsoft Office PowerPoint</Application>
  <PresentationFormat>와이드스크린</PresentationFormat>
  <Paragraphs>21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엽서체</vt:lpstr>
      <vt:lpstr>Arial</vt:lpstr>
      <vt:lpstr>Arial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엄보현(스마트연구1팀/선임/-)</dc:creator>
  <cp:lastModifiedBy>엄보현(스마트연구1팀/선임/-)</cp:lastModifiedBy>
  <cp:revision>17</cp:revision>
  <dcterms:created xsi:type="dcterms:W3CDTF">2019-10-22T04:07:41Z</dcterms:created>
  <dcterms:modified xsi:type="dcterms:W3CDTF">2019-10-22T05:45:25Z</dcterms:modified>
</cp:coreProperties>
</file>