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보현(스마트연구1팀/선임/-)" initials="엄" lastIdx="2" clrIdx="0">
    <p:extLst>
      <p:ext uri="{19B8F6BF-5375-455C-9EA6-DF929625EA0E}">
        <p15:presenceInfo xmlns:p15="http://schemas.microsoft.com/office/powerpoint/2012/main" userId="엄보현(스마트연구1팀/선임/-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09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C64B5-EAA1-404E-8502-E7DFFCFBD72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ACA0-A78B-4188-8D2E-BDF85821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85" y="2540601"/>
            <a:ext cx="111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Arial Black" panose="020B0A04020102020204" pitchFamily="34" charset="0"/>
              </a:rPr>
              <a:t>DELETE </a:t>
            </a:r>
            <a:r>
              <a:rPr lang="ko-KR" altLang="en-US" sz="3200" b="1" smtClean="0">
                <a:latin typeface="Arial Black" panose="020B0A04020102020204" pitchFamily="34" charset="0"/>
              </a:rPr>
              <a:t>질의</a:t>
            </a:r>
            <a:endParaRPr lang="ko-KR" altLang="en-US" sz="3200" b="1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461" y="502791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bhum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031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5985" y="843302"/>
            <a:ext cx="4830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DELETE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 </a:t>
            </a:r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구문 사용형식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647" y="2259100"/>
            <a:ext cx="29578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DELETE </a:t>
            </a:r>
            <a:r>
              <a:rPr lang="ko-KR" altLang="en-US" sz="3200" b="1" smtClean="0">
                <a:ea typeface="엽서체" panose="02030600000101010101" pitchFamily="18" charset="-127"/>
              </a:rPr>
              <a:t>테이블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WHERE </a:t>
            </a:r>
            <a:r>
              <a:rPr lang="ko-KR" altLang="en-US" sz="3200" b="1" smtClean="0">
                <a:ea typeface="엽서체" panose="02030600000101010101" pitchFamily="18" charset="-127"/>
              </a:rPr>
              <a:t>조건</a:t>
            </a:r>
            <a:endParaRPr lang="en-US" altLang="ko-KR" sz="3200" b="1" smtClean="0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5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51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사원테이블에서 </a:t>
            </a:r>
            <a:r>
              <a:rPr lang="ko-KR" altLang="en-US" sz="3200" b="1" smtClean="0">
                <a:ea typeface="엽서체" panose="02030600000101010101" pitchFamily="18" charset="-127"/>
              </a:rPr>
              <a:t>홍길동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임꺽정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장길산을 삭제</a:t>
            </a:r>
            <a:r>
              <a:rPr lang="en-US" altLang="ko-KR" sz="3200" b="1" smtClean="0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513" y="3514823"/>
            <a:ext cx="9655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DELETE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WHERE ENAME IN ( ‘</a:t>
            </a:r>
            <a:r>
              <a:rPr lang="ko-KR" altLang="en-US" smtClean="0"/>
              <a:t>홍길동</a:t>
            </a:r>
            <a:r>
              <a:rPr lang="en-US" altLang="ko-KR" smtClean="0"/>
              <a:t>’, ‘</a:t>
            </a:r>
            <a:r>
              <a:rPr lang="ko-KR" altLang="en-US" smtClean="0"/>
              <a:t>임꺽정</a:t>
            </a:r>
            <a:r>
              <a:rPr lang="en-US" altLang="ko-KR" smtClean="0"/>
              <a:t>’, ‘</a:t>
            </a:r>
            <a:r>
              <a:rPr lang="ko-KR" altLang="en-US" smtClean="0"/>
              <a:t>장길산</a:t>
            </a:r>
            <a:r>
              <a:rPr lang="en-US" altLang="ko-KR" smtClean="0"/>
              <a:t>’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</Words>
  <Application>Microsoft Office PowerPoint</Application>
  <PresentationFormat>와이드스크린</PresentationFormat>
  <Paragraphs>11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엽서체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엄보현(스마트연구1팀/선임/-)</dc:creator>
  <cp:lastModifiedBy>엄보현(스마트연구1팀/선임/-)</cp:lastModifiedBy>
  <cp:revision>21</cp:revision>
  <dcterms:created xsi:type="dcterms:W3CDTF">2019-10-22T04:07:41Z</dcterms:created>
  <dcterms:modified xsi:type="dcterms:W3CDTF">2019-10-22T05:47:03Z</dcterms:modified>
</cp:coreProperties>
</file>