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6" d="100"/>
          <a:sy n="66" d="100"/>
        </p:scale>
        <p:origin x="102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E0BD0-14A1-4F87-A5F0-31F9D199797A}" type="datetimeFigureOut">
              <a:rPr lang="en-NG" smtClean="0"/>
              <a:t>12/11/2021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A4413-A248-40D3-813B-F93F7EAB95B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71446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dfb1528-55c6-4812-bcd6-3e9f966f8567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dfb1528-55c6-4812-bcd6-3e9f966f8567/ReportSection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dfb1528-55c6-4812-bcd6-3e9f966f8567/ReportSection2408632f2e79090d4760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dfb1528-55c6-4812-bcd6-3e9f966f8567/ReportSection7b80859f35140b5a6e63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dfb1528-55c6-4812-bcd6-3e9f966f8567/ReportSectionaddf471c8060501015e7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dfb1528-55c6-4812-bcd6-3e9f966f8567/ReportSection70fb18101450d90c607e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dfb1528-55c6-4812-bcd6-3e9f966f8567/ReportSection790e158fc83b16d09042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dfb1528-55c6-4812-bcd6-3e9f966f8567/ReportSection2f1f4dcba05c9890ee25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Utiva CredPal Hackathon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12/11/2021 11:58:58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12/11/2021 11:48:19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, card, lineClusteredColumnComboChart, card, barChart, tableEx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45720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, barChar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114</Words>
  <Application>Microsoft Office PowerPoint</Application>
  <PresentationFormat>Widescreen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Utiva CredPal Hackathon</vt:lpstr>
      <vt:lpstr>Page 1</vt:lpstr>
      <vt:lpstr>Page 2</vt:lpstr>
      <vt:lpstr>Page 3</vt:lpstr>
      <vt:lpstr>Page 4</vt:lpstr>
      <vt:lpstr>Page 5</vt:lpstr>
      <vt:lpstr>Page 6</vt:lpstr>
      <vt:lpstr>Page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bashirudeen opeyemi</cp:lastModifiedBy>
  <cp:revision>6</cp:revision>
  <dcterms:created xsi:type="dcterms:W3CDTF">2016-09-04T11:54:55Z</dcterms:created>
  <dcterms:modified xsi:type="dcterms:W3CDTF">2021-12-11T13:17:34Z</dcterms:modified>
</cp:coreProperties>
</file>