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6" r:id="rId3"/>
    <p:sldId id="267" r:id="rId4"/>
    <p:sldId id="268" r:id="rId5"/>
    <p:sldId id="263" r:id="rId6"/>
    <p:sldId id="264" r:id="rId7"/>
    <p:sldId id="265" r:id="rId8"/>
    <p:sldId id="269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8504" autoAdjust="0"/>
  </p:normalViewPr>
  <p:slideViewPr>
    <p:cSldViewPr snapToGrid="0">
      <p:cViewPr varScale="1">
        <p:scale>
          <a:sx n="65" d="100"/>
          <a:sy n="65" d="100"/>
        </p:scale>
        <p:origin x="9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E4758-4CE1-4D62-8460-CD4D5ACA53FF}" type="datetimeFigureOut">
              <a:rPr lang="ru-RU" smtClean="0"/>
              <a:t>01.08.2018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D17476-9A8C-496A-A202-2DDB3D7A6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370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17476-9A8C-496A-A202-2DDB3D7A6BB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36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№1</a:t>
            </a:r>
            <a:r>
              <a:rPr lang="ru-RU" baseline="0" dirty="0" smtClean="0"/>
              <a:t> разместить на одной странице все новости. Новости компании  - сделать структуру как и новости проектов (привязать к пустому проекту??). </a:t>
            </a:r>
            <a:r>
              <a:rPr lang="ru-RU" dirty="0" smtClean="0"/>
              <a:t>Выводить метку на главной странице – когда есть непрочитанная новость. Заложить функционал</a:t>
            </a:r>
            <a:r>
              <a:rPr lang="ru-RU" baseline="0" dirty="0" smtClean="0"/>
              <a:t> непрочитанной новости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17476-9A8C-496A-A202-2DDB3D7A6BB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786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№2 Сделать ссылку на страницу</a:t>
            </a:r>
            <a:r>
              <a:rPr lang="ru-RU" baseline="0" dirty="0" smtClean="0"/>
              <a:t> проекта из новости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17476-9A8C-496A-A202-2DDB3D7A6BB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96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№3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17476-9A8C-496A-A202-2DDB3D7A6BB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475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</a:t>
            </a:r>
            <a:r>
              <a:rPr lang="ru-RU" baseline="0" dirty="0" smtClean="0"/>
              <a:t> админ-панели выводить развернутый список по умолчанию для </a:t>
            </a:r>
            <a:r>
              <a:rPr lang="ru-RU" baseline="0" dirty="0" err="1" smtClean="0"/>
              <a:t>скрам</a:t>
            </a:r>
            <a:r>
              <a:rPr lang="ru-RU" baseline="0" dirty="0" smtClean="0"/>
              <a:t>-мастеров – подумать как только для нас сделать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17476-9A8C-496A-A202-2DDB3D7A6BB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7928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 </a:t>
            </a:r>
            <a:r>
              <a:rPr lang="ru-RU" dirty="0" smtClean="0"/>
              <a:t>и столбики справа сделать уже,</a:t>
            </a:r>
            <a:r>
              <a:rPr lang="ru-RU" baseline="0" dirty="0" smtClean="0"/>
              <a:t> шрифт в шапке меньше. Сделать одинаковые названия Галочек под новостями и </a:t>
            </a:r>
            <a:r>
              <a:rPr lang="ru-RU" baseline="0" dirty="0" err="1" smtClean="0"/>
              <a:t>и</a:t>
            </a:r>
            <a:r>
              <a:rPr lang="ru-RU" baseline="0" dirty="0" smtClean="0"/>
              <a:t> названия этих столбцов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17476-9A8C-496A-A202-2DDB3D7A6BB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72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 внесение </a:t>
            </a:r>
            <a:r>
              <a:rPr lang="ru-RU" dirty="0" err="1" smtClean="0"/>
              <a:t>раб.группы</a:t>
            </a:r>
            <a:r>
              <a:rPr lang="ru-RU" dirty="0" smtClean="0"/>
              <a:t> выводить в поля в к. </a:t>
            </a:r>
            <a:r>
              <a:rPr lang="ru-RU" dirty="0" err="1" smtClean="0"/>
              <a:t>арточку</a:t>
            </a:r>
            <a:r>
              <a:rPr lang="ru-RU" dirty="0" smtClean="0"/>
              <a:t> для внесения  не ИД , а название проекта и </a:t>
            </a:r>
            <a:r>
              <a:rPr lang="ru-RU" dirty="0" err="1" smtClean="0"/>
              <a:t>фио</a:t>
            </a:r>
            <a:r>
              <a:rPr lang="ru-RU" dirty="0" smtClean="0"/>
              <a:t> сотрудника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17476-9A8C-496A-A202-2DDB3D7A6BB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438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Сузить столбец </a:t>
            </a:r>
            <a:r>
              <a:rPr lang="en-US" dirty="0" smtClean="0"/>
              <a:t>ID</a:t>
            </a:r>
            <a:r>
              <a:rPr lang="ru-RU" dirty="0" smtClean="0"/>
              <a:t>, видимость новости. Названия  - расширить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17476-9A8C-496A-A202-2DDB3D7A6BB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766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E1B3D-0ADD-454D-B398-4249D2914381}" type="datetimeFigureOut">
              <a:rPr lang="ru-RU" smtClean="0"/>
              <a:t>01.08.2018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9CFC-D9D8-4CCC-B7A1-21AB33C4B2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1860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E1B3D-0ADD-454D-B398-4249D2914381}" type="datetimeFigureOut">
              <a:rPr lang="ru-RU" smtClean="0"/>
              <a:t>01.08.2018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9CFC-D9D8-4CCC-B7A1-21AB33C4B2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8869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E1B3D-0ADD-454D-B398-4249D2914381}" type="datetimeFigureOut">
              <a:rPr lang="ru-RU" smtClean="0"/>
              <a:t>01.08.2018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9CFC-D9D8-4CCC-B7A1-21AB33C4B2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34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E1B3D-0ADD-454D-B398-4249D2914381}" type="datetimeFigureOut">
              <a:rPr lang="ru-RU" smtClean="0"/>
              <a:t>01.08.2018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9CFC-D9D8-4CCC-B7A1-21AB33C4B2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075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E1B3D-0ADD-454D-B398-4249D2914381}" type="datetimeFigureOut">
              <a:rPr lang="ru-RU" smtClean="0"/>
              <a:t>01.08.2018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9CFC-D9D8-4CCC-B7A1-21AB33C4B2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3459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E1B3D-0ADD-454D-B398-4249D2914381}" type="datetimeFigureOut">
              <a:rPr lang="ru-RU" smtClean="0"/>
              <a:t>01.08.2018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9CFC-D9D8-4CCC-B7A1-21AB33C4B2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27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E1B3D-0ADD-454D-B398-4249D2914381}" type="datetimeFigureOut">
              <a:rPr lang="ru-RU" smtClean="0"/>
              <a:t>01.08.2018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9CFC-D9D8-4CCC-B7A1-21AB33C4B2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7839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E1B3D-0ADD-454D-B398-4249D2914381}" type="datetimeFigureOut">
              <a:rPr lang="ru-RU" smtClean="0"/>
              <a:t>01.08.2018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9CFC-D9D8-4CCC-B7A1-21AB33C4B2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696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E1B3D-0ADD-454D-B398-4249D2914381}" type="datetimeFigureOut">
              <a:rPr lang="ru-RU" smtClean="0"/>
              <a:t>01.08.2018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9CFC-D9D8-4CCC-B7A1-21AB33C4B2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860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E1B3D-0ADD-454D-B398-4249D2914381}" type="datetimeFigureOut">
              <a:rPr lang="ru-RU" smtClean="0"/>
              <a:t>01.08.2018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9CFC-D9D8-4CCC-B7A1-21AB33C4B2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493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E1B3D-0ADD-454D-B398-4249D2914381}" type="datetimeFigureOut">
              <a:rPr lang="ru-RU" smtClean="0"/>
              <a:t>01.08.2018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9CFC-D9D8-4CCC-B7A1-21AB33C4B2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3407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E1B3D-0ADD-454D-B398-4249D2914381}" type="datetimeFigureOut">
              <a:rPr lang="ru-RU" smtClean="0"/>
              <a:t>01.08.2018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C9CFC-D9D8-4CCC-B7A1-21AB33C4B2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7603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04949" y="274321"/>
            <a:ext cx="11443062" cy="6191792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ru-RU" dirty="0" smtClean="0"/>
              <a:t>Форум – под каждым проектом свой (сейчас везде одни и те же сообщения). Слева на панели вывести форум – туда сводятся последние 10 комментариев по проекту  и последние 10 комментариев к новостям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dirty="0" smtClean="0"/>
              <a:t>Перечень проектов – выводить по алфавиту. Весь перечень на одну страницу 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dirty="0" smtClean="0"/>
              <a:t>В новости проектов сделать возможным добавлять: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ru-RU" dirty="0" smtClean="0"/>
              <a:t>картинки (хотя бы до 3 </a:t>
            </a:r>
            <a:r>
              <a:rPr lang="ru-RU" dirty="0" err="1" smtClean="0"/>
              <a:t>шт</a:t>
            </a:r>
            <a:r>
              <a:rPr lang="ru-RU" dirty="0" smtClean="0"/>
              <a:t>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ru-RU" dirty="0" smtClean="0"/>
              <a:t>Подшивать файл (презентация </a:t>
            </a:r>
            <a:r>
              <a:rPr lang="en-US" dirty="0" smtClean="0"/>
              <a:t>power point</a:t>
            </a:r>
            <a:r>
              <a:rPr lang="ru-RU" dirty="0" smtClean="0"/>
              <a:t>, или файлы </a:t>
            </a:r>
            <a:r>
              <a:rPr lang="en-US" dirty="0" smtClean="0"/>
              <a:t>word, excel</a:t>
            </a:r>
            <a:r>
              <a:rPr lang="ru-RU" dirty="0" smtClean="0"/>
              <a:t>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ru-RU" dirty="0" smtClean="0"/>
              <a:t>Размещать видео – запись совещания (решить вопрос с сисадминами, где хранить видео с доступом для всех</a:t>
            </a:r>
            <a:r>
              <a:rPr lang="en-US" dirty="0" smtClean="0"/>
              <a:t> </a:t>
            </a:r>
            <a:r>
              <a:rPr lang="ru-RU" dirty="0" smtClean="0"/>
              <a:t>сотрудников. Видео не должно быть доступно для скачивания или для просмотра третьими </a:t>
            </a:r>
            <a:r>
              <a:rPr lang="ru-RU" dirty="0" smtClean="0"/>
              <a:t>лицами</a:t>
            </a:r>
          </a:p>
          <a:p>
            <a:pPr algn="l"/>
            <a:r>
              <a:rPr lang="ru-RU" dirty="0" smtClean="0"/>
              <a:t>4</a:t>
            </a:r>
            <a:r>
              <a:rPr lang="ru-RU" dirty="0" smtClean="0"/>
              <a:t>. Вывести Новости проектов и Форум слева на панели под «Проекты компании</a:t>
            </a:r>
            <a:r>
              <a:rPr lang="ru-RU" dirty="0" smtClean="0"/>
              <a:t>»</a:t>
            </a:r>
          </a:p>
          <a:p>
            <a:pPr algn="l"/>
            <a:r>
              <a:rPr lang="ru-RU" dirty="0" smtClean="0"/>
              <a:t>5. Сделать категории новостей  - </a:t>
            </a:r>
            <a:r>
              <a:rPr lang="ru-RU" dirty="0" err="1" smtClean="0"/>
              <a:t>напр</a:t>
            </a:r>
            <a:r>
              <a:rPr lang="ru-RU" dirty="0" smtClean="0"/>
              <a:t>, Поздравления, Проекты</a:t>
            </a:r>
            <a:r>
              <a:rPr lang="ru-RU" smtClean="0"/>
              <a:t>, Продажи….</a:t>
            </a:r>
            <a:r>
              <a:rPr lang="ru-RU" dirty="0" smtClean="0"/>
              <a:t>каждой новости привязать свою пиктограмму для отображения в списке новостей на главной странице.</a:t>
            </a:r>
            <a:endParaRPr lang="ru-RU" dirty="0" smtClean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9874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1630"/>
            <a:ext cx="12255275" cy="574096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1570" y="2156030"/>
            <a:ext cx="5954508" cy="563842"/>
          </a:xfrm>
          <a:prstGeom prst="rect">
            <a:avLst/>
          </a:prstGeom>
        </p:spPr>
      </p:pic>
      <p:sp>
        <p:nvSpPr>
          <p:cNvPr id="4" name="Блок-схема: узел 3"/>
          <p:cNvSpPr/>
          <p:nvPr/>
        </p:nvSpPr>
        <p:spPr>
          <a:xfrm>
            <a:off x="6927145" y="2340881"/>
            <a:ext cx="248194" cy="20900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427406" y="1725560"/>
            <a:ext cx="3008672" cy="430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3908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233"/>
            <a:ext cx="11874350" cy="55977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07226" y="1961535"/>
            <a:ext cx="454250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200" b="1" dirty="0" smtClean="0">
                <a:solidFill>
                  <a:srgbClr val="0070C0"/>
                </a:solidFill>
              </a:rPr>
              <a:t>Управление клиентом/заказом</a:t>
            </a:r>
            <a:endParaRPr lang="ru-RU" sz="1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532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72" y="176673"/>
            <a:ext cx="11846910" cy="516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126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38" y="250722"/>
            <a:ext cx="10961052" cy="5088193"/>
          </a:xfrm>
          <a:prstGeom prst="rect">
            <a:avLst/>
          </a:prstGeom>
        </p:spPr>
      </p:pic>
      <p:sp>
        <p:nvSpPr>
          <p:cNvPr id="3" name="Скругленный прямоугольник 2"/>
          <p:cNvSpPr/>
          <p:nvPr/>
        </p:nvSpPr>
        <p:spPr>
          <a:xfrm>
            <a:off x="147484" y="1696065"/>
            <a:ext cx="1828800" cy="294967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997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13" y="300191"/>
            <a:ext cx="11652763" cy="540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86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049432" cy="593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632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06" y="151786"/>
            <a:ext cx="11472249" cy="524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647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280</Words>
  <Application>Microsoft Office PowerPoint</Application>
  <PresentationFormat>Широкоэкранный</PresentationFormat>
  <Paragraphs>25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Чиж Алла Петровна</dc:creator>
  <cp:lastModifiedBy>Чиж Алла Петровна</cp:lastModifiedBy>
  <cp:revision>29</cp:revision>
  <dcterms:created xsi:type="dcterms:W3CDTF">2018-07-31T08:56:04Z</dcterms:created>
  <dcterms:modified xsi:type="dcterms:W3CDTF">2018-08-01T07:58:52Z</dcterms:modified>
</cp:coreProperties>
</file>