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checkers.codeplex.com/" TargetMode="External"/><Relationship Id="rId2" Type="http://schemas.openxmlformats.org/officeDocument/2006/relationships/hyperlink" Target="http://sourceforge.net/projects/dameplu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3" y="1988840"/>
            <a:ext cx="8892480" cy="198884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Projekat “Checkers” </a:t>
            </a:r>
            <a:br>
              <a:rPr lang="en-US" sz="6000" dirty="0" smtClean="0"/>
            </a:br>
            <a:r>
              <a:rPr lang="en-US" sz="4400" dirty="0" smtClean="0"/>
              <a:t>Predmet: Soft Computing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3722"/>
            <a:ext cx="9144000" cy="1094278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Bojan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Marjanovi</a:t>
            </a:r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ć RA185/2012</a:t>
            </a:r>
          </a:p>
          <a:p>
            <a:pPr algn="l"/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Marina Nenić RA109/2012					Profesor: Đorđe Obradović</a:t>
            </a:r>
          </a:p>
          <a:p>
            <a:pPr algn="l"/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Jana Vojnović RA164-2012					Asistent: Marko Jocić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6557"/>
            <a:ext cx="1588195" cy="174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105402"/>
            <a:ext cx="1665575" cy="16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68760"/>
            <a:ext cx="9233971" cy="4824537"/>
          </a:xfrm>
        </p:spPr>
        <p:txBody>
          <a:bodyPr/>
          <a:lstStyle/>
          <a:p>
            <a:r>
              <a:rPr lang="sr-Latn-RS" dirty="0" smtClean="0"/>
              <a:t>MiniMax algoritam</a:t>
            </a:r>
          </a:p>
          <a:p>
            <a:r>
              <a:rPr lang="sr-Latn-RS" dirty="0" smtClean="0"/>
              <a:t>Definisanje dubine pretrage</a:t>
            </a:r>
          </a:p>
          <a:p>
            <a:r>
              <a:rPr lang="sr-Latn-RS" dirty="0"/>
              <a:t>Čuvanje liste svih mogućih poteza i </a:t>
            </a:r>
            <a:r>
              <a:rPr lang="sr-Latn-RS" dirty="0" smtClean="0"/>
              <a:t>pozicija</a:t>
            </a:r>
          </a:p>
          <a:p>
            <a:r>
              <a:rPr lang="sr-Latn-RS" dirty="0" smtClean="0"/>
              <a:t>Formiranje stabla za početnih 7 mogućih poteza za određenu dubinu. Kreiranje kopije table i izvršavanje virtuelnih poteza</a:t>
            </a:r>
          </a:p>
          <a:p>
            <a:r>
              <a:rPr lang="sr-Latn-RS" dirty="0" smtClean="0"/>
              <a:t>Ocenjivanje stabla – odabir naizmenične min/max vrednosti unazad sve dok se ne dobije najbolja vrednost tj. najbolji mogući potez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737"/>
            <a:ext cx="8928992" cy="101297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Implementacija algoritma pretrage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26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516" y="1279470"/>
            <a:ext cx="4320480" cy="487512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Prihvatanje </a:t>
            </a:r>
            <a:r>
              <a:rPr lang="sr-Latn-RS" sz="2000" dirty="0"/>
              <a:t>trenutnog stanja od strane </a:t>
            </a:r>
            <a:r>
              <a:rPr lang="sr-Latn-RS" sz="2000" dirty="0" smtClean="0"/>
              <a:t>odgovarajuće funkcije, </a:t>
            </a:r>
            <a:r>
              <a:rPr lang="sr-Latn-RS" sz="2000" dirty="0"/>
              <a:t>pretvaranje u sopstveno stanje reprezentacije, pokretanje algoritma za pretragu da bi se pronašao sledeći potez i predstavljanje njega u željenom </a:t>
            </a:r>
            <a:r>
              <a:rPr lang="sr-Latn-RS" sz="2000" dirty="0" smtClean="0"/>
              <a:t>formatu</a:t>
            </a:r>
          </a:p>
          <a:p>
            <a:r>
              <a:rPr lang="sr-Latn-RS" sz="2000" dirty="0" smtClean="0"/>
              <a:t>Prihvatanje najboljeg mogućeg poteza od strane Minimax algoritma i predstavljanje njega u željenom formatu – pomeranje figure </a:t>
            </a:r>
            <a:endParaRPr lang="sr-Latn-R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737"/>
            <a:ext cx="8229600" cy="1012974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Integracija</a:t>
            </a:r>
            <a:endParaRPr lang="en-US" sz="4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51520" y="3717032"/>
            <a:ext cx="8568952" cy="2448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r-Latn-R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98" y="1287175"/>
            <a:ext cx="4164108" cy="48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24744"/>
            <a:ext cx="4608512" cy="5069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994122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Zapažanja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66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5445224"/>
            <a:ext cx="6048672" cy="114300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>
                <a:solidFill>
                  <a:schemeClr val="tx1"/>
                </a:solidFill>
              </a:rPr>
              <a:t>Hvala na pažnji!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764704"/>
            <a:ext cx="9125451" cy="3960441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 smtClean="0"/>
              <a:t>Više informacija na: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github.com/marjanovic93/checkers.git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74" y="980728"/>
            <a:ext cx="8507288" cy="3384376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Checkers ili engleska dama predstavlja vrstu misaone igre na ploči koju igraju dva igrača. Ploča se sastoji od </a:t>
            </a:r>
            <a:r>
              <a:rPr lang="en-US" sz="2400" dirty="0"/>
              <a:t>od 8x8 (64) </a:t>
            </a:r>
            <a:r>
              <a:rPr lang="en-US" sz="2400" dirty="0" err="1"/>
              <a:t>kvadratnih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igrač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12 </a:t>
            </a:r>
            <a:r>
              <a:rPr lang="en-US" sz="2400" dirty="0" err="1"/>
              <a:t>figura</a:t>
            </a:r>
            <a:r>
              <a:rPr lang="en-US" sz="2400" dirty="0"/>
              <a:t>. One se </a:t>
            </a:r>
            <a:r>
              <a:rPr lang="en-US" sz="2400" dirty="0" err="1"/>
              <a:t>pokreću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protivničke</a:t>
            </a:r>
            <a:r>
              <a:rPr lang="en-US" sz="2400" dirty="0"/>
              <a:t> figure </a:t>
            </a:r>
            <a:r>
              <a:rPr lang="en-US" sz="2400" dirty="0" err="1"/>
              <a:t>zarobljavaju</a:t>
            </a:r>
            <a:r>
              <a:rPr lang="en-US" sz="2400" dirty="0"/>
              <a:t> </a:t>
            </a:r>
            <a:r>
              <a:rPr lang="en-US" sz="2400" dirty="0" err="1"/>
              <a:t>dijagonalno</a:t>
            </a:r>
            <a:r>
              <a:rPr lang="en-US" sz="2400" dirty="0"/>
              <a:t>. </a:t>
            </a:r>
            <a:r>
              <a:rPr lang="en-US" sz="2400" dirty="0" err="1"/>
              <a:t>Mogu</a:t>
            </a:r>
            <a:r>
              <a:rPr lang="en-US" sz="2400" dirty="0"/>
              <a:t> se </a:t>
            </a:r>
            <a:r>
              <a:rPr lang="en-US" sz="2400" dirty="0" err="1"/>
              <a:t>kretati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naprijed</a:t>
            </a:r>
            <a:r>
              <a:rPr lang="en-US" sz="2400" dirty="0"/>
              <a:t> </a:t>
            </a:r>
            <a:r>
              <a:rPr lang="en-US" sz="2400" dirty="0" err="1"/>
              <a:t>dok</a:t>
            </a:r>
            <a:r>
              <a:rPr lang="en-US" sz="2400" dirty="0"/>
              <a:t> ne </a:t>
            </a:r>
            <a:r>
              <a:rPr lang="en-US" sz="2400" dirty="0" smtClean="0"/>
              <a:t>do</a:t>
            </a:r>
            <a:r>
              <a:rPr lang="sr-Latn-RS" sz="2400" dirty="0" smtClean="0"/>
              <a:t>đu do</a:t>
            </a:r>
            <a:r>
              <a:rPr lang="en-US" sz="2400" dirty="0" smtClean="0"/>
              <a:t> </a:t>
            </a:r>
            <a:r>
              <a:rPr lang="en-US" sz="2400" dirty="0" err="1" smtClean="0"/>
              <a:t>suprot</a:t>
            </a:r>
            <a:r>
              <a:rPr lang="sr-Latn-RS" sz="2400" dirty="0" smtClean="0"/>
              <a:t>og</a:t>
            </a:r>
            <a:r>
              <a:rPr lang="en-US" sz="2400" dirty="0" smtClean="0"/>
              <a:t> </a:t>
            </a:r>
            <a:r>
              <a:rPr lang="sr-Latn-RS" sz="2400" dirty="0" smtClean="0"/>
              <a:t>kraja </a:t>
            </a:r>
            <a:r>
              <a:rPr lang="en-US" sz="2400" dirty="0" err="1" smtClean="0"/>
              <a:t>ploče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tada</a:t>
            </a:r>
            <a:r>
              <a:rPr lang="en-US" sz="2400" dirty="0"/>
              <a:t> </a:t>
            </a:r>
            <a:r>
              <a:rPr lang="en-US" sz="2400" dirty="0" err="1"/>
              <a:t>postanu</a:t>
            </a:r>
            <a:r>
              <a:rPr lang="en-US" sz="2400" dirty="0"/>
              <a:t> </a:t>
            </a:r>
            <a:r>
              <a:rPr lang="en-US" sz="2400" dirty="0" smtClean="0"/>
              <a:t>„</a:t>
            </a:r>
            <a:r>
              <a:rPr lang="sr-Latn-RS" sz="2400" dirty="0" smtClean="0"/>
              <a:t>kralj</a:t>
            </a:r>
            <a:r>
              <a:rPr lang="en-US" sz="2400" dirty="0" smtClean="0"/>
              <a:t>",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mogu</a:t>
            </a:r>
            <a:r>
              <a:rPr lang="en-US" sz="2400" dirty="0"/>
              <a:t> se </a:t>
            </a:r>
            <a:r>
              <a:rPr lang="en-US" sz="2400" dirty="0" err="1" smtClean="0"/>
              <a:t>kretati</a:t>
            </a:r>
            <a:r>
              <a:rPr lang="en-US" sz="2400" dirty="0" smtClean="0"/>
              <a:t> </a:t>
            </a:r>
            <a:r>
              <a:rPr lang="en-US" sz="2400" dirty="0" err="1"/>
              <a:t>naprijed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nazad</a:t>
            </a:r>
            <a:r>
              <a:rPr lang="en-US" sz="2400" dirty="0"/>
              <a:t>.</a:t>
            </a:r>
          </a:p>
          <a:p>
            <a:r>
              <a:rPr lang="en-US" sz="2400" dirty="0"/>
              <a:t>Figure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tradicionalno</a:t>
            </a:r>
            <a:r>
              <a:rPr lang="en-US" sz="2400" dirty="0"/>
              <a:t> </a:t>
            </a:r>
            <a:r>
              <a:rPr lang="en-US" sz="2400" dirty="0" err="1"/>
              <a:t>obojene</a:t>
            </a:r>
            <a:r>
              <a:rPr lang="en-US" sz="2400" dirty="0"/>
              <a:t> </a:t>
            </a:r>
            <a:r>
              <a:rPr lang="en-US" sz="2400" dirty="0" err="1"/>
              <a:t>crno</a:t>
            </a:r>
            <a:r>
              <a:rPr lang="en-US" sz="2400" dirty="0"/>
              <a:t>, </a:t>
            </a:r>
            <a:r>
              <a:rPr lang="en-US" sz="2400" dirty="0" err="1"/>
              <a:t>crveno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bijelo</a:t>
            </a:r>
            <a:r>
              <a:rPr lang="en-US" sz="2400" dirty="0"/>
              <a:t>. </a:t>
            </a:r>
            <a:r>
              <a:rPr lang="en-US" sz="2400" dirty="0" err="1"/>
              <a:t>Neprijateljske</a:t>
            </a:r>
            <a:r>
              <a:rPr lang="en-US" sz="2400" dirty="0"/>
              <a:t> figure se </a:t>
            </a:r>
            <a:r>
              <a:rPr lang="en-US" sz="2400" dirty="0" err="1"/>
              <a:t>zarobljavaju</a:t>
            </a:r>
            <a:r>
              <a:rPr lang="en-US" sz="2400" dirty="0"/>
              <a:t> </a:t>
            </a:r>
            <a:r>
              <a:rPr lang="en-US" sz="2400" dirty="0" err="1"/>
              <a:t>preskakanjem</a:t>
            </a:r>
            <a:r>
              <a:rPr lang="en-US" sz="2400" dirty="0"/>
              <a:t>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Checkers – Pravila igre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21088"/>
            <a:ext cx="4176464" cy="23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662" y="1827847"/>
            <a:ext cx="3533328" cy="4392488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Implementacija VI da se ponaša kao čovjek</a:t>
            </a:r>
          </a:p>
          <a:p>
            <a:endParaRPr lang="sr-Latn-RS" sz="2400" dirty="0"/>
          </a:p>
          <a:p>
            <a:r>
              <a:rPr lang="sr-Latn-RS" sz="2400" dirty="0" smtClean="0"/>
              <a:t>Ispitivanje prednosti i nedostataka algoritma koji će igrati jedan protiv drugog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Motivacija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7" y="1844824"/>
            <a:ext cx="5076056" cy="338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2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83127"/>
            <a:ext cx="8229600" cy="1124744"/>
          </a:xfrm>
        </p:spPr>
        <p:txBody>
          <a:bodyPr>
            <a:normAutofit/>
          </a:bodyPr>
          <a:lstStyle/>
          <a:p>
            <a:pPr algn="ctr"/>
            <a:r>
              <a:rPr lang="sr-Latn-RS" sz="5400" dirty="0"/>
              <a:t>Slična rješenja</a:t>
            </a:r>
            <a:endParaRPr lang="en-US" sz="48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71662" y="1196752"/>
            <a:ext cx="8792826" cy="525658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DamePlus</a:t>
            </a:r>
            <a:r>
              <a:rPr lang="sr-Latn-R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400" dirty="0" smtClean="0"/>
              <a:t>– A checkers game (link možete pogledati </a:t>
            </a:r>
            <a:r>
              <a:rPr lang="sr-Latn-RS" sz="2400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ovde</a:t>
            </a:r>
            <a:r>
              <a:rPr lang="sr-Latn-RS" sz="2400" dirty="0" smtClean="0"/>
              <a:t>). </a:t>
            </a:r>
            <a:r>
              <a:rPr lang="sr-Latn-RS" sz="2400" dirty="0"/>
              <a:t> </a:t>
            </a:r>
            <a:r>
              <a:rPr lang="sr-Latn-RS" sz="2400" dirty="0" smtClean="0"/>
              <a:t>Igra bazirana na OpenGL-u. Sadrži nekoliko vrsta igre (</a:t>
            </a:r>
            <a:r>
              <a:rPr lang="de-DE" sz="2400" dirty="0"/>
              <a:t>"Dame", "Dame International", "Wolf und </a:t>
            </a:r>
            <a:r>
              <a:rPr lang="de-DE" sz="2400" dirty="0" smtClean="0"/>
              <a:t>Schaf"</a:t>
            </a:r>
            <a:r>
              <a:rPr lang="sr-Latn-RS" sz="2400" dirty="0" smtClean="0"/>
              <a:t> ) </a:t>
            </a:r>
            <a:endParaRPr lang="sr-Latn-RS" sz="2400" dirty="0"/>
          </a:p>
          <a:p>
            <a:endParaRPr lang="sr-Latn-RS" sz="2400" dirty="0" smtClean="0"/>
          </a:p>
          <a:p>
            <a:endParaRPr lang="sr-Latn-RS" sz="2400" dirty="0" smtClean="0"/>
          </a:p>
          <a:p>
            <a:r>
              <a:rPr lang="sr-Latn-R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SharpCheckers</a:t>
            </a:r>
            <a:r>
              <a:rPr lang="sr-Latn-R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400" dirty="0" smtClean="0"/>
              <a:t>– igra pisana koristeći </a:t>
            </a:r>
          </a:p>
          <a:p>
            <a:pPr marL="109728" indent="0">
              <a:buNone/>
            </a:pPr>
            <a:r>
              <a:rPr lang="sr-Latn-RS" sz="2400" dirty="0" smtClean="0"/>
              <a:t>MVP (Model View Presenter) šablon,</a:t>
            </a:r>
          </a:p>
          <a:p>
            <a:pPr marL="109728" indent="0">
              <a:buNone/>
            </a:pPr>
            <a:r>
              <a:rPr lang="sr-Latn-RS" sz="2400" dirty="0" smtClean="0"/>
              <a:t> nastao kao test-verzija igre. </a:t>
            </a:r>
          </a:p>
          <a:p>
            <a:pPr marL="109728" indent="0">
              <a:buNone/>
            </a:pPr>
            <a:r>
              <a:rPr lang="sr-Latn-RS" sz="2400" dirty="0" smtClean="0"/>
              <a:t>(link možete pogledati </a:t>
            </a:r>
            <a:r>
              <a:rPr lang="sr-Latn-RS" sz="2400" dirty="0" smtClean="0">
                <a:hlinkClick r:id="rId3"/>
              </a:rPr>
              <a:t>ovde</a:t>
            </a:r>
            <a:r>
              <a:rPr lang="sr-Latn-R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4193"/>
            <a:ext cx="3206874" cy="35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27353" y="188640"/>
            <a:ext cx="879282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800" dirty="0" smtClean="0">
                <a:solidFill>
                  <a:schemeClr val="tx2"/>
                </a:solidFill>
              </a:rPr>
              <a:t>Pristup problemu upotrebom  </a:t>
            </a:r>
            <a:r>
              <a:rPr lang="sr-Latn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r>
              <a:rPr lang="sr-Latn-R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800" dirty="0" smtClean="0">
                <a:solidFill>
                  <a:schemeClr val="tx2"/>
                </a:solidFill>
              </a:rPr>
              <a:t>algoritma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sr-Latn-R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8028384" cy="407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4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651304" cy="4968553"/>
          </a:xfrm>
        </p:spPr>
        <p:txBody>
          <a:bodyPr/>
          <a:lstStyle/>
          <a:p>
            <a:r>
              <a:rPr lang="sr-Latn-RS" sz="2400" dirty="0" smtClean="0"/>
              <a:t>Kreiranje mogućih stanja igre. Ovo uključuje logiku identifikovanja terminalnih stanja i generisanja narednih stanja za svako moguće stanje.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Kreiranje evaluacijske funkcije (procjenu) za svako stanje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Implementacija algoritma za pretragu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Integracija: </a:t>
            </a:r>
            <a:r>
              <a:rPr lang="sr-Latn-RS" sz="2400" dirty="0"/>
              <a:t>Prihvatanje opisa stanja i odigravanje poteza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Koraci implementacije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51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Implementacija</a:t>
            </a:r>
            <a:r>
              <a:rPr lang="en-US" sz="6000" dirty="0" smtClean="0"/>
              <a:t> re</a:t>
            </a:r>
            <a:r>
              <a:rPr lang="sr-Latn-RS" sz="6000" dirty="0" smtClean="0"/>
              <a:t>šenja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24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850106"/>
          </a:xfrm>
        </p:spPr>
        <p:txBody>
          <a:bodyPr/>
          <a:lstStyle/>
          <a:p>
            <a:r>
              <a:rPr lang="sr-Latn-RS" sz="4400" dirty="0" smtClean="0"/>
              <a:t>Kreiranje </a:t>
            </a:r>
            <a:r>
              <a:rPr lang="sr-Latn-RS" sz="4400" dirty="0"/>
              <a:t>mogućih stanja igre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6600" y="764704"/>
            <a:ext cx="8856984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000" dirty="0" smtClean="0"/>
              <a:t>GUI (kreiranje table, podela u kvadrate, definisanje i učitavanje figura, pozicioniranje)  - Square i BoardPanel</a:t>
            </a:r>
          </a:p>
          <a:p>
            <a:r>
              <a:rPr lang="sr-Latn-RS" sz="2000" dirty="0" smtClean="0"/>
              <a:t>Definisanje mogućeg pravca kretanja za figure (u zavisnosti od boje, pomoću x i y osa), način čuvanja pojedenih figura i kraljeva  - Move i Utils</a:t>
            </a:r>
          </a:p>
          <a:p>
            <a:r>
              <a:rPr lang="sr-Latn-RS" sz="2000" dirty="0" smtClean="0"/>
              <a:t>Definisanje listenera za odigran potez,</a:t>
            </a:r>
          </a:p>
          <a:p>
            <a:pPr marL="109728" indent="0">
              <a:buNone/>
            </a:pPr>
            <a:r>
              <a:rPr lang="sr-Latn-RS" sz="2000" dirty="0" smtClean="0"/>
              <a:t> kao i za pomeranje figure </a:t>
            </a:r>
          </a:p>
          <a:p>
            <a:pPr marL="109728" indent="0">
              <a:buNone/>
            </a:pPr>
            <a:r>
              <a:rPr lang="sr-Latn-RS" sz="2000" dirty="0" smtClean="0"/>
              <a:t>(</a:t>
            </a:r>
            <a:r>
              <a:rPr lang="sr-Latn-RS" sz="2000" dirty="0"/>
              <a:t>obična ili kralj</a:t>
            </a:r>
            <a:r>
              <a:rPr lang="sr-Latn-RS" sz="2000" dirty="0" smtClean="0"/>
              <a:t>) – BoardPanel</a:t>
            </a:r>
          </a:p>
          <a:p>
            <a:endParaRPr lang="sr-Latn-RS" sz="2000" dirty="0" smtClean="0"/>
          </a:p>
          <a:p>
            <a:endParaRPr lang="sr-Latn-RS" sz="2000" dirty="0" smtClean="0"/>
          </a:p>
          <a:p>
            <a:endParaRPr lang="sr-Latn-R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92" y="2204864"/>
            <a:ext cx="387939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394644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Funkcija koja uzima u obzir važne parametre prilikom odlučivanja koji je potez najbolji </a:t>
            </a:r>
          </a:p>
          <a:p>
            <a:r>
              <a:rPr lang="sr-Latn-RS" sz="2000" dirty="0" smtClean="0"/>
              <a:t>Broj figura na ploči, broj kraljeva na ploči, udaljenost između figura (mogućnost da figura bude pojedena), ocenjivanje table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Kreiranje evaluacijske funkcije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708920"/>
            <a:ext cx="2880320" cy="3855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456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Verdana</vt:lpstr>
      <vt:lpstr>Wingdings 2</vt:lpstr>
      <vt:lpstr>Wingdings 3</vt:lpstr>
      <vt:lpstr>Concourse</vt:lpstr>
      <vt:lpstr>Projekat “Checkers”  Predmet: Soft Computing</vt:lpstr>
      <vt:lpstr>Checkers – Pravila igre</vt:lpstr>
      <vt:lpstr>Motivacija</vt:lpstr>
      <vt:lpstr>Slična rješenja</vt:lpstr>
      <vt:lpstr>PowerPoint Presentation</vt:lpstr>
      <vt:lpstr>Koraci implementacije</vt:lpstr>
      <vt:lpstr>Implementacija rešenja</vt:lpstr>
      <vt:lpstr>Kreiranje mogućih stanja igre</vt:lpstr>
      <vt:lpstr>Kreiranje evaluacijske funkcije</vt:lpstr>
      <vt:lpstr>Implementacija algoritma pretrage</vt:lpstr>
      <vt:lpstr>Integracija</vt:lpstr>
      <vt:lpstr>Zapažanja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“Checkers”  Predmet: Soft Computing</dc:title>
  <dc:creator>Jana</dc:creator>
  <cp:lastModifiedBy>Bojan Marjanovic</cp:lastModifiedBy>
  <cp:revision>25</cp:revision>
  <dcterms:created xsi:type="dcterms:W3CDTF">2015-12-16T13:51:54Z</dcterms:created>
  <dcterms:modified xsi:type="dcterms:W3CDTF">2016-02-05T11:06:00Z</dcterms:modified>
</cp:coreProperties>
</file>