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9" r:id="rId6"/>
    <p:sldId id="260" r:id="rId7"/>
    <p:sldId id="263" r:id="rId8"/>
    <p:sldId id="262" r:id="rId9"/>
    <p:sldId id="258" r:id="rId10"/>
    <p:sldId id="264" r:id="rId11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>
        <p:scale>
          <a:sx n="75" d="100"/>
          <a:sy n="75" d="100"/>
        </p:scale>
        <p:origin x="974" y="29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40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9DB3FB-E2CC-44E8-8355-B96A739A5E38}" type="datetime1">
              <a:rPr lang="cs-CZ" smtClean="0"/>
              <a:t>08.12.2019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5F345-B843-4499-BE94-054C33DBFC1B}" type="datetime1">
              <a:rPr lang="cs-CZ" smtClean="0"/>
              <a:pPr/>
              <a:t>08.12.2019</a:t>
            </a:fld>
            <a:endParaRPr lang="cs-CZ" dirty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/>
              <a:t>Kliknutím můžete upravit styly předlohy textu.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cs-CZ" sz="1800" noProof="0"/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Nadpis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Kliknutím můžete upravit styly předlohy textu.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Druhá úroveň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Třetí úroveň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Čtvrtá úroveň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Pátá úroveň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68ECC5EA-531F-4E1D-9E7C-1D81D89AC39E}" type="datetime1">
              <a:rPr lang="cs-CZ" noProof="0" smtClean="0"/>
              <a:t>08.12.2019</a:t>
            </a:fld>
            <a:endParaRPr lang="cs-CZ" noProof="0"/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10" name="Obdélní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Kliknutím můžete upravit styl předlohy textů.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Druhá úroveň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Třetí úroveň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Čtvrtá úroveň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cs-CZ" sz="1800" noProof="0"/>
          </a:p>
        </p:txBody>
      </p: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-CZ" noProof="0"/>
              <a:t>Kliknutím můžete upravit styly předlohy textu.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7D46277-86EA-400A-A5AE-3694B379307B}" type="datetime1">
              <a:rPr lang="cs-CZ" noProof="0" smtClean="0"/>
              <a:t>08.12.2019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cs-CZ" noProof="0" smtClean="0"/>
              <a:pPr rtl="0"/>
              <a:t>‹#›</a:t>
            </a:fld>
            <a:endParaRPr lang="cs-CZ" noProof="0"/>
          </a:p>
        </p:txBody>
      </p:sp>
      <p:cxnSp>
        <p:nvCxnSpPr>
          <p:cNvPr id="8" name="Přímá spojnice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60BCBF-B74C-4C1A-BD9C-A50847D2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Překladač jazyka IFJ19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0ACD03-C1F8-4EE7-BB51-0246A3C802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Tým 040, Varianta II</a:t>
            </a:r>
          </a:p>
          <a:p>
            <a:endParaRPr lang="cs-CZ" dirty="0"/>
          </a:p>
          <a:p>
            <a:endParaRPr lang="cs-CZ" dirty="0"/>
          </a:p>
          <a:p>
            <a:pPr>
              <a:lnSpc>
                <a:spcPct val="100000"/>
              </a:lnSpc>
            </a:pPr>
            <a:r>
              <a:rPr lang="cs-CZ" sz="1400" dirty="0"/>
              <a:t>Boris </a:t>
            </a:r>
            <a:r>
              <a:rPr lang="cs-CZ" sz="1400" dirty="0" err="1"/>
              <a:t>Burkalo</a:t>
            </a:r>
            <a:r>
              <a:rPr lang="cs-CZ" sz="1400" dirty="0"/>
              <a:t>, xburka00</a:t>
            </a:r>
          </a:p>
          <a:p>
            <a:pPr>
              <a:lnSpc>
                <a:spcPct val="100000"/>
              </a:lnSpc>
            </a:pPr>
            <a:r>
              <a:rPr lang="cs-CZ" sz="1400" dirty="0"/>
              <a:t>Jiří </a:t>
            </a:r>
            <a:r>
              <a:rPr lang="cs-CZ" sz="1400" dirty="0" err="1"/>
              <a:t>Herrgott</a:t>
            </a:r>
            <a:r>
              <a:rPr lang="cs-CZ" sz="1400" dirty="0"/>
              <a:t>, xherrg00</a:t>
            </a:r>
          </a:p>
          <a:p>
            <a:pPr>
              <a:lnSpc>
                <a:spcPct val="100000"/>
              </a:lnSpc>
            </a:pPr>
            <a:r>
              <a:rPr lang="cs-CZ" sz="1400" dirty="0"/>
              <a:t>Jan Klusáček, xklusa14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DC74A29-DBE4-4A1A-BD0C-8EB0C4CCA9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536" y="5321808"/>
            <a:ext cx="5760720" cy="1276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365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C74E2596-8604-4C5C-8B7F-362AD2A5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Lexikální analýza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A8A6ECCE-A309-428D-AB7F-F04357F4F9E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800" dirty="0" err="1"/>
              <a:t>Obrázčok</a:t>
            </a:r>
            <a:r>
              <a:rPr lang="cs-CZ" sz="1800" dirty="0"/>
              <a:t> KA??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800" dirty="0"/>
              <a:t>Načítá zdrojový kód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800" dirty="0"/>
              <a:t>Posílá tokeny do </a:t>
            </a:r>
            <a:r>
              <a:rPr lang="cs-CZ" sz="1800" dirty="0" err="1"/>
              <a:t>parseru</a:t>
            </a:r>
            <a:endParaRPr lang="cs-CZ" sz="1800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24A6489B-8555-4052-AFE9-436FB69D8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816" y="-4572"/>
            <a:ext cx="3248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DCEFCB-7FC0-4983-90AF-062CCA21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Syntaktická a sémantická analýza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B834AF-5FB2-40AB-896B-74DC30B961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800" dirty="0"/>
              <a:t>Zpracované v jednom modulu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800" dirty="0"/>
              <a:t>Podle LL(1) gramatiky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800" dirty="0"/>
              <a:t>Tabulka symbolů??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40D9C6E-AAE3-49B4-BB21-8353D38D5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816" y="-4572"/>
            <a:ext cx="3248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9DC45D-FC82-482B-9CA8-10372F09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Výrazy??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ED02A6-208A-4D58-83F0-A52AA0E04C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800" dirty="0"/>
              <a:t>Precedenční tabulka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80FF956-9A09-4E88-B9D6-D4B0D3E14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816" y="0"/>
            <a:ext cx="3248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5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7E039C-25B5-4CFA-9607-41D94D6B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Generování kódu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987315-EFCB-4233-9675-1DC40322D2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800" dirty="0"/>
              <a:t>Funkce pro generování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800" dirty="0"/>
              <a:t>Dva dynamické </a:t>
            </a:r>
            <a:r>
              <a:rPr lang="cs-CZ" sz="1800" dirty="0" err="1"/>
              <a:t>stringy</a:t>
            </a:r>
            <a:endParaRPr lang="cs-CZ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94A7941-2069-4468-AE6C-D33FED78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816" y="-4572"/>
            <a:ext cx="3248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32305E63-4F4D-453C-98D2-336700C8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Verzování a komunikace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E4ED156-8AFC-4CA0-A31D-922047DB2B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800" dirty="0"/>
              <a:t>GitHub</a:t>
            </a:r>
          </a:p>
          <a:p>
            <a:pPr marL="857250" lvl="2" indent="-171450">
              <a:lnSpc>
                <a:spcPct val="100000"/>
              </a:lnSpc>
            </a:pPr>
            <a:r>
              <a:rPr lang="cs-CZ" sz="1800" dirty="0"/>
              <a:t>Práce v jedné větvi</a:t>
            </a:r>
          </a:p>
          <a:p>
            <a:pPr marL="857250" lvl="2" indent="-171450">
              <a:lnSpc>
                <a:spcPct val="100000"/>
              </a:lnSpc>
            </a:pPr>
            <a:r>
              <a:rPr lang="cs-CZ" sz="1800" dirty="0"/>
              <a:t>Editor Atom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800" dirty="0" err="1"/>
              <a:t>Discord</a:t>
            </a:r>
            <a:endParaRPr lang="cs-CZ" sz="1800" dirty="0"/>
          </a:p>
        </p:txBody>
      </p:sp>
      <p:pic>
        <p:nvPicPr>
          <p:cNvPr id="3" name="Obrázek 2" descr="Obsah obrázku monitor, snímek obrazovky, černá, obrazovka&#10;&#10;Popis byl vytvořen automaticky">
            <a:extLst>
              <a:ext uri="{FF2B5EF4-FFF2-40B4-BE49-F238E27FC236}">
                <a16:creationId xmlns:a16="http://schemas.microsoft.com/office/drawing/2014/main" id="{0EBBAB31-0A2E-4EBB-93EB-3AC946F8A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919" y="2618448"/>
            <a:ext cx="7071362" cy="397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2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64ADC2-DE4E-4CDA-963A-837595B3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162" y="2819400"/>
            <a:ext cx="9345676" cy="1219200"/>
          </a:xfrm>
        </p:spPr>
        <p:txBody>
          <a:bodyPr>
            <a:normAutofit fontScale="90000"/>
          </a:bodyPr>
          <a:lstStyle/>
          <a:p>
            <a:r>
              <a:rPr lang="cs-CZ" sz="8000" dirty="0">
                <a:solidFill>
                  <a:schemeClr val="bg1"/>
                </a:solidFill>
              </a:rPr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188846491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4_TF10001108.potx" id="{C35F251E-EEAC-4D19-A90E-DC8D8D8C85E9}" vid="{E96B0749-4422-4691-81FD-57B51D286C0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Vítá vás PowerPoint 2016</Template>
  <TotalTime>0</TotalTime>
  <Words>75</Words>
  <Application>Microsoft Office PowerPoint</Application>
  <PresentationFormat>Širokoúhlá obrazovka</PresentationFormat>
  <Paragraphs>26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WelcomeDoc</vt:lpstr>
      <vt:lpstr>Překladač jazyka IFJ19</vt:lpstr>
      <vt:lpstr>Lexikální analýza</vt:lpstr>
      <vt:lpstr>Syntaktická a sémantická analýza</vt:lpstr>
      <vt:lpstr>Výrazy??</vt:lpstr>
      <vt:lpstr>Generování kódu</vt:lpstr>
      <vt:lpstr>Verzování a komunikace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2019-12-08T11:11:29Z</dcterms:created>
  <dcterms:modified xsi:type="dcterms:W3CDTF">2019-12-08T19:55:59Z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