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4770"/>
  </p:normalViewPr>
  <p:slideViewPr>
    <p:cSldViewPr snapToGrid="0">
      <p:cViewPr>
        <p:scale>
          <a:sx n="180" d="100"/>
          <a:sy n="180" d="100"/>
        </p:scale>
        <p:origin x="1320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E5125-2FA1-E140-8EF4-BF60ABF9D77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9903-EEE4-F14A-8190-1D1189A7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C9903-EEE4-F14A-8190-1D1189A77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C34A-FA1E-DF3D-561D-9D3279BA2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167C7-303A-82C1-E94E-EE59BB535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24D2-5207-2E88-8775-5191438B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D869-7C92-6DC5-4BF7-0782354A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C39F-33A1-446E-7DA5-419783D4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7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6ED-AB04-6501-C76A-CF8CF9CC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8823E-D197-3216-6179-DDFDCD05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6DE3-FCA1-411E-A49C-062396D5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8099-ABC6-3AB2-A114-154DE7A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184C-6A5D-DCE3-58CE-BA15EE31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E2E6C-2F76-AF7F-04D9-D7E47A9A9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6A1CA-DFD0-63C2-2C9B-8F29355D2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CB0A-9FDA-52B5-167A-16896947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906C-F0E8-3B8F-DEEC-3AC7BF64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C65C-27DB-E786-5CE2-356603E6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D628-517E-A8F6-DCC5-FB41EF2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9B4C-27EF-AB87-F75A-ACB27225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D043-6CD7-9841-3A3C-49B4A86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C4D8-3E8D-3619-D34F-2F78EEC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704E-A948-3C6A-99FA-972B1CA0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761C-D6E5-E3D5-2988-2A437538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E664-A459-17EB-4836-EA2C706E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FEC4-C743-A4F4-BEC2-E029FB60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5DFA-E667-AC71-0C73-A9BC0A21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5566-208A-9CAE-B50F-0B14DA63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EE58-283A-CFEE-A3D6-FB59CD49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8599-E470-3FBE-0024-2B4714902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805F1-E404-D8DE-C7DD-50A4B129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9A59-C487-23E6-0DD0-57E56C97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61FDF-7B1D-2DFF-44D4-1A4A8007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3C80-AB7C-33EE-747B-3AED21DB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1462-BFF7-94BD-6939-B0940FBE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D9EA-0100-8943-FE65-6774C066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BECA6-27F6-76EE-9C0F-64475CFF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D29CA-47A3-1B00-0245-08CF6319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B6D88-CBBB-908E-2FDA-E89285FCE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4F0BE-056E-11C2-714A-7F27CFAB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B1CB6-3DFC-2E2F-1116-183BC0D3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6F698-255B-0504-415E-20639F4A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F006-F746-2D07-5AFE-F5584A55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DF30B-BA3D-3ED4-9E81-0A13B194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43B02-2D3F-1953-D8EF-42E6D7CA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9ABC7-B3DA-DA71-B93F-3870D9C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A32AD-EE07-28DA-DE01-645ED359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374FA-2C7C-573F-3E10-93387791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8C5AE-9C12-2A74-750E-6549E83F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2F64-970C-9CBB-D988-BF8F7C8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C4B-328C-4D33-CF55-8A61AEC9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9BA9-AAFF-DA90-2C67-30AD13F20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B94A1-9B5D-7CC5-6BB2-E8946988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73173-3A6A-B9DB-48CA-FB733F67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56A6-0F8C-39B8-F121-7C06980E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591D-87A8-7CA4-61BA-19FC5F7A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81E36-38C5-6074-A76B-D731A6722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F2B6C-871E-F118-4089-15CCDE5E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D796-12CE-5618-7B23-F16451FB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2DFD-220A-A9E3-DA5D-ABE5EAC9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1433-B033-8A06-DF7F-7C4C9CA9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0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35200-94A2-2FFC-024D-A12664B6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74AE-7C1B-C267-7C0E-8D56D0CB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B357-404D-25B8-4315-9D8CF4C4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24A9-61FA-2543-A639-1723E73B4E2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B464-A584-221A-5C3E-88D513C07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300F-C1EA-F6FE-3AD3-6C1A3E618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EF5A-6EBB-DB44-8C2E-6DEB1D9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E32A-F8E7-71E4-EEDC-7F4A627F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72E79-9C91-C1D3-5968-9D6D31016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3A827-2E5F-ABEC-A2DC-18DA6719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4744"/>
            <a:ext cx="3624072" cy="1635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527B61-23F2-CAFF-5E9A-4B632711F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41626" y="1868036"/>
            <a:ext cx="2086610" cy="1577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6D739-A160-6233-7799-B7AC4099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615563" y="1868035"/>
            <a:ext cx="2086610" cy="15778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84B8A9-68E5-917A-F494-DE7BAAC1A7BC}"/>
              </a:ext>
            </a:extLst>
          </p:cNvPr>
          <p:cNvCxnSpPr/>
          <p:nvPr/>
        </p:nvCxnSpPr>
        <p:spPr>
          <a:xfrm>
            <a:off x="2871216" y="3188208"/>
            <a:ext cx="0" cy="240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6344A8-D4F1-30CC-BDE9-D7F0E4C8DA0A}"/>
              </a:ext>
            </a:extLst>
          </p:cNvPr>
          <p:cNvCxnSpPr>
            <a:cxnSpLocks/>
          </p:cNvCxnSpPr>
          <p:nvPr/>
        </p:nvCxnSpPr>
        <p:spPr>
          <a:xfrm>
            <a:off x="1969008" y="1482596"/>
            <a:ext cx="0" cy="1946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1F084D-EF28-7B72-59EE-52C5852EC589}"/>
              </a:ext>
            </a:extLst>
          </p:cNvPr>
          <p:cNvCxnSpPr>
            <a:cxnSpLocks/>
          </p:cNvCxnSpPr>
          <p:nvPr/>
        </p:nvCxnSpPr>
        <p:spPr>
          <a:xfrm>
            <a:off x="1969008" y="3429000"/>
            <a:ext cx="90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D377EF-C4D5-517C-9CAC-D5981E4EBA0F}"/>
              </a:ext>
            </a:extLst>
          </p:cNvPr>
          <p:cNvCxnSpPr>
            <a:cxnSpLocks/>
          </p:cNvCxnSpPr>
          <p:nvPr/>
        </p:nvCxnSpPr>
        <p:spPr>
          <a:xfrm>
            <a:off x="1969008" y="1487168"/>
            <a:ext cx="6504432" cy="6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581ECC-7332-6B29-74D5-1E75D1EA962B}"/>
              </a:ext>
            </a:extLst>
          </p:cNvPr>
          <p:cNvCxnSpPr/>
          <p:nvPr/>
        </p:nvCxnSpPr>
        <p:spPr>
          <a:xfrm>
            <a:off x="6699504" y="1493264"/>
            <a:ext cx="0" cy="24079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F6BD36-B013-4B93-9648-6A3A38A578FC}"/>
              </a:ext>
            </a:extLst>
          </p:cNvPr>
          <p:cNvCxnSpPr/>
          <p:nvPr/>
        </p:nvCxnSpPr>
        <p:spPr>
          <a:xfrm>
            <a:off x="6547104" y="1490216"/>
            <a:ext cx="0" cy="24079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AFB607-6081-BADF-75F0-1D3787D777A6}"/>
              </a:ext>
            </a:extLst>
          </p:cNvPr>
          <p:cNvCxnSpPr/>
          <p:nvPr/>
        </p:nvCxnSpPr>
        <p:spPr>
          <a:xfrm>
            <a:off x="8296656" y="1499616"/>
            <a:ext cx="0" cy="24079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F402DA-0AAF-F045-0D6A-A84CC5CDC5BB}"/>
              </a:ext>
            </a:extLst>
          </p:cNvPr>
          <p:cNvCxnSpPr/>
          <p:nvPr/>
        </p:nvCxnSpPr>
        <p:spPr>
          <a:xfrm>
            <a:off x="8473440" y="1493264"/>
            <a:ext cx="0" cy="24079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5982A4-E1FB-0C1C-3C10-9CE045ED6763}"/>
              </a:ext>
            </a:extLst>
          </p:cNvPr>
          <p:cNvCxnSpPr>
            <a:cxnSpLocks/>
          </p:cNvCxnSpPr>
          <p:nvPr/>
        </p:nvCxnSpPr>
        <p:spPr>
          <a:xfrm>
            <a:off x="3230880" y="3188208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45AB8C-23AF-57FB-70C3-38D38BD22D2D}"/>
              </a:ext>
            </a:extLst>
          </p:cNvPr>
          <p:cNvCxnSpPr>
            <a:cxnSpLocks/>
          </p:cNvCxnSpPr>
          <p:nvPr/>
        </p:nvCxnSpPr>
        <p:spPr>
          <a:xfrm flipH="1">
            <a:off x="1798320" y="3645408"/>
            <a:ext cx="1432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2FA3CC-71A6-E5F9-6A22-50E5134D29BB}"/>
              </a:ext>
            </a:extLst>
          </p:cNvPr>
          <p:cNvCxnSpPr>
            <a:cxnSpLocks/>
          </p:cNvCxnSpPr>
          <p:nvPr/>
        </p:nvCxnSpPr>
        <p:spPr>
          <a:xfrm>
            <a:off x="1795272" y="1280160"/>
            <a:ext cx="3048" cy="2365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B79D52-52BE-C25F-1CBC-90470A56FAAC}"/>
              </a:ext>
            </a:extLst>
          </p:cNvPr>
          <p:cNvCxnSpPr>
            <a:cxnSpLocks/>
          </p:cNvCxnSpPr>
          <p:nvPr/>
        </p:nvCxnSpPr>
        <p:spPr>
          <a:xfrm flipH="1">
            <a:off x="1798320" y="1280160"/>
            <a:ext cx="7181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4378CB-262A-EB06-C39E-A8D0B0023452}"/>
              </a:ext>
            </a:extLst>
          </p:cNvPr>
          <p:cNvCxnSpPr>
            <a:cxnSpLocks/>
          </p:cNvCxnSpPr>
          <p:nvPr/>
        </p:nvCxnSpPr>
        <p:spPr>
          <a:xfrm>
            <a:off x="7217664" y="1280160"/>
            <a:ext cx="0" cy="457200"/>
          </a:xfrm>
          <a:prstGeom prst="line">
            <a:avLst/>
          </a:prstGeom>
          <a:ln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E5BA9B-EE33-7D40-B413-1F3B7B9452D7}"/>
              </a:ext>
            </a:extLst>
          </p:cNvPr>
          <p:cNvCxnSpPr>
            <a:cxnSpLocks/>
          </p:cNvCxnSpPr>
          <p:nvPr/>
        </p:nvCxnSpPr>
        <p:spPr>
          <a:xfrm>
            <a:off x="8979408" y="1283208"/>
            <a:ext cx="0" cy="457200"/>
          </a:xfrm>
          <a:prstGeom prst="line">
            <a:avLst/>
          </a:prstGeom>
          <a:ln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2BC792-EF10-2B7F-FBDE-5C12FD901C66}"/>
              </a:ext>
            </a:extLst>
          </p:cNvPr>
          <p:cNvCxnSpPr>
            <a:cxnSpLocks/>
          </p:cNvCxnSpPr>
          <p:nvPr/>
        </p:nvCxnSpPr>
        <p:spPr>
          <a:xfrm flipV="1">
            <a:off x="4120896" y="585216"/>
            <a:ext cx="0" cy="1155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736B52-B840-793B-4C8D-39B26CEE0376}"/>
              </a:ext>
            </a:extLst>
          </p:cNvPr>
          <p:cNvCxnSpPr>
            <a:cxnSpLocks/>
          </p:cNvCxnSpPr>
          <p:nvPr/>
        </p:nvCxnSpPr>
        <p:spPr>
          <a:xfrm>
            <a:off x="4120896" y="585216"/>
            <a:ext cx="467563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739493-4073-CA8C-4CA2-F781EDB39CF5}"/>
              </a:ext>
            </a:extLst>
          </p:cNvPr>
          <p:cNvCxnSpPr>
            <a:cxnSpLocks/>
          </p:cNvCxnSpPr>
          <p:nvPr/>
        </p:nvCxnSpPr>
        <p:spPr>
          <a:xfrm flipV="1">
            <a:off x="4291584" y="768096"/>
            <a:ext cx="0" cy="97231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A4FAEA-C6DF-D53C-5536-794A4F6DF089}"/>
              </a:ext>
            </a:extLst>
          </p:cNvPr>
          <p:cNvCxnSpPr>
            <a:cxnSpLocks/>
          </p:cNvCxnSpPr>
          <p:nvPr/>
        </p:nvCxnSpPr>
        <p:spPr>
          <a:xfrm flipH="1" flipV="1">
            <a:off x="8796528" y="585216"/>
            <a:ext cx="6096" cy="1138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03CC36-0B9F-253E-FEBD-BF8D20616412}"/>
              </a:ext>
            </a:extLst>
          </p:cNvPr>
          <p:cNvCxnSpPr>
            <a:cxnSpLocks/>
          </p:cNvCxnSpPr>
          <p:nvPr/>
        </p:nvCxnSpPr>
        <p:spPr>
          <a:xfrm flipH="1">
            <a:off x="4291584" y="768096"/>
            <a:ext cx="436168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F95CC7-B4DA-87A9-C337-68A23C734FEC}"/>
              </a:ext>
            </a:extLst>
          </p:cNvPr>
          <p:cNvCxnSpPr>
            <a:cxnSpLocks/>
          </p:cNvCxnSpPr>
          <p:nvPr/>
        </p:nvCxnSpPr>
        <p:spPr>
          <a:xfrm flipV="1">
            <a:off x="8653272" y="768096"/>
            <a:ext cx="0" cy="97231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B330D9-9D7F-EA79-0C7C-200FB7D52ADB}"/>
              </a:ext>
            </a:extLst>
          </p:cNvPr>
          <p:cNvCxnSpPr>
            <a:cxnSpLocks/>
          </p:cNvCxnSpPr>
          <p:nvPr/>
        </p:nvCxnSpPr>
        <p:spPr>
          <a:xfrm flipV="1">
            <a:off x="5017008" y="1122298"/>
            <a:ext cx="0" cy="61811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B7C2BE-2849-97B1-32A1-6703039717E0}"/>
              </a:ext>
            </a:extLst>
          </p:cNvPr>
          <p:cNvCxnSpPr>
            <a:cxnSpLocks/>
          </p:cNvCxnSpPr>
          <p:nvPr/>
        </p:nvCxnSpPr>
        <p:spPr>
          <a:xfrm flipH="1">
            <a:off x="5017008" y="1128394"/>
            <a:ext cx="186792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0459FE-4151-A75F-29C1-147266473696}"/>
              </a:ext>
            </a:extLst>
          </p:cNvPr>
          <p:cNvCxnSpPr>
            <a:cxnSpLocks/>
          </p:cNvCxnSpPr>
          <p:nvPr/>
        </p:nvCxnSpPr>
        <p:spPr>
          <a:xfrm flipV="1">
            <a:off x="6884931" y="1128394"/>
            <a:ext cx="0" cy="61811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0AAC06-FF00-4C5C-DFEB-DE68416CFB81}"/>
              </a:ext>
            </a:extLst>
          </p:cNvPr>
          <p:cNvCxnSpPr>
            <a:cxnSpLocks/>
          </p:cNvCxnSpPr>
          <p:nvPr/>
        </p:nvCxnSpPr>
        <p:spPr>
          <a:xfrm flipV="1">
            <a:off x="4846320" y="963168"/>
            <a:ext cx="0" cy="8031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431EA4-97A1-0750-72B4-183A28C1E0C3}"/>
              </a:ext>
            </a:extLst>
          </p:cNvPr>
          <p:cNvCxnSpPr>
            <a:cxnSpLocks/>
          </p:cNvCxnSpPr>
          <p:nvPr/>
        </p:nvCxnSpPr>
        <p:spPr>
          <a:xfrm>
            <a:off x="4846320" y="963168"/>
            <a:ext cx="219303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DBC393-023D-EBBC-17CA-8C0FF4C9A019}"/>
              </a:ext>
            </a:extLst>
          </p:cNvPr>
          <p:cNvCxnSpPr>
            <a:cxnSpLocks/>
          </p:cNvCxnSpPr>
          <p:nvPr/>
        </p:nvCxnSpPr>
        <p:spPr>
          <a:xfrm flipV="1">
            <a:off x="7039357" y="963168"/>
            <a:ext cx="0" cy="7772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A7905D5-668C-DBD3-6BCC-2B79AC0E46A3}"/>
              </a:ext>
            </a:extLst>
          </p:cNvPr>
          <p:cNvSpPr txBox="1"/>
          <p:nvPr/>
        </p:nvSpPr>
        <p:spPr>
          <a:xfrm>
            <a:off x="7938516" y="3812031"/>
            <a:ext cx="1429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Sparkfun HX11 Left jump plate or ISO Extension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90F670-18D7-CF9B-2BF7-19B8CBF586F1}"/>
              </a:ext>
            </a:extLst>
          </p:cNvPr>
          <p:cNvSpPr txBox="1"/>
          <p:nvPr/>
        </p:nvSpPr>
        <p:spPr>
          <a:xfrm>
            <a:off x="6170175" y="3785300"/>
            <a:ext cx="1429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Sparkfun HX711</a:t>
            </a:r>
          </a:p>
          <a:p>
            <a:pPr algn="ctr"/>
            <a:r>
              <a:rPr lang="en-US" sz="1400" dirty="0"/>
              <a:t>Right Jump Plate (or unused)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CF3906-0DC5-E0A1-850C-F9523B3A0200}"/>
              </a:ext>
            </a:extLst>
          </p:cNvPr>
          <p:cNvSpPr txBox="1"/>
          <p:nvPr/>
        </p:nvSpPr>
        <p:spPr>
          <a:xfrm>
            <a:off x="4291584" y="4690588"/>
            <a:ext cx="3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Controller Wiring Diagram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25B76F-F534-799A-F862-9C82386D04FD}"/>
              </a:ext>
            </a:extLst>
          </p:cNvPr>
          <p:cNvSpPr txBox="1"/>
          <p:nvPr/>
        </p:nvSpPr>
        <p:spPr>
          <a:xfrm>
            <a:off x="3233927" y="3400064"/>
            <a:ext cx="142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Adafruit Feather 328p Proto</a:t>
            </a:r>
          </a:p>
        </p:txBody>
      </p:sp>
    </p:spTree>
    <p:extLst>
      <p:ext uri="{BB962C8B-B14F-4D97-AF65-F5344CB8AC3E}">
        <p14:creationId xmlns:p14="http://schemas.microsoft.com/office/powerpoint/2010/main" val="27540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15F4CF7-0736-E59D-104B-8B4AEF32B2B4}"/>
              </a:ext>
            </a:extLst>
          </p:cNvPr>
          <p:cNvSpPr/>
          <p:nvPr/>
        </p:nvSpPr>
        <p:spPr>
          <a:xfrm>
            <a:off x="1282677" y="1203949"/>
            <a:ext cx="3090392" cy="4347161"/>
          </a:xfrm>
          <a:custGeom>
            <a:avLst/>
            <a:gdLst>
              <a:gd name="connsiteX0" fmla="*/ 0 w 3090392"/>
              <a:gd name="connsiteY0" fmla="*/ 0 h 4347161"/>
              <a:gd name="connsiteX1" fmla="*/ 587174 w 3090392"/>
              <a:gd name="connsiteY1" fmla="*/ 0 h 4347161"/>
              <a:gd name="connsiteX2" fmla="*/ 1236157 w 3090392"/>
              <a:gd name="connsiteY2" fmla="*/ 0 h 4347161"/>
              <a:gd name="connsiteX3" fmla="*/ 1916043 w 3090392"/>
              <a:gd name="connsiteY3" fmla="*/ 0 h 4347161"/>
              <a:gd name="connsiteX4" fmla="*/ 2472314 w 3090392"/>
              <a:gd name="connsiteY4" fmla="*/ 0 h 4347161"/>
              <a:gd name="connsiteX5" fmla="*/ 3090392 w 3090392"/>
              <a:gd name="connsiteY5" fmla="*/ 0 h 4347161"/>
              <a:gd name="connsiteX6" fmla="*/ 3090392 w 3090392"/>
              <a:gd name="connsiteY6" fmla="*/ 707966 h 4347161"/>
              <a:gd name="connsiteX7" fmla="*/ 3090392 w 3090392"/>
              <a:gd name="connsiteY7" fmla="*/ 1242046 h 4347161"/>
              <a:gd name="connsiteX8" fmla="*/ 3090392 w 3090392"/>
              <a:gd name="connsiteY8" fmla="*/ 1732654 h 4347161"/>
              <a:gd name="connsiteX9" fmla="*/ 3090392 w 3090392"/>
              <a:gd name="connsiteY9" fmla="*/ 2440620 h 4347161"/>
              <a:gd name="connsiteX10" fmla="*/ 3090392 w 3090392"/>
              <a:gd name="connsiteY10" fmla="*/ 3105115 h 4347161"/>
              <a:gd name="connsiteX11" fmla="*/ 3090392 w 3090392"/>
              <a:gd name="connsiteY11" fmla="*/ 3639195 h 4347161"/>
              <a:gd name="connsiteX12" fmla="*/ 3090392 w 3090392"/>
              <a:gd name="connsiteY12" fmla="*/ 4347161 h 4347161"/>
              <a:gd name="connsiteX13" fmla="*/ 2410506 w 3090392"/>
              <a:gd name="connsiteY13" fmla="*/ 4347161 h 4347161"/>
              <a:gd name="connsiteX14" fmla="*/ 1792427 w 3090392"/>
              <a:gd name="connsiteY14" fmla="*/ 4347161 h 4347161"/>
              <a:gd name="connsiteX15" fmla="*/ 1205253 w 3090392"/>
              <a:gd name="connsiteY15" fmla="*/ 4347161 h 4347161"/>
              <a:gd name="connsiteX16" fmla="*/ 556271 w 3090392"/>
              <a:gd name="connsiteY16" fmla="*/ 4347161 h 4347161"/>
              <a:gd name="connsiteX17" fmla="*/ 0 w 3090392"/>
              <a:gd name="connsiteY17" fmla="*/ 4347161 h 4347161"/>
              <a:gd name="connsiteX18" fmla="*/ 0 w 3090392"/>
              <a:gd name="connsiteY18" fmla="*/ 3682666 h 4347161"/>
              <a:gd name="connsiteX19" fmla="*/ 0 w 3090392"/>
              <a:gd name="connsiteY19" fmla="*/ 2974700 h 4347161"/>
              <a:gd name="connsiteX20" fmla="*/ 0 w 3090392"/>
              <a:gd name="connsiteY20" fmla="*/ 2266734 h 4347161"/>
              <a:gd name="connsiteX21" fmla="*/ 0 w 3090392"/>
              <a:gd name="connsiteY21" fmla="*/ 1558768 h 4347161"/>
              <a:gd name="connsiteX22" fmla="*/ 0 w 3090392"/>
              <a:gd name="connsiteY22" fmla="*/ 850802 h 4347161"/>
              <a:gd name="connsiteX23" fmla="*/ 0 w 3090392"/>
              <a:gd name="connsiteY23" fmla="*/ 0 h 434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90392" h="4347161" fill="none" extrusionOk="0">
                <a:moveTo>
                  <a:pt x="0" y="0"/>
                </a:moveTo>
                <a:cubicBezTo>
                  <a:pt x="176566" y="-7401"/>
                  <a:pt x="308589" y="27345"/>
                  <a:pt x="587174" y="0"/>
                </a:cubicBezTo>
                <a:cubicBezTo>
                  <a:pt x="865759" y="-27345"/>
                  <a:pt x="934933" y="30202"/>
                  <a:pt x="1236157" y="0"/>
                </a:cubicBezTo>
                <a:cubicBezTo>
                  <a:pt x="1537381" y="-30202"/>
                  <a:pt x="1665669" y="-10780"/>
                  <a:pt x="1916043" y="0"/>
                </a:cubicBezTo>
                <a:cubicBezTo>
                  <a:pt x="2166417" y="10780"/>
                  <a:pt x="2244077" y="-25003"/>
                  <a:pt x="2472314" y="0"/>
                </a:cubicBezTo>
                <a:cubicBezTo>
                  <a:pt x="2700551" y="25003"/>
                  <a:pt x="2912297" y="18237"/>
                  <a:pt x="3090392" y="0"/>
                </a:cubicBezTo>
                <a:cubicBezTo>
                  <a:pt x="3070158" y="284326"/>
                  <a:pt x="3121390" y="454480"/>
                  <a:pt x="3090392" y="707966"/>
                </a:cubicBezTo>
                <a:cubicBezTo>
                  <a:pt x="3059394" y="961452"/>
                  <a:pt x="3113435" y="1073341"/>
                  <a:pt x="3090392" y="1242046"/>
                </a:cubicBezTo>
                <a:cubicBezTo>
                  <a:pt x="3067349" y="1410751"/>
                  <a:pt x="3067090" y="1585686"/>
                  <a:pt x="3090392" y="1732654"/>
                </a:cubicBezTo>
                <a:cubicBezTo>
                  <a:pt x="3113694" y="1879622"/>
                  <a:pt x="3124276" y="2105425"/>
                  <a:pt x="3090392" y="2440620"/>
                </a:cubicBezTo>
                <a:cubicBezTo>
                  <a:pt x="3056508" y="2775815"/>
                  <a:pt x="3090485" y="2797712"/>
                  <a:pt x="3090392" y="3105115"/>
                </a:cubicBezTo>
                <a:cubicBezTo>
                  <a:pt x="3090299" y="3412518"/>
                  <a:pt x="3110948" y="3482812"/>
                  <a:pt x="3090392" y="3639195"/>
                </a:cubicBezTo>
                <a:cubicBezTo>
                  <a:pt x="3069836" y="3795578"/>
                  <a:pt x="3090051" y="4007387"/>
                  <a:pt x="3090392" y="4347161"/>
                </a:cubicBezTo>
                <a:cubicBezTo>
                  <a:pt x="2767497" y="4374164"/>
                  <a:pt x="2649488" y="4321890"/>
                  <a:pt x="2410506" y="4347161"/>
                </a:cubicBezTo>
                <a:cubicBezTo>
                  <a:pt x="2171524" y="4372432"/>
                  <a:pt x="1929674" y="4375831"/>
                  <a:pt x="1792427" y="4347161"/>
                </a:cubicBezTo>
                <a:cubicBezTo>
                  <a:pt x="1655180" y="4318491"/>
                  <a:pt x="1381090" y="4354820"/>
                  <a:pt x="1205253" y="4347161"/>
                </a:cubicBezTo>
                <a:cubicBezTo>
                  <a:pt x="1029416" y="4339502"/>
                  <a:pt x="801988" y="4324523"/>
                  <a:pt x="556271" y="4347161"/>
                </a:cubicBezTo>
                <a:cubicBezTo>
                  <a:pt x="310554" y="4369799"/>
                  <a:pt x="272396" y="4329980"/>
                  <a:pt x="0" y="4347161"/>
                </a:cubicBezTo>
                <a:cubicBezTo>
                  <a:pt x="-13342" y="4084186"/>
                  <a:pt x="-30041" y="3953698"/>
                  <a:pt x="0" y="3682666"/>
                </a:cubicBezTo>
                <a:cubicBezTo>
                  <a:pt x="30041" y="3411634"/>
                  <a:pt x="-18521" y="3315845"/>
                  <a:pt x="0" y="2974700"/>
                </a:cubicBezTo>
                <a:cubicBezTo>
                  <a:pt x="18521" y="2633555"/>
                  <a:pt x="21235" y="2591532"/>
                  <a:pt x="0" y="2266734"/>
                </a:cubicBezTo>
                <a:cubicBezTo>
                  <a:pt x="-21235" y="1941936"/>
                  <a:pt x="26699" y="1720543"/>
                  <a:pt x="0" y="1558768"/>
                </a:cubicBezTo>
                <a:cubicBezTo>
                  <a:pt x="-26699" y="1396993"/>
                  <a:pt x="323" y="1065308"/>
                  <a:pt x="0" y="850802"/>
                </a:cubicBezTo>
                <a:cubicBezTo>
                  <a:pt x="-323" y="636296"/>
                  <a:pt x="-16977" y="368843"/>
                  <a:pt x="0" y="0"/>
                </a:cubicBezTo>
                <a:close/>
              </a:path>
              <a:path w="3090392" h="4347161" stroke="0" extrusionOk="0">
                <a:moveTo>
                  <a:pt x="0" y="0"/>
                </a:moveTo>
                <a:cubicBezTo>
                  <a:pt x="133262" y="-13400"/>
                  <a:pt x="330709" y="9288"/>
                  <a:pt x="525367" y="0"/>
                </a:cubicBezTo>
                <a:cubicBezTo>
                  <a:pt x="720025" y="-9288"/>
                  <a:pt x="930977" y="24208"/>
                  <a:pt x="1143445" y="0"/>
                </a:cubicBezTo>
                <a:cubicBezTo>
                  <a:pt x="1355913" y="-24208"/>
                  <a:pt x="1552080" y="-8502"/>
                  <a:pt x="1823331" y="0"/>
                </a:cubicBezTo>
                <a:cubicBezTo>
                  <a:pt x="2094582" y="8502"/>
                  <a:pt x="2210789" y="-12527"/>
                  <a:pt x="2410506" y="0"/>
                </a:cubicBezTo>
                <a:cubicBezTo>
                  <a:pt x="2610224" y="12527"/>
                  <a:pt x="2776036" y="-11941"/>
                  <a:pt x="3090392" y="0"/>
                </a:cubicBezTo>
                <a:cubicBezTo>
                  <a:pt x="3072396" y="136081"/>
                  <a:pt x="3061937" y="513975"/>
                  <a:pt x="3090392" y="664495"/>
                </a:cubicBezTo>
                <a:cubicBezTo>
                  <a:pt x="3118847" y="815016"/>
                  <a:pt x="3084647" y="1046936"/>
                  <a:pt x="3090392" y="1285518"/>
                </a:cubicBezTo>
                <a:cubicBezTo>
                  <a:pt x="3096137" y="1524100"/>
                  <a:pt x="3103223" y="1620573"/>
                  <a:pt x="3090392" y="1819597"/>
                </a:cubicBezTo>
                <a:cubicBezTo>
                  <a:pt x="3077561" y="2018621"/>
                  <a:pt x="3098909" y="2103601"/>
                  <a:pt x="3090392" y="2353677"/>
                </a:cubicBezTo>
                <a:cubicBezTo>
                  <a:pt x="3081875" y="2603753"/>
                  <a:pt x="3094928" y="2629386"/>
                  <a:pt x="3090392" y="2887757"/>
                </a:cubicBezTo>
                <a:cubicBezTo>
                  <a:pt x="3085856" y="3146128"/>
                  <a:pt x="3088430" y="3174357"/>
                  <a:pt x="3090392" y="3421837"/>
                </a:cubicBezTo>
                <a:cubicBezTo>
                  <a:pt x="3092354" y="3669317"/>
                  <a:pt x="3068325" y="3901947"/>
                  <a:pt x="3090392" y="4347161"/>
                </a:cubicBezTo>
                <a:cubicBezTo>
                  <a:pt x="2888580" y="4355470"/>
                  <a:pt x="2572365" y="4354461"/>
                  <a:pt x="2441410" y="4347161"/>
                </a:cubicBezTo>
                <a:cubicBezTo>
                  <a:pt x="2310455" y="4339861"/>
                  <a:pt x="2136933" y="4329462"/>
                  <a:pt x="1885139" y="4347161"/>
                </a:cubicBezTo>
                <a:cubicBezTo>
                  <a:pt x="1633345" y="4364860"/>
                  <a:pt x="1536129" y="4361246"/>
                  <a:pt x="1267061" y="4347161"/>
                </a:cubicBezTo>
                <a:cubicBezTo>
                  <a:pt x="997993" y="4333076"/>
                  <a:pt x="919709" y="4342715"/>
                  <a:pt x="679886" y="4347161"/>
                </a:cubicBezTo>
                <a:cubicBezTo>
                  <a:pt x="440064" y="4351607"/>
                  <a:pt x="278899" y="4378726"/>
                  <a:pt x="0" y="4347161"/>
                </a:cubicBezTo>
                <a:cubicBezTo>
                  <a:pt x="-20262" y="4205464"/>
                  <a:pt x="-11098" y="3860018"/>
                  <a:pt x="0" y="3639195"/>
                </a:cubicBezTo>
                <a:cubicBezTo>
                  <a:pt x="11098" y="3418372"/>
                  <a:pt x="-19989" y="3323981"/>
                  <a:pt x="0" y="3148587"/>
                </a:cubicBezTo>
                <a:cubicBezTo>
                  <a:pt x="19989" y="2973193"/>
                  <a:pt x="29919" y="2706508"/>
                  <a:pt x="0" y="2440620"/>
                </a:cubicBezTo>
                <a:cubicBezTo>
                  <a:pt x="-29919" y="2174732"/>
                  <a:pt x="-10969" y="2064521"/>
                  <a:pt x="0" y="1776126"/>
                </a:cubicBezTo>
                <a:cubicBezTo>
                  <a:pt x="10969" y="1487731"/>
                  <a:pt x="-3947" y="1386220"/>
                  <a:pt x="0" y="1155103"/>
                </a:cubicBezTo>
                <a:cubicBezTo>
                  <a:pt x="3947" y="923986"/>
                  <a:pt x="8663" y="862585"/>
                  <a:pt x="0" y="664495"/>
                </a:cubicBezTo>
                <a:cubicBezTo>
                  <a:pt x="-8663" y="466405"/>
                  <a:pt x="9612" y="19479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0">
            <a:extLst>
              <a:ext uri="{C807C97D-BFC1-408E-A445-0C87EB9F89A2}">
                <ask:lineSketchStyleProps xmlns:ask="http://schemas.microsoft.com/office/drawing/2018/sketchyshapes" sd="26067728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72117-C020-9CB2-C0BE-F805EF73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66602" y="1485647"/>
            <a:ext cx="2749295" cy="1241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77C6B-0969-F21F-85C3-28165880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91" y="3612428"/>
            <a:ext cx="1510149" cy="114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0AB35B-724C-E3D2-0582-E1FDEF85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90" y="4811949"/>
            <a:ext cx="1510148" cy="114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E1D38-0567-4364-7E7C-96FD9589A1EE}"/>
              </a:ext>
            </a:extLst>
          </p:cNvPr>
          <p:cNvSpPr txBox="1"/>
          <p:nvPr/>
        </p:nvSpPr>
        <p:spPr>
          <a:xfrm>
            <a:off x="4571713" y="5623334"/>
            <a:ext cx="27351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Plate Wiring Diagram</a:t>
            </a:r>
          </a:p>
          <a:p>
            <a:pPr algn="ctr"/>
            <a:r>
              <a:rPr lang="en-US" sz="1000" dirty="0"/>
              <a:t>(wiring from load cell to Micro</a:t>
            </a:r>
          </a:p>
          <a:p>
            <a:pPr algn="ctr"/>
            <a:r>
              <a:rPr lang="en-US" sz="1000" dirty="0"/>
              <a:t>Processor not included for simplicity)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5F2D7-B3C6-3526-60DC-DCEE5B8EA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31295" y="4255671"/>
            <a:ext cx="1091337" cy="1148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D729E-C9F9-289B-9113-ED14EC24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191040" y="4262868"/>
            <a:ext cx="1091337" cy="11487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E189AF-4774-BE51-A461-A59AD1EA654F}"/>
              </a:ext>
            </a:extLst>
          </p:cNvPr>
          <p:cNvCxnSpPr>
            <a:cxnSpLocks/>
          </p:cNvCxnSpPr>
          <p:nvPr/>
        </p:nvCxnSpPr>
        <p:spPr>
          <a:xfrm flipH="1">
            <a:off x="1706880" y="2980944"/>
            <a:ext cx="3139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B6B7-EDB4-85A2-55C8-5DD38211BFCF}"/>
              </a:ext>
            </a:extLst>
          </p:cNvPr>
          <p:cNvCxnSpPr>
            <a:cxnSpLocks/>
          </p:cNvCxnSpPr>
          <p:nvPr/>
        </p:nvCxnSpPr>
        <p:spPr>
          <a:xfrm flipH="1">
            <a:off x="1859280" y="3133342"/>
            <a:ext cx="2855071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8CCE1-2C08-6DD9-6E63-C94C514A1B30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3285744"/>
            <a:ext cx="2584704" cy="121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7C73F-07D9-7EA4-098E-7864D78CB021}"/>
              </a:ext>
            </a:extLst>
          </p:cNvPr>
          <p:cNvCxnSpPr>
            <a:cxnSpLocks/>
          </p:cNvCxnSpPr>
          <p:nvPr/>
        </p:nvCxnSpPr>
        <p:spPr>
          <a:xfrm flipH="1">
            <a:off x="2164080" y="3438144"/>
            <a:ext cx="230047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9226D3-3455-90B9-2C6F-668956D10AE8}"/>
              </a:ext>
            </a:extLst>
          </p:cNvPr>
          <p:cNvCxnSpPr>
            <a:cxnSpLocks/>
          </p:cNvCxnSpPr>
          <p:nvPr/>
        </p:nvCxnSpPr>
        <p:spPr>
          <a:xfrm>
            <a:off x="3666019" y="3133342"/>
            <a:ext cx="6096" cy="115824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D4BCE1-1BEA-C726-9F31-2DCED79873E7}"/>
              </a:ext>
            </a:extLst>
          </p:cNvPr>
          <p:cNvCxnSpPr>
            <a:cxnSpLocks/>
          </p:cNvCxnSpPr>
          <p:nvPr/>
        </p:nvCxnSpPr>
        <p:spPr>
          <a:xfrm>
            <a:off x="1855440" y="3142486"/>
            <a:ext cx="6096" cy="115824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174457-227B-4F9E-75FC-B48C140BF76F}"/>
              </a:ext>
            </a:extLst>
          </p:cNvPr>
          <p:cNvCxnSpPr>
            <a:cxnSpLocks/>
          </p:cNvCxnSpPr>
          <p:nvPr/>
        </p:nvCxnSpPr>
        <p:spPr>
          <a:xfrm flipV="1">
            <a:off x="1855440" y="2310384"/>
            <a:ext cx="0" cy="83210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7B726-21E6-7E28-8E0B-72EA9D0A289E}"/>
              </a:ext>
            </a:extLst>
          </p:cNvPr>
          <p:cNvCxnSpPr>
            <a:cxnSpLocks/>
          </p:cNvCxnSpPr>
          <p:nvPr/>
        </p:nvCxnSpPr>
        <p:spPr>
          <a:xfrm flipV="1">
            <a:off x="3666019" y="2389788"/>
            <a:ext cx="0" cy="74355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FD0BD1-69CB-072D-5B19-52A3E257D150}"/>
              </a:ext>
            </a:extLst>
          </p:cNvPr>
          <p:cNvCxnSpPr>
            <a:cxnSpLocks/>
          </p:cNvCxnSpPr>
          <p:nvPr/>
        </p:nvCxnSpPr>
        <p:spPr>
          <a:xfrm>
            <a:off x="1693965" y="2980944"/>
            <a:ext cx="3048" cy="131064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EF9C0A-188F-6222-4267-70DCD3FA258E}"/>
              </a:ext>
            </a:extLst>
          </p:cNvPr>
          <p:cNvCxnSpPr>
            <a:cxnSpLocks/>
          </p:cNvCxnSpPr>
          <p:nvPr/>
        </p:nvCxnSpPr>
        <p:spPr>
          <a:xfrm>
            <a:off x="3538004" y="2993135"/>
            <a:ext cx="3048" cy="131064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27BC73-1A24-7929-6DBB-EF1157189C50}"/>
              </a:ext>
            </a:extLst>
          </p:cNvPr>
          <p:cNvCxnSpPr>
            <a:cxnSpLocks/>
          </p:cNvCxnSpPr>
          <p:nvPr/>
        </p:nvCxnSpPr>
        <p:spPr>
          <a:xfrm flipH="1">
            <a:off x="2036747" y="3285744"/>
            <a:ext cx="2366" cy="1005841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ABB2B2-F207-5C84-2848-EE7E0F458815}"/>
              </a:ext>
            </a:extLst>
          </p:cNvPr>
          <p:cNvCxnSpPr>
            <a:cxnSpLocks/>
          </p:cNvCxnSpPr>
          <p:nvPr/>
        </p:nvCxnSpPr>
        <p:spPr>
          <a:xfrm flipV="1">
            <a:off x="1687869" y="2389788"/>
            <a:ext cx="0" cy="59115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B33F9-8BA2-EE82-4914-4E13C67390FE}"/>
              </a:ext>
            </a:extLst>
          </p:cNvPr>
          <p:cNvCxnSpPr>
            <a:cxnSpLocks/>
          </p:cNvCxnSpPr>
          <p:nvPr/>
        </p:nvCxnSpPr>
        <p:spPr>
          <a:xfrm flipV="1">
            <a:off x="3538004" y="2389788"/>
            <a:ext cx="0" cy="59115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D5A4E9-4D9A-C578-4817-4713D9A2726A}"/>
              </a:ext>
            </a:extLst>
          </p:cNvPr>
          <p:cNvCxnSpPr>
            <a:cxnSpLocks/>
          </p:cNvCxnSpPr>
          <p:nvPr/>
        </p:nvCxnSpPr>
        <p:spPr>
          <a:xfrm flipH="1">
            <a:off x="3823696" y="3297935"/>
            <a:ext cx="2366" cy="1005841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E218E9-15A7-385E-367D-46139BB568F4}"/>
              </a:ext>
            </a:extLst>
          </p:cNvPr>
          <p:cNvCxnSpPr>
            <a:cxnSpLocks/>
          </p:cNvCxnSpPr>
          <p:nvPr/>
        </p:nvCxnSpPr>
        <p:spPr>
          <a:xfrm flipV="1">
            <a:off x="3805379" y="2384077"/>
            <a:ext cx="2" cy="910265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18AF5A-153E-2B12-5EE6-4A41465EC207}"/>
              </a:ext>
            </a:extLst>
          </p:cNvPr>
          <p:cNvCxnSpPr>
            <a:cxnSpLocks/>
          </p:cNvCxnSpPr>
          <p:nvPr/>
        </p:nvCxnSpPr>
        <p:spPr>
          <a:xfrm flipH="1" flipV="1">
            <a:off x="2182957" y="3438144"/>
            <a:ext cx="7737" cy="865632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F9B1FF-5AFF-163B-9747-21A5B034D060}"/>
              </a:ext>
            </a:extLst>
          </p:cNvPr>
          <p:cNvCxnSpPr>
            <a:cxnSpLocks/>
          </p:cNvCxnSpPr>
          <p:nvPr/>
        </p:nvCxnSpPr>
        <p:spPr>
          <a:xfrm flipH="1" flipV="1">
            <a:off x="3996201" y="3438144"/>
            <a:ext cx="7737" cy="865632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5D99A-1936-5038-5227-1648B244549B}"/>
              </a:ext>
            </a:extLst>
          </p:cNvPr>
          <p:cNvCxnSpPr>
            <a:cxnSpLocks/>
          </p:cNvCxnSpPr>
          <p:nvPr/>
        </p:nvCxnSpPr>
        <p:spPr>
          <a:xfrm flipH="1">
            <a:off x="3996201" y="2310384"/>
            <a:ext cx="7737" cy="112776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783FAF-2F04-E422-43EA-FC4E6ED0F9CB}"/>
              </a:ext>
            </a:extLst>
          </p:cNvPr>
          <p:cNvCxnSpPr>
            <a:cxnSpLocks/>
          </p:cNvCxnSpPr>
          <p:nvPr/>
        </p:nvCxnSpPr>
        <p:spPr>
          <a:xfrm flipH="1">
            <a:off x="2179087" y="2305816"/>
            <a:ext cx="7737" cy="112776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BEC3C5-07BF-73B5-C74B-F58200410ACD}"/>
              </a:ext>
            </a:extLst>
          </p:cNvPr>
          <p:cNvCxnSpPr>
            <a:cxnSpLocks/>
          </p:cNvCxnSpPr>
          <p:nvPr/>
        </p:nvCxnSpPr>
        <p:spPr>
          <a:xfrm flipV="1">
            <a:off x="2049309" y="2375479"/>
            <a:ext cx="2" cy="910265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9888604-0C44-3CAB-3396-C973F5006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92398" y="1265160"/>
            <a:ext cx="1091337" cy="1148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E02C8-DA2A-13D2-EF20-7087650A7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216764" y="1259452"/>
            <a:ext cx="1091337" cy="1148776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B2EB97-44F3-0ED8-438F-1C074A27EF8A}"/>
              </a:ext>
            </a:extLst>
          </p:cNvPr>
          <p:cNvCxnSpPr>
            <a:cxnSpLocks/>
          </p:cNvCxnSpPr>
          <p:nvPr/>
        </p:nvCxnSpPr>
        <p:spPr>
          <a:xfrm flipV="1">
            <a:off x="4471549" y="3449163"/>
            <a:ext cx="0" cy="1892731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900F2F2-6B75-5B68-BC26-FD29766ECC7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471549" y="5341894"/>
            <a:ext cx="5234941" cy="4103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4D4CEB-F4AC-ED1F-820B-77626A9113E5}"/>
              </a:ext>
            </a:extLst>
          </p:cNvPr>
          <p:cNvCxnSpPr>
            <a:cxnSpLocks/>
          </p:cNvCxnSpPr>
          <p:nvPr/>
        </p:nvCxnSpPr>
        <p:spPr>
          <a:xfrm flipH="1">
            <a:off x="4596384" y="5509040"/>
            <a:ext cx="514907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7149BE-3439-1F25-B228-440322AA9FDB}"/>
              </a:ext>
            </a:extLst>
          </p:cNvPr>
          <p:cNvCxnSpPr>
            <a:cxnSpLocks/>
          </p:cNvCxnSpPr>
          <p:nvPr/>
        </p:nvCxnSpPr>
        <p:spPr>
          <a:xfrm flipH="1">
            <a:off x="4693920" y="5108448"/>
            <a:ext cx="5012570" cy="6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D2FA81-7E32-30E3-37D7-A2E78C10FCA5}"/>
              </a:ext>
            </a:extLst>
          </p:cNvPr>
          <p:cNvCxnSpPr>
            <a:cxnSpLocks/>
          </p:cNvCxnSpPr>
          <p:nvPr/>
        </p:nvCxnSpPr>
        <p:spPr>
          <a:xfrm flipH="1">
            <a:off x="4846320" y="5242560"/>
            <a:ext cx="48991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ADF80D-DB61-EB5F-39AA-17CA9D68A959}"/>
              </a:ext>
            </a:extLst>
          </p:cNvPr>
          <p:cNvCxnSpPr>
            <a:cxnSpLocks/>
          </p:cNvCxnSpPr>
          <p:nvPr/>
        </p:nvCxnSpPr>
        <p:spPr>
          <a:xfrm flipV="1">
            <a:off x="4714351" y="3133342"/>
            <a:ext cx="1753" cy="1981752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1BD0FE6-034D-E2E8-42EF-631C07FAF83F}"/>
              </a:ext>
            </a:extLst>
          </p:cNvPr>
          <p:cNvCxnSpPr>
            <a:cxnSpLocks/>
          </p:cNvCxnSpPr>
          <p:nvPr/>
        </p:nvCxnSpPr>
        <p:spPr>
          <a:xfrm flipV="1">
            <a:off x="4589517" y="3300053"/>
            <a:ext cx="0" cy="22089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DF9B16-0B59-8EC2-EE30-033C1D214103}"/>
              </a:ext>
            </a:extLst>
          </p:cNvPr>
          <p:cNvCxnSpPr>
            <a:cxnSpLocks/>
          </p:cNvCxnSpPr>
          <p:nvPr/>
        </p:nvCxnSpPr>
        <p:spPr>
          <a:xfrm flipV="1">
            <a:off x="4846320" y="2980944"/>
            <a:ext cx="0" cy="2261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927B0C-6026-3FF8-2882-CE4C4FFC69AA}"/>
              </a:ext>
            </a:extLst>
          </p:cNvPr>
          <p:cNvSpPr/>
          <p:nvPr/>
        </p:nvSpPr>
        <p:spPr>
          <a:xfrm>
            <a:off x="5289127" y="550135"/>
            <a:ext cx="3109048" cy="4458979"/>
          </a:xfrm>
          <a:custGeom>
            <a:avLst/>
            <a:gdLst>
              <a:gd name="connsiteX0" fmla="*/ 0 w 3109048"/>
              <a:gd name="connsiteY0" fmla="*/ 0 h 4458979"/>
              <a:gd name="connsiteX1" fmla="*/ 528538 w 3109048"/>
              <a:gd name="connsiteY1" fmla="*/ 0 h 4458979"/>
              <a:gd name="connsiteX2" fmla="*/ 1212529 w 3109048"/>
              <a:gd name="connsiteY2" fmla="*/ 0 h 4458979"/>
              <a:gd name="connsiteX3" fmla="*/ 1865429 w 3109048"/>
              <a:gd name="connsiteY3" fmla="*/ 0 h 4458979"/>
              <a:gd name="connsiteX4" fmla="*/ 2393967 w 3109048"/>
              <a:gd name="connsiteY4" fmla="*/ 0 h 4458979"/>
              <a:gd name="connsiteX5" fmla="*/ 3109048 w 3109048"/>
              <a:gd name="connsiteY5" fmla="*/ 0 h 4458979"/>
              <a:gd name="connsiteX6" fmla="*/ 3109048 w 3109048"/>
              <a:gd name="connsiteY6" fmla="*/ 726177 h 4458979"/>
              <a:gd name="connsiteX7" fmla="*/ 3109048 w 3109048"/>
              <a:gd name="connsiteY7" fmla="*/ 1407763 h 4458979"/>
              <a:gd name="connsiteX8" fmla="*/ 3109048 w 3109048"/>
              <a:gd name="connsiteY8" fmla="*/ 1955581 h 4458979"/>
              <a:gd name="connsiteX9" fmla="*/ 3109048 w 3109048"/>
              <a:gd name="connsiteY9" fmla="*/ 2458808 h 4458979"/>
              <a:gd name="connsiteX10" fmla="*/ 3109048 w 3109048"/>
              <a:gd name="connsiteY10" fmla="*/ 3006626 h 4458979"/>
              <a:gd name="connsiteX11" fmla="*/ 3109048 w 3109048"/>
              <a:gd name="connsiteY11" fmla="*/ 3688213 h 4458979"/>
              <a:gd name="connsiteX12" fmla="*/ 3109048 w 3109048"/>
              <a:gd name="connsiteY12" fmla="*/ 4458979 h 4458979"/>
              <a:gd name="connsiteX13" fmla="*/ 2580510 w 3109048"/>
              <a:gd name="connsiteY13" fmla="*/ 4458979 h 4458979"/>
              <a:gd name="connsiteX14" fmla="*/ 2051972 w 3109048"/>
              <a:gd name="connsiteY14" fmla="*/ 4458979 h 4458979"/>
              <a:gd name="connsiteX15" fmla="*/ 1399072 w 3109048"/>
              <a:gd name="connsiteY15" fmla="*/ 4458979 h 4458979"/>
              <a:gd name="connsiteX16" fmla="*/ 870533 w 3109048"/>
              <a:gd name="connsiteY16" fmla="*/ 4458979 h 4458979"/>
              <a:gd name="connsiteX17" fmla="*/ 0 w 3109048"/>
              <a:gd name="connsiteY17" fmla="*/ 4458979 h 4458979"/>
              <a:gd name="connsiteX18" fmla="*/ 0 w 3109048"/>
              <a:gd name="connsiteY18" fmla="*/ 3911162 h 4458979"/>
              <a:gd name="connsiteX19" fmla="*/ 0 w 3109048"/>
              <a:gd name="connsiteY19" fmla="*/ 3407934 h 4458979"/>
              <a:gd name="connsiteX20" fmla="*/ 0 w 3109048"/>
              <a:gd name="connsiteY20" fmla="*/ 2770937 h 4458979"/>
              <a:gd name="connsiteX21" fmla="*/ 0 w 3109048"/>
              <a:gd name="connsiteY21" fmla="*/ 2044760 h 4458979"/>
              <a:gd name="connsiteX22" fmla="*/ 0 w 3109048"/>
              <a:gd name="connsiteY22" fmla="*/ 1452353 h 4458979"/>
              <a:gd name="connsiteX23" fmla="*/ 0 w 3109048"/>
              <a:gd name="connsiteY23" fmla="*/ 859946 h 4458979"/>
              <a:gd name="connsiteX24" fmla="*/ 0 w 3109048"/>
              <a:gd name="connsiteY24" fmla="*/ 0 h 445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09048" h="4458979" fill="none" extrusionOk="0">
                <a:moveTo>
                  <a:pt x="0" y="0"/>
                </a:moveTo>
                <a:cubicBezTo>
                  <a:pt x="151671" y="25778"/>
                  <a:pt x="313543" y="3732"/>
                  <a:pt x="528538" y="0"/>
                </a:cubicBezTo>
                <a:cubicBezTo>
                  <a:pt x="743533" y="-3732"/>
                  <a:pt x="899135" y="-4376"/>
                  <a:pt x="1212529" y="0"/>
                </a:cubicBezTo>
                <a:cubicBezTo>
                  <a:pt x="1525923" y="4376"/>
                  <a:pt x="1728531" y="29379"/>
                  <a:pt x="1865429" y="0"/>
                </a:cubicBezTo>
                <a:cubicBezTo>
                  <a:pt x="2002327" y="-29379"/>
                  <a:pt x="2251637" y="13925"/>
                  <a:pt x="2393967" y="0"/>
                </a:cubicBezTo>
                <a:cubicBezTo>
                  <a:pt x="2536297" y="-13925"/>
                  <a:pt x="2830613" y="-8500"/>
                  <a:pt x="3109048" y="0"/>
                </a:cubicBezTo>
                <a:cubicBezTo>
                  <a:pt x="3121403" y="187799"/>
                  <a:pt x="3105033" y="384024"/>
                  <a:pt x="3109048" y="726177"/>
                </a:cubicBezTo>
                <a:cubicBezTo>
                  <a:pt x="3113063" y="1068330"/>
                  <a:pt x="3108467" y="1187247"/>
                  <a:pt x="3109048" y="1407763"/>
                </a:cubicBezTo>
                <a:cubicBezTo>
                  <a:pt x="3109629" y="1628279"/>
                  <a:pt x="3107828" y="1690942"/>
                  <a:pt x="3109048" y="1955581"/>
                </a:cubicBezTo>
                <a:cubicBezTo>
                  <a:pt x="3110268" y="2220220"/>
                  <a:pt x="3124915" y="2350994"/>
                  <a:pt x="3109048" y="2458808"/>
                </a:cubicBezTo>
                <a:cubicBezTo>
                  <a:pt x="3093181" y="2566622"/>
                  <a:pt x="3101791" y="2798786"/>
                  <a:pt x="3109048" y="3006626"/>
                </a:cubicBezTo>
                <a:cubicBezTo>
                  <a:pt x="3116305" y="3214466"/>
                  <a:pt x="3141682" y="3404523"/>
                  <a:pt x="3109048" y="3688213"/>
                </a:cubicBezTo>
                <a:cubicBezTo>
                  <a:pt x="3076414" y="3971903"/>
                  <a:pt x="3136380" y="4120001"/>
                  <a:pt x="3109048" y="4458979"/>
                </a:cubicBezTo>
                <a:cubicBezTo>
                  <a:pt x="2939342" y="4478655"/>
                  <a:pt x="2711996" y="4441510"/>
                  <a:pt x="2580510" y="4458979"/>
                </a:cubicBezTo>
                <a:cubicBezTo>
                  <a:pt x="2449024" y="4476448"/>
                  <a:pt x="2213796" y="4460794"/>
                  <a:pt x="2051972" y="4458979"/>
                </a:cubicBezTo>
                <a:cubicBezTo>
                  <a:pt x="1890148" y="4457164"/>
                  <a:pt x="1695449" y="4441004"/>
                  <a:pt x="1399072" y="4458979"/>
                </a:cubicBezTo>
                <a:cubicBezTo>
                  <a:pt x="1102695" y="4476954"/>
                  <a:pt x="1009421" y="4443613"/>
                  <a:pt x="870533" y="4458979"/>
                </a:cubicBezTo>
                <a:cubicBezTo>
                  <a:pt x="731645" y="4474345"/>
                  <a:pt x="273732" y="4483347"/>
                  <a:pt x="0" y="4458979"/>
                </a:cubicBezTo>
                <a:cubicBezTo>
                  <a:pt x="2607" y="4294658"/>
                  <a:pt x="-20748" y="4142459"/>
                  <a:pt x="0" y="3911162"/>
                </a:cubicBezTo>
                <a:cubicBezTo>
                  <a:pt x="20748" y="3679865"/>
                  <a:pt x="-16641" y="3647475"/>
                  <a:pt x="0" y="3407934"/>
                </a:cubicBezTo>
                <a:cubicBezTo>
                  <a:pt x="16641" y="3168393"/>
                  <a:pt x="-4483" y="3046245"/>
                  <a:pt x="0" y="2770937"/>
                </a:cubicBezTo>
                <a:cubicBezTo>
                  <a:pt x="4483" y="2495629"/>
                  <a:pt x="18281" y="2379262"/>
                  <a:pt x="0" y="2044760"/>
                </a:cubicBezTo>
                <a:cubicBezTo>
                  <a:pt x="-18281" y="1710258"/>
                  <a:pt x="-9238" y="1640125"/>
                  <a:pt x="0" y="1452353"/>
                </a:cubicBezTo>
                <a:cubicBezTo>
                  <a:pt x="9238" y="1264581"/>
                  <a:pt x="22387" y="1009198"/>
                  <a:pt x="0" y="859946"/>
                </a:cubicBezTo>
                <a:cubicBezTo>
                  <a:pt x="-22387" y="710694"/>
                  <a:pt x="-5730" y="296994"/>
                  <a:pt x="0" y="0"/>
                </a:cubicBezTo>
                <a:close/>
              </a:path>
              <a:path w="3109048" h="4458979" stroke="0" extrusionOk="0">
                <a:moveTo>
                  <a:pt x="0" y="0"/>
                </a:moveTo>
                <a:cubicBezTo>
                  <a:pt x="261221" y="-25365"/>
                  <a:pt x="298467" y="-16026"/>
                  <a:pt x="590719" y="0"/>
                </a:cubicBezTo>
                <a:cubicBezTo>
                  <a:pt x="882971" y="16026"/>
                  <a:pt x="977925" y="-21863"/>
                  <a:pt x="1119257" y="0"/>
                </a:cubicBezTo>
                <a:cubicBezTo>
                  <a:pt x="1260589" y="21863"/>
                  <a:pt x="1602533" y="5292"/>
                  <a:pt x="1803248" y="0"/>
                </a:cubicBezTo>
                <a:cubicBezTo>
                  <a:pt x="2003963" y="-5292"/>
                  <a:pt x="2149122" y="27335"/>
                  <a:pt x="2393967" y="0"/>
                </a:cubicBezTo>
                <a:cubicBezTo>
                  <a:pt x="2638812" y="-27335"/>
                  <a:pt x="2774074" y="19545"/>
                  <a:pt x="3109048" y="0"/>
                </a:cubicBezTo>
                <a:cubicBezTo>
                  <a:pt x="3100124" y="256566"/>
                  <a:pt x="3141360" y="532023"/>
                  <a:pt x="3109048" y="726177"/>
                </a:cubicBezTo>
                <a:cubicBezTo>
                  <a:pt x="3076736" y="920331"/>
                  <a:pt x="3083480" y="1224209"/>
                  <a:pt x="3109048" y="1363174"/>
                </a:cubicBezTo>
                <a:cubicBezTo>
                  <a:pt x="3134616" y="1502139"/>
                  <a:pt x="3121557" y="1811438"/>
                  <a:pt x="3109048" y="2000171"/>
                </a:cubicBezTo>
                <a:cubicBezTo>
                  <a:pt x="3096539" y="2188904"/>
                  <a:pt x="3114386" y="2419179"/>
                  <a:pt x="3109048" y="2547988"/>
                </a:cubicBezTo>
                <a:cubicBezTo>
                  <a:pt x="3103710" y="2676797"/>
                  <a:pt x="3099077" y="2948348"/>
                  <a:pt x="3109048" y="3095805"/>
                </a:cubicBezTo>
                <a:cubicBezTo>
                  <a:pt x="3119019" y="3243262"/>
                  <a:pt x="3133337" y="3538193"/>
                  <a:pt x="3109048" y="3732802"/>
                </a:cubicBezTo>
                <a:cubicBezTo>
                  <a:pt x="3084759" y="3927411"/>
                  <a:pt x="3139509" y="4246686"/>
                  <a:pt x="3109048" y="4458979"/>
                </a:cubicBezTo>
                <a:cubicBezTo>
                  <a:pt x="2889040" y="4470287"/>
                  <a:pt x="2707227" y="4476293"/>
                  <a:pt x="2580510" y="4458979"/>
                </a:cubicBezTo>
                <a:cubicBezTo>
                  <a:pt x="2453793" y="4441665"/>
                  <a:pt x="2115255" y="4459829"/>
                  <a:pt x="1896519" y="4458979"/>
                </a:cubicBezTo>
                <a:cubicBezTo>
                  <a:pt x="1677783" y="4458129"/>
                  <a:pt x="1582782" y="4461633"/>
                  <a:pt x="1336891" y="4458979"/>
                </a:cubicBezTo>
                <a:cubicBezTo>
                  <a:pt x="1091000" y="4456325"/>
                  <a:pt x="976210" y="4453107"/>
                  <a:pt x="715081" y="4458979"/>
                </a:cubicBezTo>
                <a:cubicBezTo>
                  <a:pt x="453952" y="4464852"/>
                  <a:pt x="334457" y="4480804"/>
                  <a:pt x="0" y="4458979"/>
                </a:cubicBezTo>
                <a:cubicBezTo>
                  <a:pt x="-1738" y="4157225"/>
                  <a:pt x="-20911" y="4057817"/>
                  <a:pt x="0" y="3821982"/>
                </a:cubicBezTo>
                <a:cubicBezTo>
                  <a:pt x="20911" y="3586147"/>
                  <a:pt x="-14207" y="3392415"/>
                  <a:pt x="0" y="3274165"/>
                </a:cubicBezTo>
                <a:cubicBezTo>
                  <a:pt x="14207" y="3155915"/>
                  <a:pt x="8822" y="2868535"/>
                  <a:pt x="0" y="2726347"/>
                </a:cubicBezTo>
                <a:cubicBezTo>
                  <a:pt x="-8822" y="2584159"/>
                  <a:pt x="8228" y="2414962"/>
                  <a:pt x="0" y="2133940"/>
                </a:cubicBezTo>
                <a:cubicBezTo>
                  <a:pt x="-8228" y="1852918"/>
                  <a:pt x="-7957" y="1571556"/>
                  <a:pt x="0" y="1407763"/>
                </a:cubicBezTo>
                <a:cubicBezTo>
                  <a:pt x="7957" y="1243970"/>
                  <a:pt x="30718" y="1084823"/>
                  <a:pt x="0" y="770766"/>
                </a:cubicBezTo>
                <a:cubicBezTo>
                  <a:pt x="-30718" y="456709"/>
                  <a:pt x="31413" y="29414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F4C2CD6-4689-D260-0B59-A07E9C443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43545" y="3614263"/>
            <a:ext cx="1091337" cy="114877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06515EF-367B-A7CC-FED7-5ADB8167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221325" y="3607986"/>
            <a:ext cx="1091337" cy="1148776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6CD04E-442F-8A7F-D4C2-A9037B2A873D}"/>
              </a:ext>
            </a:extLst>
          </p:cNvPr>
          <p:cNvCxnSpPr>
            <a:cxnSpLocks/>
          </p:cNvCxnSpPr>
          <p:nvPr/>
        </p:nvCxnSpPr>
        <p:spPr>
          <a:xfrm flipH="1">
            <a:off x="5737165" y="2326062"/>
            <a:ext cx="3139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59BAEC-E7C9-CF42-EA8C-A0DC81C5334D}"/>
              </a:ext>
            </a:extLst>
          </p:cNvPr>
          <p:cNvCxnSpPr>
            <a:cxnSpLocks/>
          </p:cNvCxnSpPr>
          <p:nvPr/>
        </p:nvCxnSpPr>
        <p:spPr>
          <a:xfrm flipH="1">
            <a:off x="5889565" y="2478462"/>
            <a:ext cx="2856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7E8DC7-302D-3165-D247-F5705C6205E2}"/>
              </a:ext>
            </a:extLst>
          </p:cNvPr>
          <p:cNvCxnSpPr>
            <a:cxnSpLocks/>
          </p:cNvCxnSpPr>
          <p:nvPr/>
        </p:nvCxnSpPr>
        <p:spPr>
          <a:xfrm flipH="1" flipV="1">
            <a:off x="6041965" y="2630862"/>
            <a:ext cx="2584704" cy="121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A1A5B4-75D2-5C40-F2F3-0ADF5B75F9BE}"/>
              </a:ext>
            </a:extLst>
          </p:cNvPr>
          <p:cNvCxnSpPr>
            <a:cxnSpLocks/>
          </p:cNvCxnSpPr>
          <p:nvPr/>
        </p:nvCxnSpPr>
        <p:spPr>
          <a:xfrm flipH="1">
            <a:off x="6194365" y="2783262"/>
            <a:ext cx="230047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23EA02-2D9D-3D61-CA04-202DE5BA616F}"/>
              </a:ext>
            </a:extLst>
          </p:cNvPr>
          <p:cNvCxnSpPr>
            <a:cxnSpLocks/>
          </p:cNvCxnSpPr>
          <p:nvPr/>
        </p:nvCxnSpPr>
        <p:spPr>
          <a:xfrm>
            <a:off x="7696304" y="2478460"/>
            <a:ext cx="6096" cy="115824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D3CEDEB-8A8D-AAD1-4118-39C647CA6522}"/>
              </a:ext>
            </a:extLst>
          </p:cNvPr>
          <p:cNvCxnSpPr>
            <a:cxnSpLocks/>
          </p:cNvCxnSpPr>
          <p:nvPr/>
        </p:nvCxnSpPr>
        <p:spPr>
          <a:xfrm>
            <a:off x="5885725" y="2487604"/>
            <a:ext cx="6096" cy="115824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4C9632-F29A-D261-8672-62E3563C55E4}"/>
              </a:ext>
            </a:extLst>
          </p:cNvPr>
          <p:cNvCxnSpPr>
            <a:cxnSpLocks/>
          </p:cNvCxnSpPr>
          <p:nvPr/>
        </p:nvCxnSpPr>
        <p:spPr>
          <a:xfrm flipV="1">
            <a:off x="5885725" y="1655502"/>
            <a:ext cx="0" cy="83210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1C499BB-2649-7AE1-5527-F89A1E7EC17A}"/>
              </a:ext>
            </a:extLst>
          </p:cNvPr>
          <p:cNvCxnSpPr>
            <a:cxnSpLocks/>
          </p:cNvCxnSpPr>
          <p:nvPr/>
        </p:nvCxnSpPr>
        <p:spPr>
          <a:xfrm flipV="1">
            <a:off x="7696304" y="1734906"/>
            <a:ext cx="0" cy="74355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BF2A316-0E74-F729-FC4B-757593E668A9}"/>
              </a:ext>
            </a:extLst>
          </p:cNvPr>
          <p:cNvCxnSpPr>
            <a:cxnSpLocks/>
          </p:cNvCxnSpPr>
          <p:nvPr/>
        </p:nvCxnSpPr>
        <p:spPr>
          <a:xfrm>
            <a:off x="5724250" y="2326062"/>
            <a:ext cx="3048" cy="131064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DF8D2F0-5954-6851-31FD-4FED2CBF43CD}"/>
              </a:ext>
            </a:extLst>
          </p:cNvPr>
          <p:cNvCxnSpPr>
            <a:cxnSpLocks/>
          </p:cNvCxnSpPr>
          <p:nvPr/>
        </p:nvCxnSpPr>
        <p:spPr>
          <a:xfrm>
            <a:off x="7568289" y="2338253"/>
            <a:ext cx="3048" cy="131064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27CC72B-CEE2-0018-AB96-0DE94D502596}"/>
              </a:ext>
            </a:extLst>
          </p:cNvPr>
          <p:cNvCxnSpPr>
            <a:cxnSpLocks/>
          </p:cNvCxnSpPr>
          <p:nvPr/>
        </p:nvCxnSpPr>
        <p:spPr>
          <a:xfrm flipH="1">
            <a:off x="6067032" y="2630862"/>
            <a:ext cx="2366" cy="1005841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0E906AC-8875-5D84-0A60-3F8E9CEECE87}"/>
              </a:ext>
            </a:extLst>
          </p:cNvPr>
          <p:cNvCxnSpPr>
            <a:cxnSpLocks/>
          </p:cNvCxnSpPr>
          <p:nvPr/>
        </p:nvCxnSpPr>
        <p:spPr>
          <a:xfrm flipV="1">
            <a:off x="5718154" y="1734906"/>
            <a:ext cx="0" cy="59115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89F93-C25A-8C75-8A19-AC6CF12AD36E}"/>
              </a:ext>
            </a:extLst>
          </p:cNvPr>
          <p:cNvCxnSpPr>
            <a:cxnSpLocks/>
          </p:cNvCxnSpPr>
          <p:nvPr/>
        </p:nvCxnSpPr>
        <p:spPr>
          <a:xfrm flipV="1">
            <a:off x="7568289" y="1734906"/>
            <a:ext cx="0" cy="59115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1086F9-D93A-0838-897B-5324EDC15C73}"/>
              </a:ext>
            </a:extLst>
          </p:cNvPr>
          <p:cNvCxnSpPr>
            <a:cxnSpLocks/>
          </p:cNvCxnSpPr>
          <p:nvPr/>
        </p:nvCxnSpPr>
        <p:spPr>
          <a:xfrm flipH="1">
            <a:off x="7853981" y="2643053"/>
            <a:ext cx="2366" cy="1005841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FD20F86-13D5-785A-E115-608B09FFA251}"/>
              </a:ext>
            </a:extLst>
          </p:cNvPr>
          <p:cNvCxnSpPr>
            <a:cxnSpLocks/>
          </p:cNvCxnSpPr>
          <p:nvPr/>
        </p:nvCxnSpPr>
        <p:spPr>
          <a:xfrm flipV="1">
            <a:off x="7835664" y="1729195"/>
            <a:ext cx="2" cy="910265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1731A0-C4FF-0510-7F56-1E1DF2ED8632}"/>
              </a:ext>
            </a:extLst>
          </p:cNvPr>
          <p:cNvCxnSpPr>
            <a:cxnSpLocks/>
          </p:cNvCxnSpPr>
          <p:nvPr/>
        </p:nvCxnSpPr>
        <p:spPr>
          <a:xfrm flipH="1" flipV="1">
            <a:off x="6213242" y="2783262"/>
            <a:ext cx="7737" cy="865632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DBDBE8-2774-393F-ACDA-DD153BC90F4A}"/>
              </a:ext>
            </a:extLst>
          </p:cNvPr>
          <p:cNvCxnSpPr>
            <a:cxnSpLocks/>
          </p:cNvCxnSpPr>
          <p:nvPr/>
        </p:nvCxnSpPr>
        <p:spPr>
          <a:xfrm flipH="1" flipV="1">
            <a:off x="8026486" y="2783262"/>
            <a:ext cx="7737" cy="865632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4B0FC4E-4333-C0A9-9D32-2C2F467650E9}"/>
              </a:ext>
            </a:extLst>
          </p:cNvPr>
          <p:cNvCxnSpPr>
            <a:cxnSpLocks/>
          </p:cNvCxnSpPr>
          <p:nvPr/>
        </p:nvCxnSpPr>
        <p:spPr>
          <a:xfrm flipH="1">
            <a:off x="8026486" y="1655502"/>
            <a:ext cx="7737" cy="112776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26A7940-795F-E2EC-33F1-7209898F9FD2}"/>
              </a:ext>
            </a:extLst>
          </p:cNvPr>
          <p:cNvCxnSpPr>
            <a:cxnSpLocks/>
          </p:cNvCxnSpPr>
          <p:nvPr/>
        </p:nvCxnSpPr>
        <p:spPr>
          <a:xfrm flipH="1">
            <a:off x="6209372" y="1650934"/>
            <a:ext cx="7737" cy="112776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F7574AF-6D47-315E-94D1-4D901C728F19}"/>
              </a:ext>
            </a:extLst>
          </p:cNvPr>
          <p:cNvCxnSpPr>
            <a:cxnSpLocks/>
          </p:cNvCxnSpPr>
          <p:nvPr/>
        </p:nvCxnSpPr>
        <p:spPr>
          <a:xfrm flipV="1">
            <a:off x="6079594" y="1720597"/>
            <a:ext cx="2" cy="910265"/>
          </a:xfrm>
          <a:prstGeom prst="line">
            <a:avLst/>
          </a:prstGeom>
          <a:ln>
            <a:solidFill>
              <a:srgbClr val="00B0F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0251D54-CEA8-81FA-F368-5A57AD26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22683" y="610278"/>
            <a:ext cx="1091337" cy="114877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E864CE9-7C5C-3193-470E-36FDBE60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247049" y="604570"/>
            <a:ext cx="1091337" cy="1148776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148661E-DACE-AEFC-973B-92D85DF76253}"/>
              </a:ext>
            </a:extLst>
          </p:cNvPr>
          <p:cNvCxnSpPr>
            <a:cxnSpLocks/>
          </p:cNvCxnSpPr>
          <p:nvPr/>
        </p:nvCxnSpPr>
        <p:spPr>
          <a:xfrm flipV="1">
            <a:off x="8494835" y="2794281"/>
            <a:ext cx="6999" cy="140534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A7BE438-2F54-E953-5B9D-2FED465EB758}"/>
              </a:ext>
            </a:extLst>
          </p:cNvPr>
          <p:cNvCxnSpPr>
            <a:cxnSpLocks/>
          </p:cNvCxnSpPr>
          <p:nvPr/>
        </p:nvCxnSpPr>
        <p:spPr>
          <a:xfrm flipV="1">
            <a:off x="8738618" y="2486359"/>
            <a:ext cx="7390" cy="1438786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566CEBD-1F6E-6633-DD7B-4D99EABD37A3}"/>
              </a:ext>
            </a:extLst>
          </p:cNvPr>
          <p:cNvCxnSpPr>
            <a:cxnSpLocks/>
          </p:cNvCxnSpPr>
          <p:nvPr/>
        </p:nvCxnSpPr>
        <p:spPr>
          <a:xfrm flipV="1">
            <a:off x="8619802" y="2630862"/>
            <a:ext cx="6867" cy="16831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EA8B3C-9C6A-3B32-E850-F3D8540B8602}"/>
              </a:ext>
            </a:extLst>
          </p:cNvPr>
          <p:cNvCxnSpPr>
            <a:cxnSpLocks/>
          </p:cNvCxnSpPr>
          <p:nvPr/>
        </p:nvCxnSpPr>
        <p:spPr>
          <a:xfrm flipV="1">
            <a:off x="8876605" y="2326062"/>
            <a:ext cx="0" cy="1733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BAF1E98-9B00-7ECC-1F90-5B38537B6903}"/>
              </a:ext>
            </a:extLst>
          </p:cNvPr>
          <p:cNvCxnSpPr>
            <a:cxnSpLocks/>
          </p:cNvCxnSpPr>
          <p:nvPr/>
        </p:nvCxnSpPr>
        <p:spPr>
          <a:xfrm>
            <a:off x="8494835" y="4185373"/>
            <a:ext cx="1293631" cy="14248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577AAAD-EDA4-0EE6-45B6-830DDD051D2D}"/>
              </a:ext>
            </a:extLst>
          </p:cNvPr>
          <p:cNvCxnSpPr>
            <a:cxnSpLocks/>
          </p:cNvCxnSpPr>
          <p:nvPr/>
        </p:nvCxnSpPr>
        <p:spPr>
          <a:xfrm flipH="1" flipV="1">
            <a:off x="8619802" y="4312270"/>
            <a:ext cx="1207632" cy="1346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19C4BC-C76C-E7A3-B3C9-D34C29E1EDBE}"/>
              </a:ext>
            </a:extLst>
          </p:cNvPr>
          <p:cNvCxnSpPr>
            <a:cxnSpLocks/>
          </p:cNvCxnSpPr>
          <p:nvPr/>
        </p:nvCxnSpPr>
        <p:spPr>
          <a:xfrm flipH="1">
            <a:off x="8742313" y="3925145"/>
            <a:ext cx="10461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4C34CE0-9413-E4E0-3D5F-EA4DCB3234B3}"/>
              </a:ext>
            </a:extLst>
          </p:cNvPr>
          <p:cNvCxnSpPr>
            <a:cxnSpLocks/>
          </p:cNvCxnSpPr>
          <p:nvPr/>
        </p:nvCxnSpPr>
        <p:spPr>
          <a:xfrm flipH="1">
            <a:off x="8876605" y="4052938"/>
            <a:ext cx="907728" cy="2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B8AC1D1-4946-FDEC-16F5-1626E7C3F820}"/>
              </a:ext>
            </a:extLst>
          </p:cNvPr>
          <p:cNvSpPr txBox="1"/>
          <p:nvPr/>
        </p:nvSpPr>
        <p:spPr>
          <a:xfrm>
            <a:off x="2323169" y="5242560"/>
            <a:ext cx="10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Plate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C8ED31-4069-42BE-E92C-F49366156028}"/>
              </a:ext>
            </a:extLst>
          </p:cNvPr>
          <p:cNvSpPr txBox="1"/>
          <p:nvPr/>
        </p:nvSpPr>
        <p:spPr>
          <a:xfrm>
            <a:off x="6295018" y="4645393"/>
            <a:ext cx="119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Plate</a:t>
            </a:r>
          </a:p>
        </p:txBody>
      </p:sp>
    </p:spTree>
    <p:extLst>
      <p:ext uri="{BB962C8B-B14F-4D97-AF65-F5344CB8AC3E}">
        <p14:creationId xmlns:p14="http://schemas.microsoft.com/office/powerpoint/2010/main" val="185722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A13C8-746F-1349-53A0-07200A55C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A84FEA-D7D4-1ED6-2EB0-9DF50630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66602" y="1485647"/>
            <a:ext cx="2749295" cy="1241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AC146-DE94-9223-CEC8-632D21FF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91" y="3612428"/>
            <a:ext cx="1510149" cy="114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966B9-463A-AF0C-FF4D-CE7991EC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90" y="4811949"/>
            <a:ext cx="1510148" cy="114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CFC5D-7320-0BCE-EA4F-86AEC62E967E}"/>
              </a:ext>
            </a:extLst>
          </p:cNvPr>
          <p:cNvSpPr txBox="1"/>
          <p:nvPr/>
        </p:nvSpPr>
        <p:spPr>
          <a:xfrm>
            <a:off x="3816380" y="797968"/>
            <a:ext cx="34264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 Leg Extension Wiring Diagram</a:t>
            </a:r>
          </a:p>
          <a:p>
            <a:pPr algn="ctr"/>
            <a:r>
              <a:rPr lang="en-US" sz="1000" dirty="0"/>
              <a:t>(wiring from load cell to Micro</a:t>
            </a:r>
          </a:p>
          <a:p>
            <a:pPr algn="ctr"/>
            <a:r>
              <a:rPr lang="en-US" sz="1000" dirty="0"/>
              <a:t>Processor not included for simplicity)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C7FED-ED02-5E25-F878-C56947F347E2}"/>
              </a:ext>
            </a:extLst>
          </p:cNvPr>
          <p:cNvCxnSpPr>
            <a:cxnSpLocks/>
          </p:cNvCxnSpPr>
          <p:nvPr/>
        </p:nvCxnSpPr>
        <p:spPr>
          <a:xfrm flipH="1" flipV="1">
            <a:off x="9548037" y="3636264"/>
            <a:ext cx="1779182" cy="1111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BC0F82-ABA3-7FDD-AD80-C6C252FA816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648893" y="5374927"/>
            <a:ext cx="3057597" cy="7997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3EB5B4-03E6-5540-8124-E5E7A785B7D9}"/>
              </a:ext>
            </a:extLst>
          </p:cNvPr>
          <p:cNvCxnSpPr>
            <a:cxnSpLocks/>
          </p:cNvCxnSpPr>
          <p:nvPr/>
        </p:nvCxnSpPr>
        <p:spPr>
          <a:xfrm flipH="1">
            <a:off x="6648893" y="5509040"/>
            <a:ext cx="309656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61376EF-E732-22AA-ECA6-F7F0A667242C}"/>
              </a:ext>
            </a:extLst>
          </p:cNvPr>
          <p:cNvCxnSpPr>
            <a:cxnSpLocks/>
          </p:cNvCxnSpPr>
          <p:nvPr/>
        </p:nvCxnSpPr>
        <p:spPr>
          <a:xfrm flipH="1" flipV="1">
            <a:off x="6648893" y="5092235"/>
            <a:ext cx="3057597" cy="16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09157B-0ED1-8BB9-B158-03D706D1E5FA}"/>
              </a:ext>
            </a:extLst>
          </p:cNvPr>
          <p:cNvCxnSpPr>
            <a:cxnSpLocks/>
          </p:cNvCxnSpPr>
          <p:nvPr/>
        </p:nvCxnSpPr>
        <p:spPr>
          <a:xfrm flipH="1">
            <a:off x="6648893" y="5242560"/>
            <a:ext cx="3096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71FD1A-674F-F94C-1AA9-03C6CAA6C3A4}"/>
              </a:ext>
            </a:extLst>
          </p:cNvPr>
          <p:cNvCxnSpPr>
            <a:cxnSpLocks/>
          </p:cNvCxnSpPr>
          <p:nvPr/>
        </p:nvCxnSpPr>
        <p:spPr>
          <a:xfrm flipH="1">
            <a:off x="9548037" y="3591964"/>
            <a:ext cx="1779182" cy="1155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27239E-34E9-933F-4AA9-A06772B39968}"/>
              </a:ext>
            </a:extLst>
          </p:cNvPr>
          <p:cNvCxnSpPr>
            <a:cxnSpLocks/>
          </p:cNvCxnSpPr>
          <p:nvPr/>
        </p:nvCxnSpPr>
        <p:spPr>
          <a:xfrm flipH="1">
            <a:off x="6648893" y="5628253"/>
            <a:ext cx="3125849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964DAC0-58B1-2D88-28CF-2E8E11844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434449">
            <a:off x="2949643" y="3358376"/>
            <a:ext cx="3151488" cy="30291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E599102B-4CC7-7128-B4BA-CA97EA6365CA}"/>
              </a:ext>
            </a:extLst>
          </p:cNvPr>
          <p:cNvSpPr/>
          <p:nvPr/>
        </p:nvSpPr>
        <p:spPr>
          <a:xfrm>
            <a:off x="6461051" y="4872926"/>
            <a:ext cx="375683" cy="9144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36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65</Words>
  <Application>Microsoft Macintosh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Taylor</dc:creator>
  <cp:lastModifiedBy>Steve Taylor</cp:lastModifiedBy>
  <cp:revision>8</cp:revision>
  <dcterms:created xsi:type="dcterms:W3CDTF">2024-01-30T03:12:50Z</dcterms:created>
  <dcterms:modified xsi:type="dcterms:W3CDTF">2024-01-31T05:40:20Z</dcterms:modified>
</cp:coreProperties>
</file>