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38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6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A4B96-0896-40CF-B356-4BF63D619E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EB08EA-46F1-47C0-8BC8-55B3B1ABF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0D581-4E86-44E1-A87D-0DF822920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803B-FE74-4619-A2F5-F10D84B64333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9A7E3-7286-4B8F-B31F-25FCE1D8E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F0647-6D20-45A0-A333-F9B7AD91A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FDE53-307C-405A-B8C5-861E41B11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699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22683-A352-41CF-B6EE-CB1B91D7E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AFF859-97C7-4514-8074-188033205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F4A07-1B1F-41AA-A24A-41200825A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803B-FE74-4619-A2F5-F10D84B64333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9ECDE-4FA6-4363-A6C9-06D931E1C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CC36B-5EBB-4C83-8C27-0F41695B4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FDE53-307C-405A-B8C5-861E41B11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62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6BF5-EE02-454E-B9BE-BB2FF7A6CC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F4F4BD-FD53-420B-9E0A-FC772437A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EC1CC-9667-4DDC-9F72-785C09181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803B-FE74-4619-A2F5-F10D84B64333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0B77C-AAB8-4674-9D2B-61E65B2B0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7CD13-E956-451D-B79B-01DA387D5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FDE53-307C-405A-B8C5-861E41B11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40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8D45-EC23-4B65-A97A-AD7D5EF12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54A5D-07DD-481D-BEDD-5FE4D74B7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44DD4-0784-456E-A559-ACDF79877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803B-FE74-4619-A2F5-F10D84B64333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AAF40-4C51-4059-94F9-CA80AD952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D2597-BC04-4356-B2FB-C557B765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FDE53-307C-405A-B8C5-861E41B11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54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594E-8FA4-4174-8F8F-78352379F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4E85A-62B1-47A0-81DE-F05E855BF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9DDBD-6A91-4D5A-80B4-2A97284D9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803B-FE74-4619-A2F5-F10D84B64333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06289-9776-4FFF-AEBB-E0E0BB9C5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8EB74-F55B-4F56-B82E-12D792222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FDE53-307C-405A-B8C5-861E41B11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21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69854-BD96-46F8-BA6D-2CBC9B76F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2C495-E38A-4CDA-98DE-1D46B4428F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761427-3ECB-41B8-ACA4-94C4FE583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540A61-893C-4EBF-BB3B-A7FC857FE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803B-FE74-4619-A2F5-F10D84B64333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124A7-EDB1-4F2D-BE7E-28668F455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3A287-32D7-4E62-8F0C-D37ADA29C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FDE53-307C-405A-B8C5-861E41B11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115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C8249-545A-4962-AB96-3F42B8BB0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41941-1951-48C6-B1D8-0920E7DA8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20C11-9426-45A0-B362-9FA6EA357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273465-1415-4CF0-B4B5-49CED7A0D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46C430-A991-438C-A824-A52185906D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3C7A66-C08C-495D-A422-4B783E135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803B-FE74-4619-A2F5-F10D84B64333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0C42C1-394D-401B-A60E-AD4B2157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85D382-8EEA-4414-98E6-577C1F2EF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FDE53-307C-405A-B8C5-861E41B11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03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EBB0F-8E2A-4CAB-B258-9F17B90EC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DEF9BD-DC36-4138-ADE3-1C9CDF3FA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803B-FE74-4619-A2F5-F10D84B64333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F8D073-3187-4366-A69B-FBB624DA0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619679-64AA-4A0A-A72F-BD674E5CC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FDE53-307C-405A-B8C5-861E41B11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47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E3F9DB-DF8B-4F96-8C70-164A84A85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803B-FE74-4619-A2F5-F10D84B64333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072455-350B-4C50-88C1-1544F0AC9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79DD3D-6B5D-4E4F-BC86-3DB30C297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FDE53-307C-405A-B8C5-861E41B11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48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211BB-6B71-437E-A1A6-20DF3ABB6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E5DC2-7DE0-476B-8255-0AACE0227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717363-6690-42DF-8FED-52BCD6A6C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683DD-13BD-4EE5-87FD-955652208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803B-FE74-4619-A2F5-F10D84B64333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480A1-3D50-411F-8ECF-D9ABCEDE4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C012D-3CAC-4DB6-963B-638B5FD08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FDE53-307C-405A-B8C5-861E41B11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76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3447-D3A9-4B6A-9604-D01E27AC8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9C174F-C753-42B0-90F8-C3165B635E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35CD60-E4D5-4F5C-BA55-BB8341551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D55DF-F6E8-4D3C-891B-2080032E1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803B-FE74-4619-A2F5-F10D84B64333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716E5-B15F-4911-A4A2-DCFD14F53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5AE13D-89B7-47F8-A067-941FC51DC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FDE53-307C-405A-B8C5-861E41B11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7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178A3A-36A9-45DC-B67A-4603DE28D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F7443-32FA-413C-8ECA-059193086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FB8D3-93EA-4BC1-BF74-7A935AB9AF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D803B-FE74-4619-A2F5-F10D84B64333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F4D97-28DA-4E54-ABC5-7A7C3393A2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CEAC7-5847-4707-8D94-CFEF72C2F9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FDE53-307C-405A-B8C5-861E41B11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5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om/" TargetMode="External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ioconductor.org/packages/release/bioc/html/xcms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proteowizard.sourceforge.net/tools.s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AE77C-ABF3-4036-8962-AA2BA789D1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LC-ICPMS-ESIMS Feature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F4C922-AE1C-4284-A219-684FAA958E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LC_ICPMS_ESIMS_isotopes_pattern_search_v2_2.R</a:t>
            </a:r>
          </a:p>
          <a:p>
            <a:r>
              <a:rPr lang="en-US" dirty="0"/>
              <a:t>Updated 1/13/2022 (R. Boiteau</a:t>
            </a:r>
          </a:p>
        </p:txBody>
      </p:sp>
    </p:spTree>
    <p:extLst>
      <p:ext uri="{BB962C8B-B14F-4D97-AF65-F5344CB8AC3E}">
        <p14:creationId xmlns:p14="http://schemas.microsoft.com/office/powerpoint/2010/main" val="2293407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E54797-BB0E-4447-ADE9-B39BD0A794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66" t="19971" r="31209"/>
          <a:stretch/>
        </p:blipFill>
        <p:spPr>
          <a:xfrm>
            <a:off x="678906" y="1103766"/>
            <a:ext cx="5462064" cy="543521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A0BD246-36E8-4A79-BC59-28A2BD93E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8020" cy="701675"/>
          </a:xfrm>
        </p:spPr>
        <p:txBody>
          <a:bodyPr/>
          <a:lstStyle/>
          <a:p>
            <a:r>
              <a:rPr lang="en-US" dirty="0"/>
              <a:t>Report format: global QC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80B0D8-B7EF-45B6-B1EC-09930F86E78D}"/>
              </a:ext>
            </a:extLst>
          </p:cNvPr>
          <p:cNvSpPr txBox="1"/>
          <p:nvPr/>
        </p:nvSpPr>
        <p:spPr>
          <a:xfrm>
            <a:off x="6484620" y="1647603"/>
            <a:ext cx="4603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every MS feature that matches the pattern,</a:t>
            </a:r>
          </a:p>
          <a:p>
            <a:r>
              <a:rPr lang="en-US" dirty="0"/>
              <a:t>An r</a:t>
            </a:r>
            <a:r>
              <a:rPr lang="en-US" baseline="30000" dirty="0"/>
              <a:t>2</a:t>
            </a:r>
            <a:r>
              <a:rPr lang="en-US" baseline="-25000" dirty="0"/>
              <a:t> </a:t>
            </a:r>
            <a:r>
              <a:rPr lang="en-US" dirty="0"/>
              <a:t>value is calculated across time</a:t>
            </a:r>
            <a:endParaRPr lang="en-US" baseline="300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40F7287-6019-4E79-B349-8DAF72BDD7E2}"/>
              </a:ext>
            </a:extLst>
          </p:cNvPr>
          <p:cNvCxnSpPr>
            <a:cxnSpLocks/>
          </p:cNvCxnSpPr>
          <p:nvPr/>
        </p:nvCxnSpPr>
        <p:spPr>
          <a:xfrm flipH="1">
            <a:off x="4633856" y="1629288"/>
            <a:ext cx="339259" cy="242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9B17E64-5941-4818-A84A-FB4140D8F77F}"/>
              </a:ext>
            </a:extLst>
          </p:cNvPr>
          <p:cNvSpPr txBox="1"/>
          <p:nvPr/>
        </p:nvSpPr>
        <p:spPr>
          <a:xfrm>
            <a:off x="4535134" y="1235411"/>
            <a:ext cx="1363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min cutoff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D325793-37F5-4A2E-9B88-5DA5208551D9}"/>
              </a:ext>
            </a:extLst>
          </p:cNvPr>
          <p:cNvCxnSpPr>
            <a:cxnSpLocks/>
          </p:cNvCxnSpPr>
          <p:nvPr/>
        </p:nvCxnSpPr>
        <p:spPr>
          <a:xfrm flipH="1">
            <a:off x="1276351" y="3500467"/>
            <a:ext cx="2299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E5C82A-9D9D-483C-92BF-8CB9DBFFF2AA}"/>
              </a:ext>
            </a:extLst>
          </p:cNvPr>
          <p:cNvSpPr txBox="1"/>
          <p:nvPr/>
        </p:nvSpPr>
        <p:spPr>
          <a:xfrm>
            <a:off x="3576066" y="3313541"/>
            <a:ext cx="139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Slope cutoffs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01EEB85-0DAE-4EC6-9C13-4D3176C1DD36}"/>
              </a:ext>
            </a:extLst>
          </p:cNvPr>
          <p:cNvCxnSpPr>
            <a:cxnSpLocks/>
          </p:cNvCxnSpPr>
          <p:nvPr/>
        </p:nvCxnSpPr>
        <p:spPr>
          <a:xfrm>
            <a:off x="4973115" y="3500467"/>
            <a:ext cx="7895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E440E15-0575-47B3-8B2E-D8B7F35A1D76}"/>
              </a:ext>
            </a:extLst>
          </p:cNvPr>
          <p:cNvSpPr txBox="1"/>
          <p:nvPr/>
        </p:nvSpPr>
        <p:spPr>
          <a:xfrm>
            <a:off x="6456418" y="3175041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Slope (ratio of light/heavy isotopes normalized to expected value)</a:t>
            </a:r>
            <a:endParaRPr lang="en-US" baseline="30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991A13-EB48-4FAA-9F85-8C525B97715C}"/>
              </a:ext>
            </a:extLst>
          </p:cNvPr>
          <p:cNvSpPr txBox="1"/>
          <p:nvPr/>
        </p:nvSpPr>
        <p:spPr>
          <a:xfrm>
            <a:off x="6484620" y="5095281"/>
            <a:ext cx="533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Gray = all pattern-matched features detected</a:t>
            </a:r>
          </a:p>
          <a:p>
            <a:r>
              <a:rPr lang="en-US" dirty="0"/>
              <a:t>Black = maximum intensity features after binning</a:t>
            </a:r>
          </a:p>
          <a:p>
            <a:r>
              <a:rPr lang="en-US" dirty="0"/>
              <a:t>Red = validated features after r</a:t>
            </a:r>
            <a:r>
              <a:rPr lang="en-US" baseline="30000" dirty="0"/>
              <a:t>2</a:t>
            </a:r>
            <a:r>
              <a:rPr lang="en-US" dirty="0"/>
              <a:t> and slope cutoff</a:t>
            </a:r>
          </a:p>
          <a:p>
            <a:r>
              <a:rPr lang="en-US" dirty="0"/>
              <a:t>Blue = True metal isotope patterns. </a:t>
            </a:r>
          </a:p>
          <a:p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81118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A0BD246-36E8-4A79-BC59-28A2BD93E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8020" cy="701675"/>
          </a:xfrm>
        </p:spPr>
        <p:txBody>
          <a:bodyPr/>
          <a:lstStyle/>
          <a:p>
            <a:r>
              <a:rPr lang="en-US" dirty="0"/>
              <a:t>Report format: Validated features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82018-99E2-462B-94BA-B86408D431AA}"/>
              </a:ext>
            </a:extLst>
          </p:cNvPr>
          <p:cNvSpPr txBox="1"/>
          <p:nvPr/>
        </p:nvSpPr>
        <p:spPr>
          <a:xfrm>
            <a:off x="5979794" y="1399143"/>
            <a:ext cx="4882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ICPMS chromatogram with detected peak maxima</a:t>
            </a:r>
            <a:endParaRPr lang="en-US" baseline="30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DA304D-45F7-4AC8-8634-B8409E15ED15}"/>
              </a:ext>
            </a:extLst>
          </p:cNvPr>
          <p:cNvSpPr txBox="1"/>
          <p:nvPr/>
        </p:nvSpPr>
        <p:spPr>
          <a:xfrm>
            <a:off x="5979794" y="2827893"/>
            <a:ext cx="4941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EIC of validated features, with intensities scaled to </a:t>
            </a:r>
          </a:p>
          <a:p>
            <a:r>
              <a:rPr lang="en-US" dirty="0"/>
              <a:t>overlap relative abundances</a:t>
            </a:r>
            <a:endParaRPr lang="en-US" baseline="30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427439-3A15-41F7-B2C6-A3D00B800865}"/>
              </a:ext>
            </a:extLst>
          </p:cNvPr>
          <p:cNvSpPr txBox="1"/>
          <p:nvPr/>
        </p:nvSpPr>
        <p:spPr>
          <a:xfrm>
            <a:off x="5979794" y="5606534"/>
            <a:ext cx="5289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MS of retention time corresponding to maximum peak</a:t>
            </a:r>
          </a:p>
          <a:p>
            <a:r>
              <a:rPr lang="en-US" dirty="0"/>
              <a:t>Red lines = true data, gray bar = expected pattern</a:t>
            </a:r>
            <a:endParaRPr lang="en-US" baseline="30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DA1084-199B-4520-AB72-7C05E5C8C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774" y="1200150"/>
            <a:ext cx="5371226" cy="53753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9B6F2D8-425F-4E96-9C1E-19C480A7E3D4}"/>
              </a:ext>
            </a:extLst>
          </p:cNvPr>
          <p:cNvSpPr txBox="1"/>
          <p:nvPr/>
        </p:nvSpPr>
        <p:spPr>
          <a:xfrm>
            <a:off x="5979794" y="4217213"/>
            <a:ext cx="2150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EIC of optional forms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973777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8B674-0680-4F7B-B59E-AA9720221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53231C-7B77-43C0-9D9B-1E65868B4286}"/>
              </a:ext>
            </a:extLst>
          </p:cNvPr>
          <p:cNvSpPr txBox="1"/>
          <p:nvPr/>
        </p:nvSpPr>
        <p:spPr>
          <a:xfrm>
            <a:off x="838200" y="1587203"/>
            <a:ext cx="68063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Download and install:</a:t>
            </a:r>
          </a:p>
          <a:p>
            <a:endParaRPr lang="en-US" dirty="0"/>
          </a:p>
          <a:p>
            <a:r>
              <a:rPr lang="en-US" dirty="0"/>
              <a:t>R: </a:t>
            </a:r>
            <a:r>
              <a:rPr lang="en-US" dirty="0">
                <a:hlinkClick r:id="rId2"/>
              </a:rPr>
              <a:t>https://www.r-project.org/</a:t>
            </a:r>
            <a:endParaRPr lang="en-US" dirty="0"/>
          </a:p>
          <a:p>
            <a:endParaRPr lang="en-US" dirty="0"/>
          </a:p>
          <a:p>
            <a:r>
              <a:rPr lang="en-US" dirty="0"/>
              <a:t>R studio: </a:t>
            </a:r>
            <a:r>
              <a:rPr lang="en-US" dirty="0">
                <a:hlinkClick r:id="rId3"/>
              </a:rPr>
              <a:t>https://rstudio.com/</a:t>
            </a:r>
            <a:endParaRPr lang="en-US" dirty="0"/>
          </a:p>
          <a:p>
            <a:endParaRPr lang="en-US" dirty="0"/>
          </a:p>
          <a:p>
            <a:r>
              <a:rPr lang="en-US" dirty="0"/>
              <a:t>In R, install XCMS package: </a:t>
            </a:r>
            <a:r>
              <a:rPr lang="en-US" dirty="0">
                <a:hlinkClick r:id="rId4"/>
              </a:rPr>
              <a:t>https://bioconductor.org/packages/release/bioc/html/xcms.html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456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E654648-15C0-4122-9F25-ED0043D3B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12" y="2400841"/>
            <a:ext cx="5712730" cy="20563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F8B674-0680-4F7B-B59E-AA9720221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(1) Create folder with function files, isotope pattern files, and data files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186E63-1193-4D05-859C-1FC31464376D}"/>
              </a:ext>
            </a:extLst>
          </p:cNvPr>
          <p:cNvCxnSpPr>
            <a:cxnSpLocks/>
          </p:cNvCxnSpPr>
          <p:nvPr/>
        </p:nvCxnSpPr>
        <p:spPr>
          <a:xfrm>
            <a:off x="6368342" y="3340289"/>
            <a:ext cx="1452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60EC37B-078B-4708-8F4C-DA1F38CCB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1397" y="1690688"/>
            <a:ext cx="5445942" cy="32992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53231C-7B77-43C0-9D9B-1E65868B4286}"/>
              </a:ext>
            </a:extLst>
          </p:cNvPr>
          <p:cNvSpPr txBox="1"/>
          <p:nvPr/>
        </p:nvSpPr>
        <p:spPr>
          <a:xfrm>
            <a:off x="6513584" y="5167312"/>
            <a:ext cx="5314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ICPMS data requires these headers (default export from </a:t>
            </a:r>
            <a:r>
              <a:rPr lang="en-US" dirty="0" err="1"/>
              <a:t>Qtegra</a:t>
            </a:r>
            <a:r>
              <a:rPr lang="en-US" dirty="0"/>
              <a:t>), or the ‘</a:t>
            </a:r>
            <a:r>
              <a:rPr lang="en-US" dirty="0" err="1"/>
              <a:t>ICPread</a:t>
            </a:r>
            <a:r>
              <a:rPr lang="en-US" dirty="0"/>
              <a:t>’ function of the script must be modified.</a:t>
            </a:r>
          </a:p>
        </p:txBody>
      </p:sp>
    </p:spTree>
    <p:extLst>
      <p:ext uri="{BB962C8B-B14F-4D97-AF65-F5344CB8AC3E}">
        <p14:creationId xmlns:p14="http://schemas.microsoft.com/office/powerpoint/2010/main" val="2784244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8B674-0680-4F7B-B59E-AA9720221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(1) Create folder with function files, isotope pattern files, and data files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186E63-1193-4D05-859C-1FC31464376D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6368342" y="3113732"/>
            <a:ext cx="413458" cy="315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C53231C-7B77-43C0-9D9B-1E65868B4286}"/>
              </a:ext>
            </a:extLst>
          </p:cNvPr>
          <p:cNvSpPr txBox="1"/>
          <p:nvPr/>
        </p:nvSpPr>
        <p:spPr>
          <a:xfrm>
            <a:off x="6461421" y="5167312"/>
            <a:ext cx="5366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Convert .RAW files from orbitrap to </a:t>
            </a:r>
            <a:r>
              <a:rPr lang="en-US" dirty="0" err="1"/>
              <a:t>mzML</a:t>
            </a:r>
            <a:r>
              <a:rPr lang="en-US" dirty="0"/>
              <a:t> files with </a:t>
            </a:r>
            <a:r>
              <a:rPr lang="en-US" dirty="0" err="1"/>
              <a:t>MSConvert</a:t>
            </a:r>
            <a:endParaRPr lang="en-US" dirty="0"/>
          </a:p>
          <a:p>
            <a:r>
              <a:rPr lang="en-US" dirty="0">
                <a:hlinkClick r:id="rId2"/>
              </a:rPr>
              <a:t>http://proteowizard.sourceforge.net/tools.shtml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BE78FE-4BAA-461B-B845-902A512BD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5748" y="1594710"/>
            <a:ext cx="4699215" cy="3270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E62613B-CF12-45D7-B525-E48F7A55F9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612" y="2400841"/>
            <a:ext cx="5712730" cy="205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364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8B674-0680-4F7B-B59E-AA9720221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(1) Create folder with function files, isotope pattern files, and data files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186E63-1193-4D05-859C-1FC31464376D}"/>
              </a:ext>
            </a:extLst>
          </p:cNvPr>
          <p:cNvCxnSpPr>
            <a:cxnSpLocks/>
          </p:cNvCxnSpPr>
          <p:nvPr/>
        </p:nvCxnSpPr>
        <p:spPr>
          <a:xfrm flipV="1">
            <a:off x="6362887" y="3429000"/>
            <a:ext cx="476063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3439F79-48CC-4E2C-AAFB-6B5E70735F27}"/>
              </a:ext>
            </a:extLst>
          </p:cNvPr>
          <p:cNvSpPr txBox="1"/>
          <p:nvPr/>
        </p:nvSpPr>
        <p:spPr>
          <a:xfrm>
            <a:off x="6757481" y="4383566"/>
            <a:ext cx="516719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Isotope pattern file format (.csv file)</a:t>
            </a:r>
          </a:p>
          <a:p>
            <a:r>
              <a:rPr lang="en-US" sz="1500" u="sng" dirty="0"/>
              <a:t>Isotope: </a:t>
            </a:r>
            <a:r>
              <a:rPr lang="en-US" sz="1500" dirty="0"/>
              <a:t>Must have at least two rows</a:t>
            </a:r>
          </a:p>
          <a:p>
            <a:r>
              <a:rPr lang="en-US" sz="1500" u="sng" dirty="0"/>
              <a:t>Masses: </a:t>
            </a:r>
            <a:r>
              <a:rPr lang="en-US" sz="1500" dirty="0"/>
              <a:t>Algorithm uses differences between each row </a:t>
            </a:r>
          </a:p>
          <a:p>
            <a:r>
              <a:rPr lang="en-US" sz="1500" u="sng" dirty="0"/>
              <a:t>Relative abundance: </a:t>
            </a:r>
            <a:r>
              <a:rPr lang="en-US" sz="1500" dirty="0"/>
              <a:t>Algorithm uses ratio between each row </a:t>
            </a:r>
          </a:p>
          <a:p>
            <a:r>
              <a:rPr lang="en-US" sz="1500" u="sng" dirty="0"/>
              <a:t>Mass tolerance #: </a:t>
            </a:r>
            <a:r>
              <a:rPr lang="en-US" sz="1500" dirty="0"/>
              <a:t>Peak pairs will be picked if </a:t>
            </a:r>
            <a:r>
              <a:rPr lang="el-GR" sz="1500" dirty="0"/>
              <a:t>Δ</a:t>
            </a:r>
            <a:r>
              <a:rPr lang="en-US" sz="1500" dirty="0"/>
              <a:t>m/z is 	within a window ± this # (first row isn’t used)</a:t>
            </a:r>
          </a:p>
          <a:p>
            <a:r>
              <a:rPr lang="en-US" sz="1500" u="sng" dirty="0"/>
              <a:t>Ratio tolerance #: </a:t>
            </a:r>
            <a:r>
              <a:rPr lang="en-US" sz="1500" dirty="0"/>
              <a:t>Peak pairs will be picked if Light/Heavy is 	within a factor of this # (first row isn’t used)</a:t>
            </a:r>
          </a:p>
          <a:p>
            <a:r>
              <a:rPr lang="en-US" sz="1500" u="sng" dirty="0"/>
              <a:t>Required?: </a:t>
            </a:r>
            <a:r>
              <a:rPr lang="en-US" sz="1500" dirty="0"/>
              <a:t>‘Y’ if used to pick peaks, ‘N’ if only plotted, ‘O’ if adduct.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DA4114-8585-4E72-B33E-23988D4CD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12" y="2400841"/>
            <a:ext cx="5712730" cy="20563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66C2A6-BF08-49D2-9403-5598315A6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728" y="1538287"/>
            <a:ext cx="48387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732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8B674-0680-4F7B-B59E-AA9720221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(2) Open template file in R-Studio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186E63-1193-4D05-859C-1FC31464376D}"/>
              </a:ext>
            </a:extLst>
          </p:cNvPr>
          <p:cNvCxnSpPr>
            <a:cxnSpLocks/>
          </p:cNvCxnSpPr>
          <p:nvPr/>
        </p:nvCxnSpPr>
        <p:spPr>
          <a:xfrm flipV="1">
            <a:off x="3208148" y="3642102"/>
            <a:ext cx="2967927" cy="533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D9B17FC-D9A5-41F8-B4AE-2FDB632B63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05" t="25526" r="46985" b="40569"/>
          <a:stretch/>
        </p:blipFill>
        <p:spPr>
          <a:xfrm>
            <a:off x="1186297" y="2117868"/>
            <a:ext cx="3390608" cy="21960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8332EA-2D1C-4538-8299-8E5E5EEE5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888" y="1822554"/>
            <a:ext cx="5536367" cy="294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677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8B674-0680-4F7B-B59E-AA9720221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(3) Edit parameters and file names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2A064D-79B2-4E37-B63C-AB1F9C62A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066" y="1458053"/>
            <a:ext cx="9162907" cy="486779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BFF7320-9BC6-4DE0-84F4-3A67FEA0217B}"/>
              </a:ext>
            </a:extLst>
          </p:cNvPr>
          <p:cNvSpPr/>
          <p:nvPr/>
        </p:nvSpPr>
        <p:spPr>
          <a:xfrm>
            <a:off x="2056258" y="2481686"/>
            <a:ext cx="7312594" cy="33344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532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C5CCA09-E3FA-4D3C-920A-4AEECCD23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066" y="1458053"/>
            <a:ext cx="9162907" cy="48677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F8B674-0680-4F7B-B59E-AA9720221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(4) Press ‘source’ to run program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DE2AE4-1FD2-40AB-93EE-EF8D03FB8B28}"/>
              </a:ext>
            </a:extLst>
          </p:cNvPr>
          <p:cNvSpPr/>
          <p:nvPr/>
        </p:nvSpPr>
        <p:spPr>
          <a:xfrm>
            <a:off x="9841823" y="2153588"/>
            <a:ext cx="456420" cy="190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3EA8D67-019B-499D-939F-B507F60AFBAF}"/>
              </a:ext>
            </a:extLst>
          </p:cNvPr>
          <p:cNvCxnSpPr>
            <a:cxnSpLocks/>
          </p:cNvCxnSpPr>
          <p:nvPr/>
        </p:nvCxnSpPr>
        <p:spPr>
          <a:xfrm flipV="1">
            <a:off x="10041848" y="2410764"/>
            <a:ext cx="0" cy="419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210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8B674-0680-4F7B-B59E-AA9720221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8020" cy="1325563"/>
          </a:xfrm>
        </p:spPr>
        <p:txBody>
          <a:bodyPr/>
          <a:lstStyle/>
          <a:p>
            <a:r>
              <a:rPr lang="en-US" dirty="0"/>
              <a:t>(5) Program generates report pdf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D05F81-09D5-4F33-BD95-9F9CB772B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574" y="1450453"/>
            <a:ext cx="9368852" cy="497720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AA2F79-F37E-409C-BEE8-45F5C52C6225}"/>
              </a:ext>
            </a:extLst>
          </p:cNvPr>
          <p:cNvSpPr/>
          <p:nvPr/>
        </p:nvSpPr>
        <p:spPr>
          <a:xfrm>
            <a:off x="6752443" y="5560134"/>
            <a:ext cx="3898067" cy="3384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04965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424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LC-ICPMS-ESIMS Feature detection</vt:lpstr>
      <vt:lpstr>Requirements:</vt:lpstr>
      <vt:lpstr>(1) Create folder with function files, isotope pattern files, and data files</vt:lpstr>
      <vt:lpstr>(1) Create folder with function files, isotope pattern files, and data files</vt:lpstr>
      <vt:lpstr>(1) Create folder with function files, isotope pattern files, and data files</vt:lpstr>
      <vt:lpstr>(2) Open template file in R-Studio</vt:lpstr>
      <vt:lpstr>(3) Edit parameters and file names</vt:lpstr>
      <vt:lpstr>(4) Press ‘source’ to run program</vt:lpstr>
      <vt:lpstr>(5) Program generates report pdf</vt:lpstr>
      <vt:lpstr>Report format: global QC</vt:lpstr>
      <vt:lpstr>Report format: Validated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LC-ICPMS-ESIMS Feature detection</dc:title>
  <dc:creator>Boiteau, Rene</dc:creator>
  <cp:lastModifiedBy>Boiteau, Rene</cp:lastModifiedBy>
  <cp:revision>20</cp:revision>
  <dcterms:created xsi:type="dcterms:W3CDTF">2019-09-27T15:16:04Z</dcterms:created>
  <dcterms:modified xsi:type="dcterms:W3CDTF">2022-01-13T20:10:19Z</dcterms:modified>
</cp:coreProperties>
</file>