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AD317A-762B-4B0A-BF10-125024AA86B2}" type="datetimeFigureOut">
              <a:rPr lang="pl-PL" smtClean="0"/>
              <a:t>2015-06-16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0156C36-2AF1-458E-8EAC-C3FD5B86524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AD317A-762B-4B0A-BF10-125024AA86B2}" type="datetimeFigureOut">
              <a:rPr lang="pl-PL" smtClean="0"/>
              <a:t>2015-06-16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56C36-2AF1-458E-8EAC-C3FD5B86524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AD317A-762B-4B0A-BF10-125024AA86B2}" type="datetimeFigureOut">
              <a:rPr lang="pl-PL" smtClean="0"/>
              <a:t>2015-06-16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56C36-2AF1-458E-8EAC-C3FD5B86524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AD317A-762B-4B0A-BF10-125024AA86B2}" type="datetimeFigureOut">
              <a:rPr lang="pl-PL" smtClean="0"/>
              <a:t>2015-06-16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56C36-2AF1-458E-8EAC-C3FD5B865242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AD317A-762B-4B0A-BF10-125024AA86B2}" type="datetimeFigureOut">
              <a:rPr lang="pl-PL" smtClean="0"/>
              <a:t>2015-06-16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56C36-2AF1-458E-8EAC-C3FD5B865242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AD317A-762B-4B0A-BF10-125024AA86B2}" type="datetimeFigureOut">
              <a:rPr lang="pl-PL" smtClean="0"/>
              <a:t>2015-06-16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56C36-2AF1-458E-8EAC-C3FD5B865242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AD317A-762B-4B0A-BF10-125024AA86B2}" type="datetimeFigureOut">
              <a:rPr lang="pl-PL" smtClean="0"/>
              <a:t>2015-06-16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56C36-2AF1-458E-8EAC-C3FD5B865242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AD317A-762B-4B0A-BF10-125024AA86B2}" type="datetimeFigureOut">
              <a:rPr lang="pl-PL" smtClean="0"/>
              <a:t>2015-06-16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56C36-2AF1-458E-8EAC-C3FD5B865242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AD317A-762B-4B0A-BF10-125024AA86B2}" type="datetimeFigureOut">
              <a:rPr lang="pl-PL" smtClean="0"/>
              <a:t>2015-06-16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56C36-2AF1-458E-8EAC-C3FD5B865242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EAD317A-762B-4B0A-BF10-125024AA86B2}" type="datetimeFigureOut">
              <a:rPr lang="pl-PL" smtClean="0"/>
              <a:t>2015-06-16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56C36-2AF1-458E-8EAC-C3FD5B865242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AD317A-762B-4B0A-BF10-125024AA86B2}" type="datetimeFigureOut">
              <a:rPr lang="pl-PL" smtClean="0"/>
              <a:t>2015-06-16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0156C36-2AF1-458E-8EAC-C3FD5B865242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AD317A-762B-4B0A-BF10-125024AA86B2}" type="datetimeFigureOut">
              <a:rPr lang="pl-PL" smtClean="0"/>
              <a:t>2015-06-16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0156C36-2AF1-458E-8EAC-C3FD5B865242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wandowskit93/P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Projekt Podstawy Technologii Mikroprocesorowej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79512" y="3933056"/>
            <a:ext cx="8712968" cy="1041530"/>
          </a:xfrm>
        </p:spPr>
        <p:txBody>
          <a:bodyPr/>
          <a:lstStyle/>
          <a:p>
            <a:r>
              <a:rPr lang="pl-PL" dirty="0" smtClean="0"/>
              <a:t>Krzysztof </a:t>
            </a:r>
            <a:r>
              <a:rPr lang="pl-PL" dirty="0" err="1" smtClean="0"/>
              <a:t>Bojakowski</a:t>
            </a:r>
            <a:r>
              <a:rPr lang="pl-PL" dirty="0" smtClean="0"/>
              <a:t>, Filip Fischer, </a:t>
            </a:r>
            <a:br>
              <a:rPr lang="pl-PL" dirty="0" smtClean="0"/>
            </a:br>
            <a:r>
              <a:rPr lang="pl-PL" dirty="0" smtClean="0"/>
              <a:t>Tomasz </a:t>
            </a:r>
            <a:r>
              <a:rPr lang="pl-PL" dirty="0" err="1" smtClean="0"/>
              <a:t>Lewandkowski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Użyte komponenty</a:t>
            </a:r>
          </a:p>
          <a:p>
            <a:r>
              <a:rPr lang="pl-PL" dirty="0" smtClean="0"/>
              <a:t>Schemat podłączenia</a:t>
            </a:r>
          </a:p>
          <a:p>
            <a:r>
              <a:rPr lang="pl-PL" dirty="0" smtClean="0"/>
              <a:t>Kod źródłowy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Spis treści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Stm32f4 </a:t>
            </a:r>
            <a:r>
              <a:rPr lang="pl-PL" dirty="0" err="1" smtClean="0"/>
              <a:t>discovery</a:t>
            </a:r>
            <a:r>
              <a:rPr lang="pl-PL" dirty="0" smtClean="0"/>
              <a:t>,</a:t>
            </a:r>
          </a:p>
          <a:p>
            <a:r>
              <a:rPr lang="pl-PL" dirty="0" smtClean="0"/>
              <a:t>Przerwania zewnętrzne,</a:t>
            </a:r>
          </a:p>
          <a:p>
            <a:r>
              <a:rPr lang="pl-PL" dirty="0" smtClean="0"/>
              <a:t>Przycisk,</a:t>
            </a:r>
          </a:p>
          <a:p>
            <a:r>
              <a:rPr lang="pl-PL" dirty="0" smtClean="0"/>
              <a:t>Wyświetlacz LCD 84 x 48,</a:t>
            </a:r>
          </a:p>
          <a:p>
            <a:r>
              <a:rPr lang="pl-PL" dirty="0" err="1" smtClean="0"/>
              <a:t>Timery</a:t>
            </a:r>
            <a:r>
              <a:rPr lang="pl-PL" dirty="0" smtClean="0"/>
              <a:t> mikroprocesora,</a:t>
            </a:r>
          </a:p>
          <a:p>
            <a:r>
              <a:rPr lang="pl-PL" dirty="0" smtClean="0"/>
              <a:t>Diody </a:t>
            </a:r>
            <a:r>
              <a:rPr lang="pl-PL" dirty="0" err="1" smtClean="0"/>
              <a:t>Led</a:t>
            </a:r>
            <a:r>
              <a:rPr lang="pl-PL" dirty="0" smtClean="0"/>
              <a:t>,</a:t>
            </a:r>
          </a:p>
          <a:p>
            <a:r>
              <a:rPr lang="pl-PL" dirty="0" smtClean="0"/>
              <a:t>Akcelerometr,</a:t>
            </a:r>
          </a:p>
          <a:p>
            <a:r>
              <a:rPr lang="pl-PL" dirty="0" smtClean="0"/>
              <a:t>Czujnik temperatury i wilgotności DHT11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Użyte komponenty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Schemat podłączenia</a:t>
            </a:r>
            <a:endParaRPr lang="pl-PL" dirty="0"/>
          </a:p>
        </p:txBody>
      </p:sp>
      <p:pic>
        <p:nvPicPr>
          <p:cNvPr id="1026" name="Picture 2" descr="C:\Users\Fisza\Desktop\schema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846" y="1412776"/>
            <a:ext cx="8364928" cy="3672408"/>
          </a:xfrm>
          <a:prstGeom prst="rect">
            <a:avLst/>
          </a:prstGeom>
          <a:noFill/>
        </p:spPr>
      </p:pic>
      <p:sp>
        <p:nvSpPr>
          <p:cNvPr id="5" name="pole tekstowe 4"/>
          <p:cNvSpPr txBox="1"/>
          <p:nvPr/>
        </p:nvSpPr>
        <p:spPr>
          <a:xfrm>
            <a:off x="3059832" y="191683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059832" y="227687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2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3087968" y="2607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3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3059832" y="299695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4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3059832" y="328498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5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3059832" y="357301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6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3059832" y="386104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7</a:t>
            </a:r>
            <a:endParaRPr lang="pl-PL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6588224" y="220486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8</a:t>
            </a:r>
            <a:endParaRPr lang="pl-PL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6588224" y="285293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9</a:t>
            </a:r>
            <a:endParaRPr lang="pl-PL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6516216" y="32849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10</a:t>
            </a:r>
            <a:endParaRPr lang="pl-PL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683568" y="4505052"/>
            <a:ext cx="8208912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dirty="0" smtClean="0"/>
              <a:t>VCC – 3 [V]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GND - </a:t>
            </a:r>
            <a:r>
              <a:rPr lang="pl-PL" dirty="0" err="1" smtClean="0"/>
              <a:t>GND</a:t>
            </a: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SCE – PC13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RST – PC15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D/C – PC14</a:t>
            </a:r>
          </a:p>
          <a:p>
            <a:pPr marL="342900" indent="-342900">
              <a:buFont typeface="+mj-lt"/>
              <a:buAutoNum type="arabicPeriod"/>
            </a:pPr>
            <a:endParaRPr lang="pl-PL" dirty="0"/>
          </a:p>
          <a:p>
            <a:pPr marL="342900" indent="-342900">
              <a:buFont typeface="+mj-lt"/>
              <a:buAutoNum type="arabicPeriod"/>
            </a:pP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DN &lt;MOSI&gt; - PC3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LED – 3[V]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VCC – 5 [V]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DATA – PD1 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 smtClean="0"/>
              <a:t>GND - </a:t>
            </a:r>
            <a:r>
              <a:rPr lang="pl-PL" dirty="0" err="1" smtClean="0"/>
              <a:t>GND</a:t>
            </a:r>
            <a:endParaRPr lang="pl-PL" dirty="0" smtClean="0"/>
          </a:p>
          <a:p>
            <a:pPr marL="342900" indent="-342900">
              <a:buFont typeface="+mj-lt"/>
              <a:buAutoNum type="arabicPeriod"/>
            </a:pP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github.com/lewandowskit93/PTM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Kod źródłowy</a:t>
            </a:r>
            <a:endParaRPr lang="pl-P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</TotalTime>
  <Words>104</Words>
  <Application>Microsoft Office PowerPoint</Application>
  <PresentationFormat>Pokaz na ekranie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Hol</vt:lpstr>
      <vt:lpstr>Projekt Podstawy Technologii Mikroprocesorowej</vt:lpstr>
      <vt:lpstr>Spis treści</vt:lpstr>
      <vt:lpstr>Użyte komponenty</vt:lpstr>
      <vt:lpstr>Schemat podłączenia</vt:lpstr>
      <vt:lpstr>Kod źródłowy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Podstawy Technologii Mikroprocesorowej</dc:title>
  <dc:creator>Fisza</dc:creator>
  <cp:lastModifiedBy>Fisza</cp:lastModifiedBy>
  <cp:revision>13</cp:revision>
  <dcterms:created xsi:type="dcterms:W3CDTF">2015-06-16T06:12:25Z</dcterms:created>
  <dcterms:modified xsi:type="dcterms:W3CDTF">2015-06-16T06:39:06Z</dcterms:modified>
</cp:coreProperties>
</file>