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65" r:id="rId3"/>
    <p:sldId id="258" r:id="rId4"/>
    <p:sldId id="268" r:id="rId5"/>
    <p:sldId id="269" r:id="rId6"/>
    <p:sldId id="259" r:id="rId7"/>
    <p:sldId id="264" r:id="rId8"/>
    <p:sldId id="270" r:id="rId9"/>
    <p:sldId id="278" r:id="rId10"/>
    <p:sldId id="279" r:id="rId11"/>
    <p:sldId id="280" r:id="rId12"/>
    <p:sldId id="281" r:id="rId13"/>
    <p:sldId id="282" r:id="rId14"/>
    <p:sldId id="283" r:id="rId15"/>
    <p:sldId id="275" r:id="rId16"/>
    <p:sldId id="276" r:id="rId17"/>
    <p:sldId id="277" r:id="rId18"/>
    <p:sldId id="267" r:id="rId19"/>
    <p:sldId id="262" r:id="rId20"/>
    <p:sldId id="286" r:id="rId21"/>
    <p:sldId id="287" r:id="rId22"/>
    <p:sldId id="288" r:id="rId23"/>
    <p:sldId id="289" r:id="rId24"/>
    <p:sldId id="290" r:id="rId25"/>
    <p:sldId id="271" r:id="rId26"/>
    <p:sldId id="274" r:id="rId27"/>
    <p:sldId id="292" r:id="rId28"/>
    <p:sldId id="272" r:id="rId29"/>
    <p:sldId id="285" r:id="rId30"/>
    <p:sldId id="273" r:id="rId31"/>
    <p:sldId id="291" r:id="rId32"/>
    <p:sldId id="260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00"/>
    <a:srgbClr val="3F3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38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344A1D-C2E2-41F4-B5ED-7AC0BA50BD2A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F8E7B8-BCD6-4FEF-A827-9E730A0692D7}">
      <dgm:prSet/>
      <dgm:spPr/>
      <dgm:t>
        <a:bodyPr/>
        <a:lstStyle/>
        <a:p>
          <a:r>
            <a:rPr lang="en-US" dirty="0"/>
            <a:t>WebView</a:t>
          </a:r>
          <a:endParaRPr lang="sr-Cyrl-RS" dirty="0"/>
        </a:p>
      </dgm:t>
    </dgm:pt>
    <dgm:pt modelId="{AACBE5C7-BDA0-4A10-96E3-B8F7C104583D}" type="parTrans" cxnId="{1CCFB495-AB4A-4BB2-9CD8-9F86DC33D153}">
      <dgm:prSet/>
      <dgm:spPr/>
      <dgm:t>
        <a:bodyPr/>
        <a:lstStyle/>
        <a:p>
          <a:endParaRPr lang="en-US"/>
        </a:p>
      </dgm:t>
    </dgm:pt>
    <dgm:pt modelId="{07283349-011C-4F08-AA78-59B1B72750CF}" type="sibTrans" cxnId="{1CCFB495-AB4A-4BB2-9CD8-9F86DC33D153}">
      <dgm:prSet/>
      <dgm:spPr/>
      <dgm:t>
        <a:bodyPr/>
        <a:lstStyle/>
        <a:p>
          <a:endParaRPr lang="en-US"/>
        </a:p>
      </dgm:t>
    </dgm:pt>
    <dgm:pt modelId="{9FA2CFCF-B122-4736-AA3D-5D3A70D48C5A}">
      <dgm:prSet/>
      <dgm:spPr/>
      <dgm:t>
        <a:bodyPr/>
        <a:lstStyle/>
        <a:p>
          <a:r>
            <a:rPr lang="en-US" dirty="0"/>
            <a:t>HTML, CSS, JS</a:t>
          </a:r>
          <a:endParaRPr lang="sr-Cyrl-RS" dirty="0"/>
        </a:p>
      </dgm:t>
    </dgm:pt>
    <dgm:pt modelId="{43C896B2-DED3-4760-81E5-65ADA4B3BE67}" type="parTrans" cxnId="{269DC482-65DF-4A6A-BF36-1FA7D684BD73}">
      <dgm:prSet/>
      <dgm:spPr/>
      <dgm:t>
        <a:bodyPr/>
        <a:lstStyle/>
        <a:p>
          <a:endParaRPr lang="en-US"/>
        </a:p>
      </dgm:t>
    </dgm:pt>
    <dgm:pt modelId="{943077C9-CB8F-4263-8FFB-2E229F702588}" type="sibTrans" cxnId="{269DC482-65DF-4A6A-BF36-1FA7D684BD73}">
      <dgm:prSet/>
      <dgm:spPr/>
      <dgm:t>
        <a:bodyPr/>
        <a:lstStyle/>
        <a:p>
          <a:endParaRPr lang="en-US"/>
        </a:p>
      </dgm:t>
    </dgm:pt>
    <dgm:pt modelId="{B671D676-98BF-49B7-A09A-E9DC94322110}">
      <dgm:prSet/>
      <dgm:spPr/>
      <dgm:t>
        <a:bodyPr/>
        <a:lstStyle/>
        <a:p>
          <a:r>
            <a:rPr lang="en-US" dirty="0"/>
            <a:t>HTML Binding Layer</a:t>
          </a:r>
          <a:endParaRPr lang="sr-Cyrl-RS" dirty="0"/>
        </a:p>
      </dgm:t>
    </dgm:pt>
    <dgm:pt modelId="{FF04EAD9-2166-4DCA-A9B9-557F09033437}" type="parTrans" cxnId="{A944FF1E-53C8-44A9-90F0-9F9AF547B0D5}">
      <dgm:prSet/>
      <dgm:spPr/>
      <dgm:t>
        <a:bodyPr/>
        <a:lstStyle/>
        <a:p>
          <a:endParaRPr lang="en-US"/>
        </a:p>
      </dgm:t>
    </dgm:pt>
    <dgm:pt modelId="{576CDD04-CD5F-46AC-9BC8-E25D693F84F9}" type="sibTrans" cxnId="{A944FF1E-53C8-44A9-90F0-9F9AF547B0D5}">
      <dgm:prSet/>
      <dgm:spPr/>
      <dgm:t>
        <a:bodyPr/>
        <a:lstStyle/>
        <a:p>
          <a:endParaRPr lang="en-US"/>
        </a:p>
      </dgm:t>
    </dgm:pt>
    <dgm:pt modelId="{25D533E7-DB89-476B-9D43-D28309A4E2A6}">
      <dgm:prSet/>
      <dgm:spPr/>
      <dgm:t>
        <a:bodyPr/>
        <a:lstStyle/>
        <a:p>
          <a:r>
            <a:rPr lang="en-US" dirty="0"/>
            <a:t>openmvvm.js</a:t>
          </a:r>
          <a:endParaRPr lang="sr-Cyrl-RS" dirty="0"/>
        </a:p>
      </dgm:t>
    </dgm:pt>
    <dgm:pt modelId="{D42A2BC8-E4B8-4261-A09B-3610EE8EFB47}" type="parTrans" cxnId="{172C393B-8355-4078-A560-859E62BC2D00}">
      <dgm:prSet/>
      <dgm:spPr/>
      <dgm:t>
        <a:bodyPr/>
        <a:lstStyle/>
        <a:p>
          <a:endParaRPr lang="en-US"/>
        </a:p>
      </dgm:t>
    </dgm:pt>
    <dgm:pt modelId="{B220F937-0485-4430-8066-501BDE28118B}" type="sibTrans" cxnId="{172C393B-8355-4078-A560-859E62BC2D00}">
      <dgm:prSet/>
      <dgm:spPr/>
      <dgm:t>
        <a:bodyPr/>
        <a:lstStyle/>
        <a:p>
          <a:endParaRPr lang="en-US"/>
        </a:p>
      </dgm:t>
    </dgm:pt>
    <dgm:pt modelId="{09608E75-AC57-4601-A783-44D637B96FA2}">
      <dgm:prSet/>
      <dgm:spPr/>
      <dgm:t>
        <a:bodyPr/>
        <a:lstStyle/>
        <a:p>
          <a:r>
            <a:rPr lang="en-US" dirty="0"/>
            <a:t>JS Bridge Layer</a:t>
          </a:r>
          <a:endParaRPr lang="sr-Cyrl-RS" dirty="0"/>
        </a:p>
      </dgm:t>
    </dgm:pt>
    <dgm:pt modelId="{002405B3-D137-4991-B476-F77BA5EC1E2A}" type="parTrans" cxnId="{E7AB68FE-78B7-47FD-9022-F23F6EE63559}">
      <dgm:prSet/>
      <dgm:spPr/>
      <dgm:t>
        <a:bodyPr/>
        <a:lstStyle/>
        <a:p>
          <a:endParaRPr lang="en-US"/>
        </a:p>
      </dgm:t>
    </dgm:pt>
    <dgm:pt modelId="{479B8558-A533-41F2-93AD-4A7CBBB76B4C}" type="sibTrans" cxnId="{E7AB68FE-78B7-47FD-9022-F23F6EE63559}">
      <dgm:prSet/>
      <dgm:spPr/>
      <dgm:t>
        <a:bodyPr/>
        <a:lstStyle/>
        <a:p>
          <a:endParaRPr lang="en-US"/>
        </a:p>
      </dgm:t>
    </dgm:pt>
    <dgm:pt modelId="{E0C1631C-C655-4051-9884-AAE0CAC9AB0A}">
      <dgm:prSet/>
      <dgm:spPr/>
      <dgm:t>
        <a:bodyPr/>
        <a:lstStyle/>
        <a:p>
          <a:r>
            <a:rPr lang="en-US" dirty="0"/>
            <a:t>openmvvm.windows.js</a:t>
          </a:r>
          <a:endParaRPr lang="sr-Cyrl-RS" dirty="0"/>
        </a:p>
      </dgm:t>
    </dgm:pt>
    <dgm:pt modelId="{E8E5901B-8B19-41F4-80C3-A1C7F7A80FE6}" type="parTrans" cxnId="{00B1007D-07E1-4F9B-A22B-1A3E2B619DB7}">
      <dgm:prSet/>
      <dgm:spPr/>
      <dgm:t>
        <a:bodyPr/>
        <a:lstStyle/>
        <a:p>
          <a:endParaRPr lang="en-US"/>
        </a:p>
      </dgm:t>
    </dgm:pt>
    <dgm:pt modelId="{91F59080-4826-4A45-AE57-44F052434526}" type="sibTrans" cxnId="{00B1007D-07E1-4F9B-A22B-1A3E2B619DB7}">
      <dgm:prSet/>
      <dgm:spPr/>
      <dgm:t>
        <a:bodyPr/>
        <a:lstStyle/>
        <a:p>
          <a:endParaRPr lang="en-US"/>
        </a:p>
      </dgm:t>
    </dgm:pt>
    <dgm:pt modelId="{948C527F-A5FD-4AC1-A1D8-157ADB26EAB7}">
      <dgm:prSet/>
      <dgm:spPr/>
      <dgm:t>
        <a:bodyPr/>
        <a:lstStyle/>
        <a:p>
          <a:r>
            <a:rPr lang="en-US" dirty="0"/>
            <a:t>C# Binding Layer</a:t>
          </a:r>
          <a:endParaRPr lang="sr-Cyrl-RS" dirty="0"/>
        </a:p>
      </dgm:t>
    </dgm:pt>
    <dgm:pt modelId="{0FBE5939-E2EF-4560-9A0B-056DD81EA396}" type="parTrans" cxnId="{5A03E1CB-71F8-4BB2-B1CA-2C52AFF90773}">
      <dgm:prSet/>
      <dgm:spPr/>
      <dgm:t>
        <a:bodyPr/>
        <a:lstStyle/>
        <a:p>
          <a:endParaRPr lang="en-US"/>
        </a:p>
      </dgm:t>
    </dgm:pt>
    <dgm:pt modelId="{7DF2251F-1A61-4E68-B733-68CBDCDD9C04}" type="sibTrans" cxnId="{5A03E1CB-71F8-4BB2-B1CA-2C52AFF90773}">
      <dgm:prSet/>
      <dgm:spPr/>
      <dgm:t>
        <a:bodyPr/>
        <a:lstStyle/>
        <a:p>
          <a:endParaRPr lang="en-US"/>
        </a:p>
      </dgm:t>
    </dgm:pt>
    <dgm:pt modelId="{61DAAE2E-2E7F-472C-A424-31D1A9670F3F}">
      <dgm:prSet/>
      <dgm:spPr/>
      <dgm:t>
        <a:bodyPr/>
        <a:lstStyle/>
        <a:p>
          <a:r>
            <a:rPr lang="en-US" dirty="0"/>
            <a:t>View Models</a:t>
          </a:r>
          <a:endParaRPr lang="sr-Cyrl-RS" dirty="0"/>
        </a:p>
      </dgm:t>
    </dgm:pt>
    <dgm:pt modelId="{AC95BDFE-4CFC-4F9E-9AD7-6F003519C325}" type="parTrans" cxnId="{A915F7B6-7D80-4A9B-92A0-C151A65E41DD}">
      <dgm:prSet/>
      <dgm:spPr/>
      <dgm:t>
        <a:bodyPr/>
        <a:lstStyle/>
        <a:p>
          <a:endParaRPr lang="en-US"/>
        </a:p>
      </dgm:t>
    </dgm:pt>
    <dgm:pt modelId="{5646FE9E-6D79-4AC9-AC8B-7D5375647D3F}" type="sibTrans" cxnId="{A915F7B6-7D80-4A9B-92A0-C151A65E41DD}">
      <dgm:prSet/>
      <dgm:spPr/>
      <dgm:t>
        <a:bodyPr/>
        <a:lstStyle/>
        <a:p>
          <a:endParaRPr lang="en-US"/>
        </a:p>
      </dgm:t>
    </dgm:pt>
    <dgm:pt modelId="{9DB5314E-FA90-454C-A489-D99D89204627}">
      <dgm:prSet/>
      <dgm:spPr/>
      <dgm:t>
        <a:bodyPr/>
        <a:lstStyle/>
        <a:p>
          <a:r>
            <a:rPr lang="en-US" dirty="0"/>
            <a:t>openmvvm.android.js</a:t>
          </a:r>
          <a:endParaRPr lang="sr-Cyrl-RS" dirty="0"/>
        </a:p>
      </dgm:t>
    </dgm:pt>
    <dgm:pt modelId="{ADEE4E70-9775-4253-8A68-AA6302F219F8}" type="parTrans" cxnId="{CE3BDFCA-1274-4652-92B5-07A91DA8209F}">
      <dgm:prSet/>
      <dgm:spPr/>
      <dgm:t>
        <a:bodyPr/>
        <a:lstStyle/>
        <a:p>
          <a:endParaRPr lang="en-US"/>
        </a:p>
      </dgm:t>
    </dgm:pt>
    <dgm:pt modelId="{AD109386-4355-4900-BA73-D99B970BF0C6}" type="sibTrans" cxnId="{CE3BDFCA-1274-4652-92B5-07A91DA8209F}">
      <dgm:prSet/>
      <dgm:spPr/>
      <dgm:t>
        <a:bodyPr/>
        <a:lstStyle/>
        <a:p>
          <a:endParaRPr lang="en-US"/>
        </a:p>
      </dgm:t>
    </dgm:pt>
    <dgm:pt modelId="{BCC8B166-8240-482C-AAB2-1EF6674CB844}">
      <dgm:prSet/>
      <dgm:spPr/>
      <dgm:t>
        <a:bodyPr/>
        <a:lstStyle/>
        <a:p>
          <a:r>
            <a:rPr lang="en-US" dirty="0"/>
            <a:t>openmvvm.ios.js</a:t>
          </a:r>
          <a:endParaRPr lang="sr-Cyrl-RS" dirty="0"/>
        </a:p>
      </dgm:t>
    </dgm:pt>
    <dgm:pt modelId="{1025E184-6E5C-451B-A9CA-B40AC8087B45}" type="parTrans" cxnId="{125BB01D-93C7-4517-9A0F-3E19C7E56B1F}">
      <dgm:prSet/>
      <dgm:spPr/>
      <dgm:t>
        <a:bodyPr/>
        <a:lstStyle/>
        <a:p>
          <a:endParaRPr lang="en-US"/>
        </a:p>
      </dgm:t>
    </dgm:pt>
    <dgm:pt modelId="{E0CEE83C-9827-4394-B835-C17DBB2B9981}" type="sibTrans" cxnId="{125BB01D-93C7-4517-9A0F-3E19C7E56B1F}">
      <dgm:prSet/>
      <dgm:spPr/>
      <dgm:t>
        <a:bodyPr/>
        <a:lstStyle/>
        <a:p>
          <a:endParaRPr lang="en-US"/>
        </a:p>
      </dgm:t>
    </dgm:pt>
    <dgm:pt modelId="{E95CD522-B0B0-4040-BF13-B219EED98B15}">
      <dgm:prSet/>
      <dgm:spPr/>
      <dgm:t>
        <a:bodyPr/>
        <a:lstStyle/>
        <a:p>
          <a:r>
            <a:rPr lang="en-US" dirty="0"/>
            <a:t>Windows: UWP WebView Control</a:t>
          </a:r>
          <a:endParaRPr lang="sr-Cyrl-RS" dirty="0"/>
        </a:p>
      </dgm:t>
    </dgm:pt>
    <dgm:pt modelId="{41C64F65-5C7A-4709-A575-BB548CA72123}" type="parTrans" cxnId="{235E9D62-F140-43E5-9C7E-20BF7374A94E}">
      <dgm:prSet/>
      <dgm:spPr/>
      <dgm:t>
        <a:bodyPr/>
        <a:lstStyle/>
        <a:p>
          <a:endParaRPr lang="en-US"/>
        </a:p>
      </dgm:t>
    </dgm:pt>
    <dgm:pt modelId="{CFDD9EB9-6DF3-492A-9267-EC07401BF27D}" type="sibTrans" cxnId="{235E9D62-F140-43E5-9C7E-20BF7374A94E}">
      <dgm:prSet/>
      <dgm:spPr/>
      <dgm:t>
        <a:bodyPr/>
        <a:lstStyle/>
        <a:p>
          <a:endParaRPr lang="en-US"/>
        </a:p>
      </dgm:t>
    </dgm:pt>
    <dgm:pt modelId="{8A05B838-AB8B-482B-8437-05BA6760EE6D}">
      <dgm:prSet/>
      <dgm:spPr/>
      <dgm:t>
        <a:bodyPr/>
        <a:lstStyle/>
        <a:p>
          <a:r>
            <a:rPr lang="en-US" dirty="0"/>
            <a:t>Android: </a:t>
          </a:r>
          <a:r>
            <a:rPr lang="en-US" dirty="0" err="1"/>
            <a:t>Xamarin</a:t>
          </a:r>
          <a:r>
            <a:rPr lang="en-US" dirty="0"/>
            <a:t> WebView Control</a:t>
          </a:r>
          <a:endParaRPr lang="sr-Cyrl-RS" dirty="0"/>
        </a:p>
      </dgm:t>
    </dgm:pt>
    <dgm:pt modelId="{86DF9D3A-342F-4C51-A5C1-AE2893D729D8}" type="parTrans" cxnId="{A21C85C2-4348-451A-B65E-7D80C9F8B8B2}">
      <dgm:prSet/>
      <dgm:spPr/>
      <dgm:t>
        <a:bodyPr/>
        <a:lstStyle/>
        <a:p>
          <a:endParaRPr lang="en-US"/>
        </a:p>
      </dgm:t>
    </dgm:pt>
    <dgm:pt modelId="{1FEA7144-B180-4337-9156-2841007F417C}" type="sibTrans" cxnId="{A21C85C2-4348-451A-B65E-7D80C9F8B8B2}">
      <dgm:prSet/>
      <dgm:spPr/>
      <dgm:t>
        <a:bodyPr/>
        <a:lstStyle/>
        <a:p>
          <a:endParaRPr lang="en-US"/>
        </a:p>
      </dgm:t>
    </dgm:pt>
    <dgm:pt modelId="{7A4203A2-69EA-4049-84BF-6E60F94C5B4D}">
      <dgm:prSet/>
      <dgm:spPr/>
      <dgm:t>
        <a:bodyPr/>
        <a:lstStyle/>
        <a:p>
          <a:r>
            <a:rPr lang="en-US" dirty="0"/>
            <a:t>iOS: </a:t>
          </a:r>
          <a:r>
            <a:rPr lang="en-US" dirty="0" err="1"/>
            <a:t>Xamarin</a:t>
          </a:r>
          <a:r>
            <a:rPr lang="en-US" dirty="0"/>
            <a:t> WebView Control</a:t>
          </a:r>
          <a:endParaRPr lang="sr-Cyrl-RS" dirty="0"/>
        </a:p>
      </dgm:t>
    </dgm:pt>
    <dgm:pt modelId="{7902FA8A-5065-45DD-A033-2D680044A7F7}" type="parTrans" cxnId="{865F6D57-81E0-4916-B5C3-2CB70447A0EC}">
      <dgm:prSet/>
      <dgm:spPr/>
      <dgm:t>
        <a:bodyPr/>
        <a:lstStyle/>
        <a:p>
          <a:endParaRPr lang="en-US"/>
        </a:p>
      </dgm:t>
    </dgm:pt>
    <dgm:pt modelId="{D2181B8C-F308-483F-A560-3F43688C14E9}" type="sibTrans" cxnId="{865F6D57-81E0-4916-B5C3-2CB70447A0EC}">
      <dgm:prSet/>
      <dgm:spPr/>
      <dgm:t>
        <a:bodyPr/>
        <a:lstStyle/>
        <a:p>
          <a:endParaRPr lang="en-US"/>
        </a:p>
      </dgm:t>
    </dgm:pt>
    <dgm:pt modelId="{D7AB9163-3F68-4EDF-A857-94D17CFFA594}">
      <dgm:prSet/>
      <dgm:spPr/>
      <dgm:t>
        <a:bodyPr/>
        <a:lstStyle/>
        <a:p>
          <a:r>
            <a:rPr lang="en-US" dirty="0"/>
            <a:t>C# Bridge Layer</a:t>
          </a:r>
          <a:endParaRPr lang="sr-Cyrl-RS" dirty="0"/>
        </a:p>
      </dgm:t>
    </dgm:pt>
    <dgm:pt modelId="{8ED186F6-12D6-4DC0-ADC5-D77F9082DB34}" type="parTrans" cxnId="{FD6BF143-713C-47D9-A1CD-DCF6847A0B40}">
      <dgm:prSet/>
      <dgm:spPr/>
      <dgm:t>
        <a:bodyPr/>
        <a:lstStyle/>
        <a:p>
          <a:endParaRPr lang="en-US"/>
        </a:p>
      </dgm:t>
    </dgm:pt>
    <dgm:pt modelId="{0F57670E-206E-4E1A-A98A-07DD4286481B}" type="sibTrans" cxnId="{FD6BF143-713C-47D9-A1CD-DCF6847A0B40}">
      <dgm:prSet/>
      <dgm:spPr/>
      <dgm:t>
        <a:bodyPr/>
        <a:lstStyle/>
        <a:p>
          <a:endParaRPr lang="en-US"/>
        </a:p>
      </dgm:t>
    </dgm:pt>
    <dgm:pt modelId="{7CFC7BC7-2A61-426E-B3AD-3613BA8B5C5E}">
      <dgm:prSet/>
      <dgm:spPr/>
      <dgm:t>
        <a:bodyPr/>
        <a:lstStyle/>
        <a:p>
          <a:r>
            <a:rPr lang="en-US" dirty="0"/>
            <a:t>Windows Bridge</a:t>
          </a:r>
          <a:endParaRPr lang="sr-Cyrl-RS" dirty="0"/>
        </a:p>
      </dgm:t>
    </dgm:pt>
    <dgm:pt modelId="{4BC8B80C-4AB7-47D3-850D-AF8E73207F16}" type="parTrans" cxnId="{3AA0ED70-2FEB-4ABF-A21A-2BDB14BFBC8B}">
      <dgm:prSet/>
      <dgm:spPr/>
      <dgm:t>
        <a:bodyPr/>
        <a:lstStyle/>
        <a:p>
          <a:endParaRPr lang="en-US"/>
        </a:p>
      </dgm:t>
    </dgm:pt>
    <dgm:pt modelId="{296EB335-0FEB-42BE-9960-8E9F27474745}" type="sibTrans" cxnId="{3AA0ED70-2FEB-4ABF-A21A-2BDB14BFBC8B}">
      <dgm:prSet/>
      <dgm:spPr/>
      <dgm:t>
        <a:bodyPr/>
        <a:lstStyle/>
        <a:p>
          <a:endParaRPr lang="en-US"/>
        </a:p>
      </dgm:t>
    </dgm:pt>
    <dgm:pt modelId="{29FAA252-F79B-4335-93D3-9BD7E954D117}">
      <dgm:prSet/>
      <dgm:spPr/>
      <dgm:t>
        <a:bodyPr/>
        <a:lstStyle/>
        <a:p>
          <a:r>
            <a:rPr lang="en-US" dirty="0"/>
            <a:t>Android Bridge</a:t>
          </a:r>
          <a:endParaRPr lang="sr-Cyrl-RS" dirty="0"/>
        </a:p>
      </dgm:t>
    </dgm:pt>
    <dgm:pt modelId="{CD27C5D6-508D-4204-85DE-18C32E7F4511}" type="parTrans" cxnId="{AF7444BB-D433-4962-8720-4F779464EA59}">
      <dgm:prSet/>
      <dgm:spPr/>
      <dgm:t>
        <a:bodyPr/>
        <a:lstStyle/>
        <a:p>
          <a:endParaRPr lang="en-US"/>
        </a:p>
      </dgm:t>
    </dgm:pt>
    <dgm:pt modelId="{00332A38-DEA1-4E57-91CD-8FD39AE546BB}" type="sibTrans" cxnId="{AF7444BB-D433-4962-8720-4F779464EA59}">
      <dgm:prSet/>
      <dgm:spPr/>
      <dgm:t>
        <a:bodyPr/>
        <a:lstStyle/>
        <a:p>
          <a:endParaRPr lang="en-US"/>
        </a:p>
      </dgm:t>
    </dgm:pt>
    <dgm:pt modelId="{DB50DA7C-094D-421A-AAE0-D9AC003AA771}">
      <dgm:prSet/>
      <dgm:spPr/>
      <dgm:t>
        <a:bodyPr/>
        <a:lstStyle/>
        <a:p>
          <a:r>
            <a:rPr lang="en-US" dirty="0"/>
            <a:t>iOS Bridge</a:t>
          </a:r>
          <a:endParaRPr lang="sr-Cyrl-RS" dirty="0"/>
        </a:p>
      </dgm:t>
    </dgm:pt>
    <dgm:pt modelId="{5C4C6C68-6DE1-425F-9E51-C543633199C6}" type="parTrans" cxnId="{87C798D2-1136-45C4-97F5-4B7CA193C7C7}">
      <dgm:prSet/>
      <dgm:spPr/>
      <dgm:t>
        <a:bodyPr/>
        <a:lstStyle/>
        <a:p>
          <a:endParaRPr lang="en-US"/>
        </a:p>
      </dgm:t>
    </dgm:pt>
    <dgm:pt modelId="{37DE99E3-1E43-4683-847D-F1D975848CF5}" type="sibTrans" cxnId="{87C798D2-1136-45C4-97F5-4B7CA193C7C7}">
      <dgm:prSet/>
      <dgm:spPr/>
      <dgm:t>
        <a:bodyPr/>
        <a:lstStyle/>
        <a:p>
          <a:endParaRPr lang="en-US"/>
        </a:p>
      </dgm:t>
    </dgm:pt>
    <dgm:pt modelId="{A7A81A70-8B92-4DF9-8F72-DE5B8F2D0A57}" type="pres">
      <dgm:prSet presAssocID="{67344A1D-C2E2-41F4-B5ED-7AC0BA50BD2A}" presName="Name0" presStyleCnt="0">
        <dgm:presLayoutVars>
          <dgm:dir/>
          <dgm:animLvl val="lvl"/>
          <dgm:resizeHandles val="exact"/>
        </dgm:presLayoutVars>
      </dgm:prSet>
      <dgm:spPr/>
    </dgm:pt>
    <dgm:pt modelId="{D2F990AF-DB9C-478E-8CA8-EF2A17D6487E}" type="pres">
      <dgm:prSet presAssocID="{61DAAE2E-2E7F-472C-A424-31D1A9670F3F}" presName="boxAndChildren" presStyleCnt="0"/>
      <dgm:spPr/>
    </dgm:pt>
    <dgm:pt modelId="{D1ED25E2-4AC5-474A-A7DC-AADB44AA7BF4}" type="pres">
      <dgm:prSet presAssocID="{61DAAE2E-2E7F-472C-A424-31D1A9670F3F}" presName="parentTextBox" presStyleLbl="node1" presStyleIdx="0" presStyleCnt="7"/>
      <dgm:spPr/>
    </dgm:pt>
    <dgm:pt modelId="{D0B6F735-9496-49B5-A1A5-1AFFBB82E617}" type="pres">
      <dgm:prSet presAssocID="{7DF2251F-1A61-4E68-B733-68CBDCDD9C04}" presName="sp" presStyleCnt="0"/>
      <dgm:spPr/>
    </dgm:pt>
    <dgm:pt modelId="{AF744D6C-1CC1-47DA-AC7E-FC22FBB0D117}" type="pres">
      <dgm:prSet presAssocID="{948C527F-A5FD-4AC1-A1D8-157ADB26EAB7}" presName="arrowAndChildren" presStyleCnt="0"/>
      <dgm:spPr/>
    </dgm:pt>
    <dgm:pt modelId="{4679C3ED-17B5-4582-82B5-16ED4D24DC15}" type="pres">
      <dgm:prSet presAssocID="{948C527F-A5FD-4AC1-A1D8-157ADB26EAB7}" presName="parentTextArrow" presStyleLbl="node1" presStyleIdx="1" presStyleCnt="7"/>
      <dgm:spPr/>
    </dgm:pt>
    <dgm:pt modelId="{55CB9DE2-9A1B-44F1-ABF9-B7C433985BE6}" type="pres">
      <dgm:prSet presAssocID="{0F57670E-206E-4E1A-A98A-07DD4286481B}" presName="sp" presStyleCnt="0"/>
      <dgm:spPr/>
    </dgm:pt>
    <dgm:pt modelId="{2F575928-A0F8-4EBF-9D3E-108AA10CEFCF}" type="pres">
      <dgm:prSet presAssocID="{D7AB9163-3F68-4EDF-A857-94D17CFFA594}" presName="arrowAndChildren" presStyleCnt="0"/>
      <dgm:spPr/>
    </dgm:pt>
    <dgm:pt modelId="{0F210E0F-6A3F-4E80-ADAD-E55820193992}" type="pres">
      <dgm:prSet presAssocID="{D7AB9163-3F68-4EDF-A857-94D17CFFA594}" presName="parentTextArrow" presStyleLbl="node1" presStyleIdx="1" presStyleCnt="7"/>
      <dgm:spPr/>
    </dgm:pt>
    <dgm:pt modelId="{26E25DA4-4226-4701-83EB-5F6F08EFA5F7}" type="pres">
      <dgm:prSet presAssocID="{D7AB9163-3F68-4EDF-A857-94D17CFFA594}" presName="arrow" presStyleLbl="node1" presStyleIdx="2" presStyleCnt="7"/>
      <dgm:spPr/>
    </dgm:pt>
    <dgm:pt modelId="{8CF2A6B0-05E3-406D-8374-C634F2713ED5}" type="pres">
      <dgm:prSet presAssocID="{D7AB9163-3F68-4EDF-A857-94D17CFFA594}" presName="descendantArrow" presStyleCnt="0"/>
      <dgm:spPr/>
    </dgm:pt>
    <dgm:pt modelId="{ABF82007-83D9-403C-A87D-51BE8BCE6BEF}" type="pres">
      <dgm:prSet presAssocID="{7CFC7BC7-2A61-426E-B3AD-3613BA8B5C5E}" presName="childTextArrow" presStyleLbl="fgAccFollowNode1" presStyleIdx="0" presStyleCnt="10">
        <dgm:presLayoutVars>
          <dgm:bulletEnabled val="1"/>
        </dgm:presLayoutVars>
      </dgm:prSet>
      <dgm:spPr/>
    </dgm:pt>
    <dgm:pt modelId="{B5105388-2698-4A8F-8E7A-07675AD25EAF}" type="pres">
      <dgm:prSet presAssocID="{29FAA252-F79B-4335-93D3-9BD7E954D117}" presName="childTextArrow" presStyleLbl="fgAccFollowNode1" presStyleIdx="1" presStyleCnt="10">
        <dgm:presLayoutVars>
          <dgm:bulletEnabled val="1"/>
        </dgm:presLayoutVars>
      </dgm:prSet>
      <dgm:spPr/>
    </dgm:pt>
    <dgm:pt modelId="{2D9629FE-B2CE-40A3-801B-8BBE5EF585B9}" type="pres">
      <dgm:prSet presAssocID="{DB50DA7C-094D-421A-AAE0-D9AC003AA771}" presName="childTextArrow" presStyleLbl="fgAccFollowNode1" presStyleIdx="2" presStyleCnt="10">
        <dgm:presLayoutVars>
          <dgm:bulletEnabled val="1"/>
        </dgm:presLayoutVars>
      </dgm:prSet>
      <dgm:spPr/>
    </dgm:pt>
    <dgm:pt modelId="{8712EA1B-1A14-40FB-9685-D67D9BD03C26}" type="pres">
      <dgm:prSet presAssocID="{479B8558-A533-41F2-93AD-4A7CBBB76B4C}" presName="sp" presStyleCnt="0"/>
      <dgm:spPr/>
    </dgm:pt>
    <dgm:pt modelId="{BE3395A1-B822-4CDF-8CE0-918F25B09227}" type="pres">
      <dgm:prSet presAssocID="{09608E75-AC57-4601-A783-44D637B96FA2}" presName="arrowAndChildren" presStyleCnt="0"/>
      <dgm:spPr/>
    </dgm:pt>
    <dgm:pt modelId="{2475A7F1-EB1A-4E37-A674-4F08DC8423D6}" type="pres">
      <dgm:prSet presAssocID="{09608E75-AC57-4601-A783-44D637B96FA2}" presName="parentTextArrow" presStyleLbl="node1" presStyleIdx="2" presStyleCnt="7"/>
      <dgm:spPr/>
    </dgm:pt>
    <dgm:pt modelId="{69AFA756-61D9-4D67-A360-0A1A2DBB952E}" type="pres">
      <dgm:prSet presAssocID="{09608E75-AC57-4601-A783-44D637B96FA2}" presName="arrow" presStyleLbl="node1" presStyleIdx="3" presStyleCnt="7"/>
      <dgm:spPr/>
    </dgm:pt>
    <dgm:pt modelId="{0B393686-23D3-4089-BF25-BB08A399479E}" type="pres">
      <dgm:prSet presAssocID="{09608E75-AC57-4601-A783-44D637B96FA2}" presName="descendantArrow" presStyleCnt="0"/>
      <dgm:spPr/>
    </dgm:pt>
    <dgm:pt modelId="{2BA8F78D-7FF5-4FD7-87A6-29FAD31FEEF4}" type="pres">
      <dgm:prSet presAssocID="{E0C1631C-C655-4051-9884-AAE0CAC9AB0A}" presName="childTextArrow" presStyleLbl="fgAccFollowNode1" presStyleIdx="3" presStyleCnt="10">
        <dgm:presLayoutVars>
          <dgm:bulletEnabled val="1"/>
        </dgm:presLayoutVars>
      </dgm:prSet>
      <dgm:spPr/>
    </dgm:pt>
    <dgm:pt modelId="{7811BDD5-3790-4AAA-9947-E75BF9581CED}" type="pres">
      <dgm:prSet presAssocID="{9DB5314E-FA90-454C-A489-D99D89204627}" presName="childTextArrow" presStyleLbl="fgAccFollowNode1" presStyleIdx="4" presStyleCnt="10">
        <dgm:presLayoutVars>
          <dgm:bulletEnabled val="1"/>
        </dgm:presLayoutVars>
      </dgm:prSet>
      <dgm:spPr/>
    </dgm:pt>
    <dgm:pt modelId="{D2547498-960F-4CC4-97B4-27B523962200}" type="pres">
      <dgm:prSet presAssocID="{BCC8B166-8240-482C-AAB2-1EF6674CB844}" presName="childTextArrow" presStyleLbl="fgAccFollowNode1" presStyleIdx="5" presStyleCnt="10">
        <dgm:presLayoutVars>
          <dgm:bulletEnabled val="1"/>
        </dgm:presLayoutVars>
      </dgm:prSet>
      <dgm:spPr/>
    </dgm:pt>
    <dgm:pt modelId="{D9FEC4F2-AD8A-4D01-AB53-1FAD58A6EC13}" type="pres">
      <dgm:prSet presAssocID="{576CDD04-CD5F-46AC-9BC8-E25D693F84F9}" presName="sp" presStyleCnt="0"/>
      <dgm:spPr/>
    </dgm:pt>
    <dgm:pt modelId="{31CA7B87-D319-4044-84E6-B12FD36140F3}" type="pres">
      <dgm:prSet presAssocID="{B671D676-98BF-49B7-A09A-E9DC94322110}" presName="arrowAndChildren" presStyleCnt="0"/>
      <dgm:spPr/>
    </dgm:pt>
    <dgm:pt modelId="{62E23979-5F36-4052-8F82-3769056126FC}" type="pres">
      <dgm:prSet presAssocID="{B671D676-98BF-49B7-A09A-E9DC94322110}" presName="parentTextArrow" presStyleLbl="node1" presStyleIdx="3" presStyleCnt="7"/>
      <dgm:spPr/>
    </dgm:pt>
    <dgm:pt modelId="{75D697DE-5426-4B41-9552-D92EC2DC6F3E}" type="pres">
      <dgm:prSet presAssocID="{B671D676-98BF-49B7-A09A-E9DC94322110}" presName="arrow" presStyleLbl="node1" presStyleIdx="4" presStyleCnt="7"/>
      <dgm:spPr/>
    </dgm:pt>
    <dgm:pt modelId="{FB961E25-01C1-4CC1-829D-3C88AA19A547}" type="pres">
      <dgm:prSet presAssocID="{B671D676-98BF-49B7-A09A-E9DC94322110}" presName="descendantArrow" presStyleCnt="0"/>
      <dgm:spPr/>
    </dgm:pt>
    <dgm:pt modelId="{ED104D9D-E52A-4226-B13A-4BA346795BD6}" type="pres">
      <dgm:prSet presAssocID="{25D533E7-DB89-476B-9D43-D28309A4E2A6}" presName="childTextArrow" presStyleLbl="fgAccFollowNode1" presStyleIdx="6" presStyleCnt="10">
        <dgm:presLayoutVars>
          <dgm:bulletEnabled val="1"/>
        </dgm:presLayoutVars>
      </dgm:prSet>
      <dgm:spPr/>
    </dgm:pt>
    <dgm:pt modelId="{062F3A14-11B5-45EE-A956-2C15E247AFFE}" type="pres">
      <dgm:prSet presAssocID="{943077C9-CB8F-4263-8FFB-2E229F702588}" presName="sp" presStyleCnt="0"/>
      <dgm:spPr/>
    </dgm:pt>
    <dgm:pt modelId="{04B1F82F-FA1D-4B96-9466-981813AC471A}" type="pres">
      <dgm:prSet presAssocID="{9FA2CFCF-B122-4736-AA3D-5D3A70D48C5A}" presName="arrowAndChildren" presStyleCnt="0"/>
      <dgm:spPr/>
    </dgm:pt>
    <dgm:pt modelId="{BF8A1DBB-8239-4731-BADE-0A344E454EC2}" type="pres">
      <dgm:prSet presAssocID="{9FA2CFCF-B122-4736-AA3D-5D3A70D48C5A}" presName="parentTextArrow" presStyleLbl="node1" presStyleIdx="5" presStyleCnt="7"/>
      <dgm:spPr/>
    </dgm:pt>
    <dgm:pt modelId="{FD22C1F4-3BB5-4B15-A30B-7B010CE1C04A}" type="pres">
      <dgm:prSet presAssocID="{07283349-011C-4F08-AA78-59B1B72750CF}" presName="sp" presStyleCnt="0"/>
      <dgm:spPr/>
    </dgm:pt>
    <dgm:pt modelId="{9776B3D2-7710-4638-AB91-3275F89606DE}" type="pres">
      <dgm:prSet presAssocID="{B0F8E7B8-BCD6-4FEF-A827-9E730A0692D7}" presName="arrowAndChildren" presStyleCnt="0"/>
      <dgm:spPr/>
    </dgm:pt>
    <dgm:pt modelId="{42CB21BB-4358-498B-A1C1-F4EF8EE966C9}" type="pres">
      <dgm:prSet presAssocID="{B0F8E7B8-BCD6-4FEF-A827-9E730A0692D7}" presName="parentTextArrow" presStyleLbl="node1" presStyleIdx="5" presStyleCnt="7"/>
      <dgm:spPr/>
    </dgm:pt>
    <dgm:pt modelId="{D3872D39-4BA5-48F5-8D77-A9AA227E6470}" type="pres">
      <dgm:prSet presAssocID="{B0F8E7B8-BCD6-4FEF-A827-9E730A0692D7}" presName="arrow" presStyleLbl="node1" presStyleIdx="6" presStyleCnt="7" custLinFactNeighborX="-2375" custLinFactNeighborY="-25733"/>
      <dgm:spPr/>
    </dgm:pt>
    <dgm:pt modelId="{C26E708E-59B6-4754-A99E-6D933A57EA0C}" type="pres">
      <dgm:prSet presAssocID="{B0F8E7B8-BCD6-4FEF-A827-9E730A0692D7}" presName="descendantArrow" presStyleCnt="0"/>
      <dgm:spPr/>
    </dgm:pt>
    <dgm:pt modelId="{04A6E0E8-F0EB-47D7-8DDB-CB0DDB066DCD}" type="pres">
      <dgm:prSet presAssocID="{E95CD522-B0B0-4040-BF13-B219EED98B15}" presName="childTextArrow" presStyleLbl="fgAccFollowNode1" presStyleIdx="7" presStyleCnt="10">
        <dgm:presLayoutVars>
          <dgm:bulletEnabled val="1"/>
        </dgm:presLayoutVars>
      </dgm:prSet>
      <dgm:spPr/>
    </dgm:pt>
    <dgm:pt modelId="{FF06DFF1-146D-49DF-AE3E-5A8574A8C179}" type="pres">
      <dgm:prSet presAssocID="{8A05B838-AB8B-482B-8437-05BA6760EE6D}" presName="childTextArrow" presStyleLbl="fgAccFollowNode1" presStyleIdx="8" presStyleCnt="10">
        <dgm:presLayoutVars>
          <dgm:bulletEnabled val="1"/>
        </dgm:presLayoutVars>
      </dgm:prSet>
      <dgm:spPr/>
    </dgm:pt>
    <dgm:pt modelId="{C6B690F9-C230-4E59-883B-2690E6E414FE}" type="pres">
      <dgm:prSet presAssocID="{7A4203A2-69EA-4049-84BF-6E60F94C5B4D}" presName="childTextArrow" presStyleLbl="fgAccFollowNode1" presStyleIdx="9" presStyleCnt="10">
        <dgm:presLayoutVars>
          <dgm:bulletEnabled val="1"/>
        </dgm:presLayoutVars>
      </dgm:prSet>
      <dgm:spPr/>
    </dgm:pt>
  </dgm:ptLst>
  <dgm:cxnLst>
    <dgm:cxn modelId="{67126105-6C36-4FE4-9405-CC9BA54B3914}" type="presOf" srcId="{948C527F-A5FD-4AC1-A1D8-157ADB26EAB7}" destId="{4679C3ED-17B5-4582-82B5-16ED4D24DC15}" srcOrd="0" destOrd="0" presId="urn:microsoft.com/office/officeart/2005/8/layout/process4"/>
    <dgm:cxn modelId="{6E722213-30A0-41A8-BFF4-228A9844E46A}" type="presOf" srcId="{9DB5314E-FA90-454C-A489-D99D89204627}" destId="{7811BDD5-3790-4AAA-9947-E75BF9581CED}" srcOrd="0" destOrd="0" presId="urn:microsoft.com/office/officeart/2005/8/layout/process4"/>
    <dgm:cxn modelId="{125BB01D-93C7-4517-9A0F-3E19C7E56B1F}" srcId="{09608E75-AC57-4601-A783-44D637B96FA2}" destId="{BCC8B166-8240-482C-AAB2-1EF6674CB844}" srcOrd="2" destOrd="0" parTransId="{1025E184-6E5C-451B-A9CA-B40AC8087B45}" sibTransId="{E0CEE83C-9827-4394-B835-C17DBB2B9981}"/>
    <dgm:cxn modelId="{A944FF1E-53C8-44A9-90F0-9F9AF547B0D5}" srcId="{67344A1D-C2E2-41F4-B5ED-7AC0BA50BD2A}" destId="{B671D676-98BF-49B7-A09A-E9DC94322110}" srcOrd="2" destOrd="0" parTransId="{FF04EAD9-2166-4DCA-A9B9-557F09033437}" sibTransId="{576CDD04-CD5F-46AC-9BC8-E25D693F84F9}"/>
    <dgm:cxn modelId="{3C36E122-2AE7-4E0E-8B09-FB148BA4D5E1}" type="presOf" srcId="{DB50DA7C-094D-421A-AAE0-D9AC003AA771}" destId="{2D9629FE-B2CE-40A3-801B-8BBE5EF585B9}" srcOrd="0" destOrd="0" presId="urn:microsoft.com/office/officeart/2005/8/layout/process4"/>
    <dgm:cxn modelId="{6181D124-16F7-4A02-BF10-A3C2ECCD8BE2}" type="presOf" srcId="{29FAA252-F79B-4335-93D3-9BD7E954D117}" destId="{B5105388-2698-4A8F-8E7A-07675AD25EAF}" srcOrd="0" destOrd="0" presId="urn:microsoft.com/office/officeart/2005/8/layout/process4"/>
    <dgm:cxn modelId="{F9F0002E-4EF8-4DBF-A4ED-E05B10ADA136}" type="presOf" srcId="{67344A1D-C2E2-41F4-B5ED-7AC0BA50BD2A}" destId="{A7A81A70-8B92-4DF9-8F72-DE5B8F2D0A57}" srcOrd="0" destOrd="0" presId="urn:microsoft.com/office/officeart/2005/8/layout/process4"/>
    <dgm:cxn modelId="{172C393B-8355-4078-A560-859E62BC2D00}" srcId="{B671D676-98BF-49B7-A09A-E9DC94322110}" destId="{25D533E7-DB89-476B-9D43-D28309A4E2A6}" srcOrd="0" destOrd="0" parTransId="{D42A2BC8-E4B8-4261-A09B-3610EE8EFB47}" sibTransId="{B220F937-0485-4430-8066-501BDE28118B}"/>
    <dgm:cxn modelId="{CE65335F-80D3-499E-8F68-CFB0F9962F90}" type="presOf" srcId="{61DAAE2E-2E7F-472C-A424-31D1A9670F3F}" destId="{D1ED25E2-4AC5-474A-A7DC-AADB44AA7BF4}" srcOrd="0" destOrd="0" presId="urn:microsoft.com/office/officeart/2005/8/layout/process4"/>
    <dgm:cxn modelId="{05098860-AC0C-4343-899B-0E95629BA526}" type="presOf" srcId="{E95CD522-B0B0-4040-BF13-B219EED98B15}" destId="{04A6E0E8-F0EB-47D7-8DDB-CB0DDB066DCD}" srcOrd="0" destOrd="0" presId="urn:microsoft.com/office/officeart/2005/8/layout/process4"/>
    <dgm:cxn modelId="{235E9D62-F140-43E5-9C7E-20BF7374A94E}" srcId="{B0F8E7B8-BCD6-4FEF-A827-9E730A0692D7}" destId="{E95CD522-B0B0-4040-BF13-B219EED98B15}" srcOrd="0" destOrd="0" parTransId="{41C64F65-5C7A-4709-A575-BB548CA72123}" sibTransId="{CFDD9EB9-6DF3-492A-9267-EC07401BF27D}"/>
    <dgm:cxn modelId="{FD6BF143-713C-47D9-A1CD-DCF6847A0B40}" srcId="{67344A1D-C2E2-41F4-B5ED-7AC0BA50BD2A}" destId="{D7AB9163-3F68-4EDF-A857-94D17CFFA594}" srcOrd="4" destOrd="0" parTransId="{8ED186F6-12D6-4DC0-ADC5-D77F9082DB34}" sibTransId="{0F57670E-206E-4E1A-A98A-07DD4286481B}"/>
    <dgm:cxn modelId="{F3E79F47-021C-48EA-A574-4CE39C4F33D7}" type="presOf" srcId="{8A05B838-AB8B-482B-8437-05BA6760EE6D}" destId="{FF06DFF1-146D-49DF-AE3E-5A8574A8C179}" srcOrd="0" destOrd="0" presId="urn:microsoft.com/office/officeart/2005/8/layout/process4"/>
    <dgm:cxn modelId="{6144B16A-7DEF-4CE7-825D-8D8387B201CD}" type="presOf" srcId="{B671D676-98BF-49B7-A09A-E9DC94322110}" destId="{75D697DE-5426-4B41-9552-D92EC2DC6F3E}" srcOrd="1" destOrd="0" presId="urn:microsoft.com/office/officeart/2005/8/layout/process4"/>
    <dgm:cxn modelId="{1C0F116B-C094-4589-ACCF-971FE0891306}" type="presOf" srcId="{7CFC7BC7-2A61-426E-B3AD-3613BA8B5C5E}" destId="{ABF82007-83D9-403C-A87D-51BE8BCE6BEF}" srcOrd="0" destOrd="0" presId="urn:microsoft.com/office/officeart/2005/8/layout/process4"/>
    <dgm:cxn modelId="{45A85F6B-8CB1-4A93-8937-F0BD2FEA4816}" type="presOf" srcId="{09608E75-AC57-4601-A783-44D637B96FA2}" destId="{2475A7F1-EB1A-4E37-A674-4F08DC8423D6}" srcOrd="0" destOrd="0" presId="urn:microsoft.com/office/officeart/2005/8/layout/process4"/>
    <dgm:cxn modelId="{3A821C4E-2CCD-4954-AE94-6F4A08ACEB3C}" type="presOf" srcId="{09608E75-AC57-4601-A783-44D637B96FA2}" destId="{69AFA756-61D9-4D67-A360-0A1A2DBB952E}" srcOrd="1" destOrd="0" presId="urn:microsoft.com/office/officeart/2005/8/layout/process4"/>
    <dgm:cxn modelId="{2CEBC36E-FE81-4603-9D05-478A2385014C}" type="presOf" srcId="{D7AB9163-3F68-4EDF-A857-94D17CFFA594}" destId="{26E25DA4-4226-4701-83EB-5F6F08EFA5F7}" srcOrd="1" destOrd="0" presId="urn:microsoft.com/office/officeart/2005/8/layout/process4"/>
    <dgm:cxn modelId="{30250B50-A108-4ED4-B17E-2BDE9BA25980}" type="presOf" srcId="{D7AB9163-3F68-4EDF-A857-94D17CFFA594}" destId="{0F210E0F-6A3F-4E80-ADAD-E55820193992}" srcOrd="0" destOrd="0" presId="urn:microsoft.com/office/officeart/2005/8/layout/process4"/>
    <dgm:cxn modelId="{3AA0ED70-2FEB-4ABF-A21A-2BDB14BFBC8B}" srcId="{D7AB9163-3F68-4EDF-A857-94D17CFFA594}" destId="{7CFC7BC7-2A61-426E-B3AD-3613BA8B5C5E}" srcOrd="0" destOrd="0" parTransId="{4BC8B80C-4AB7-47D3-850D-AF8E73207F16}" sibTransId="{296EB335-0FEB-42BE-9960-8E9F27474745}"/>
    <dgm:cxn modelId="{381C5A73-CC04-49F9-824A-1DC804F3B5AF}" type="presOf" srcId="{E0C1631C-C655-4051-9884-AAE0CAC9AB0A}" destId="{2BA8F78D-7FF5-4FD7-87A6-29FAD31FEEF4}" srcOrd="0" destOrd="0" presId="urn:microsoft.com/office/officeart/2005/8/layout/process4"/>
    <dgm:cxn modelId="{AEFBDA53-EFBD-4D1B-A967-ECD7ACDE48F3}" type="presOf" srcId="{B671D676-98BF-49B7-A09A-E9DC94322110}" destId="{62E23979-5F36-4052-8F82-3769056126FC}" srcOrd="0" destOrd="0" presId="urn:microsoft.com/office/officeart/2005/8/layout/process4"/>
    <dgm:cxn modelId="{865F6D57-81E0-4916-B5C3-2CB70447A0EC}" srcId="{B0F8E7B8-BCD6-4FEF-A827-9E730A0692D7}" destId="{7A4203A2-69EA-4049-84BF-6E60F94C5B4D}" srcOrd="2" destOrd="0" parTransId="{7902FA8A-5065-45DD-A033-2D680044A7F7}" sibTransId="{D2181B8C-F308-483F-A560-3F43688C14E9}"/>
    <dgm:cxn modelId="{00B1007D-07E1-4F9B-A22B-1A3E2B619DB7}" srcId="{09608E75-AC57-4601-A783-44D637B96FA2}" destId="{E0C1631C-C655-4051-9884-AAE0CAC9AB0A}" srcOrd="0" destOrd="0" parTransId="{E8E5901B-8B19-41F4-80C3-A1C7F7A80FE6}" sibTransId="{91F59080-4826-4A45-AE57-44F052434526}"/>
    <dgm:cxn modelId="{785ECA81-C8F1-4E69-85DC-7FFC8C706F3B}" type="presOf" srcId="{B0F8E7B8-BCD6-4FEF-A827-9E730A0692D7}" destId="{D3872D39-4BA5-48F5-8D77-A9AA227E6470}" srcOrd="1" destOrd="0" presId="urn:microsoft.com/office/officeart/2005/8/layout/process4"/>
    <dgm:cxn modelId="{269DC482-65DF-4A6A-BF36-1FA7D684BD73}" srcId="{67344A1D-C2E2-41F4-B5ED-7AC0BA50BD2A}" destId="{9FA2CFCF-B122-4736-AA3D-5D3A70D48C5A}" srcOrd="1" destOrd="0" parTransId="{43C896B2-DED3-4760-81E5-65ADA4B3BE67}" sibTransId="{943077C9-CB8F-4263-8FFB-2E229F702588}"/>
    <dgm:cxn modelId="{654B7383-9E6F-420F-BDF4-583A8F70E5A8}" type="presOf" srcId="{BCC8B166-8240-482C-AAB2-1EF6674CB844}" destId="{D2547498-960F-4CC4-97B4-27B523962200}" srcOrd="0" destOrd="0" presId="urn:microsoft.com/office/officeart/2005/8/layout/process4"/>
    <dgm:cxn modelId="{1CCFB495-AB4A-4BB2-9CD8-9F86DC33D153}" srcId="{67344A1D-C2E2-41F4-B5ED-7AC0BA50BD2A}" destId="{B0F8E7B8-BCD6-4FEF-A827-9E730A0692D7}" srcOrd="0" destOrd="0" parTransId="{AACBE5C7-BDA0-4A10-96E3-B8F7C104583D}" sibTransId="{07283349-011C-4F08-AA78-59B1B72750CF}"/>
    <dgm:cxn modelId="{92948CB5-96FA-47A9-8C8D-6DFEF0509348}" type="presOf" srcId="{7A4203A2-69EA-4049-84BF-6E60F94C5B4D}" destId="{C6B690F9-C230-4E59-883B-2690E6E414FE}" srcOrd="0" destOrd="0" presId="urn:microsoft.com/office/officeart/2005/8/layout/process4"/>
    <dgm:cxn modelId="{A915F7B6-7D80-4A9B-92A0-C151A65E41DD}" srcId="{67344A1D-C2E2-41F4-B5ED-7AC0BA50BD2A}" destId="{61DAAE2E-2E7F-472C-A424-31D1A9670F3F}" srcOrd="6" destOrd="0" parTransId="{AC95BDFE-4CFC-4F9E-9AD7-6F003519C325}" sibTransId="{5646FE9E-6D79-4AC9-AC8B-7D5375647D3F}"/>
    <dgm:cxn modelId="{AF7444BB-D433-4962-8720-4F779464EA59}" srcId="{D7AB9163-3F68-4EDF-A857-94D17CFFA594}" destId="{29FAA252-F79B-4335-93D3-9BD7E954D117}" srcOrd="1" destOrd="0" parTransId="{CD27C5D6-508D-4204-85DE-18C32E7F4511}" sibTransId="{00332A38-DEA1-4E57-91CD-8FD39AE546BB}"/>
    <dgm:cxn modelId="{A21C85C2-4348-451A-B65E-7D80C9F8B8B2}" srcId="{B0F8E7B8-BCD6-4FEF-A827-9E730A0692D7}" destId="{8A05B838-AB8B-482B-8437-05BA6760EE6D}" srcOrd="1" destOrd="0" parTransId="{86DF9D3A-342F-4C51-A5C1-AE2893D729D8}" sibTransId="{1FEA7144-B180-4337-9156-2841007F417C}"/>
    <dgm:cxn modelId="{CE3BDFCA-1274-4652-92B5-07A91DA8209F}" srcId="{09608E75-AC57-4601-A783-44D637B96FA2}" destId="{9DB5314E-FA90-454C-A489-D99D89204627}" srcOrd="1" destOrd="0" parTransId="{ADEE4E70-9775-4253-8A68-AA6302F219F8}" sibTransId="{AD109386-4355-4900-BA73-D99B970BF0C6}"/>
    <dgm:cxn modelId="{5A03E1CB-71F8-4BB2-B1CA-2C52AFF90773}" srcId="{67344A1D-C2E2-41F4-B5ED-7AC0BA50BD2A}" destId="{948C527F-A5FD-4AC1-A1D8-157ADB26EAB7}" srcOrd="5" destOrd="0" parTransId="{0FBE5939-E2EF-4560-9A0B-056DD81EA396}" sibTransId="{7DF2251F-1A61-4E68-B733-68CBDCDD9C04}"/>
    <dgm:cxn modelId="{87C798D2-1136-45C4-97F5-4B7CA193C7C7}" srcId="{D7AB9163-3F68-4EDF-A857-94D17CFFA594}" destId="{DB50DA7C-094D-421A-AAE0-D9AC003AA771}" srcOrd="2" destOrd="0" parTransId="{5C4C6C68-6DE1-425F-9E51-C543633199C6}" sibTransId="{37DE99E3-1E43-4683-847D-F1D975848CF5}"/>
    <dgm:cxn modelId="{656E96DD-8D31-43D0-BED0-C158DAB9E24B}" type="presOf" srcId="{25D533E7-DB89-476B-9D43-D28309A4E2A6}" destId="{ED104D9D-E52A-4226-B13A-4BA346795BD6}" srcOrd="0" destOrd="0" presId="urn:microsoft.com/office/officeart/2005/8/layout/process4"/>
    <dgm:cxn modelId="{3EE630E3-D4C6-461C-BECD-E4BB77199ED4}" type="presOf" srcId="{9FA2CFCF-B122-4736-AA3D-5D3A70D48C5A}" destId="{BF8A1DBB-8239-4731-BADE-0A344E454EC2}" srcOrd="0" destOrd="0" presId="urn:microsoft.com/office/officeart/2005/8/layout/process4"/>
    <dgm:cxn modelId="{E2CE0BF2-8251-4087-8DCD-43B840C2B660}" type="presOf" srcId="{B0F8E7B8-BCD6-4FEF-A827-9E730A0692D7}" destId="{42CB21BB-4358-498B-A1C1-F4EF8EE966C9}" srcOrd="0" destOrd="0" presId="urn:microsoft.com/office/officeart/2005/8/layout/process4"/>
    <dgm:cxn modelId="{E7AB68FE-78B7-47FD-9022-F23F6EE63559}" srcId="{67344A1D-C2E2-41F4-B5ED-7AC0BA50BD2A}" destId="{09608E75-AC57-4601-A783-44D637B96FA2}" srcOrd="3" destOrd="0" parTransId="{002405B3-D137-4991-B476-F77BA5EC1E2A}" sibTransId="{479B8558-A533-41F2-93AD-4A7CBBB76B4C}"/>
    <dgm:cxn modelId="{EA5B6FC5-6818-464D-9653-E60E14A27CED}" type="presParOf" srcId="{A7A81A70-8B92-4DF9-8F72-DE5B8F2D0A57}" destId="{D2F990AF-DB9C-478E-8CA8-EF2A17D6487E}" srcOrd="0" destOrd="0" presId="urn:microsoft.com/office/officeart/2005/8/layout/process4"/>
    <dgm:cxn modelId="{B6F76C74-EB6E-42ED-9DA8-D904E801CC1E}" type="presParOf" srcId="{D2F990AF-DB9C-478E-8CA8-EF2A17D6487E}" destId="{D1ED25E2-4AC5-474A-A7DC-AADB44AA7BF4}" srcOrd="0" destOrd="0" presId="urn:microsoft.com/office/officeart/2005/8/layout/process4"/>
    <dgm:cxn modelId="{F864AE43-43C6-4219-B005-E1F0640EF94B}" type="presParOf" srcId="{A7A81A70-8B92-4DF9-8F72-DE5B8F2D0A57}" destId="{D0B6F735-9496-49B5-A1A5-1AFFBB82E617}" srcOrd="1" destOrd="0" presId="urn:microsoft.com/office/officeart/2005/8/layout/process4"/>
    <dgm:cxn modelId="{C16C6BE5-6509-4E8D-AB80-A5E847807482}" type="presParOf" srcId="{A7A81A70-8B92-4DF9-8F72-DE5B8F2D0A57}" destId="{AF744D6C-1CC1-47DA-AC7E-FC22FBB0D117}" srcOrd="2" destOrd="0" presId="urn:microsoft.com/office/officeart/2005/8/layout/process4"/>
    <dgm:cxn modelId="{4559F394-3628-462A-9029-4E3629C5C076}" type="presParOf" srcId="{AF744D6C-1CC1-47DA-AC7E-FC22FBB0D117}" destId="{4679C3ED-17B5-4582-82B5-16ED4D24DC15}" srcOrd="0" destOrd="0" presId="urn:microsoft.com/office/officeart/2005/8/layout/process4"/>
    <dgm:cxn modelId="{8554E07B-B2FA-4AD3-8519-627D3970DA3C}" type="presParOf" srcId="{A7A81A70-8B92-4DF9-8F72-DE5B8F2D0A57}" destId="{55CB9DE2-9A1B-44F1-ABF9-B7C433985BE6}" srcOrd="3" destOrd="0" presId="urn:microsoft.com/office/officeart/2005/8/layout/process4"/>
    <dgm:cxn modelId="{2082586C-4FFB-4F91-B966-966EBEAB0567}" type="presParOf" srcId="{A7A81A70-8B92-4DF9-8F72-DE5B8F2D0A57}" destId="{2F575928-A0F8-4EBF-9D3E-108AA10CEFCF}" srcOrd="4" destOrd="0" presId="urn:microsoft.com/office/officeart/2005/8/layout/process4"/>
    <dgm:cxn modelId="{7EC689B4-8BF3-4DC0-84E1-24D3208FC90F}" type="presParOf" srcId="{2F575928-A0F8-4EBF-9D3E-108AA10CEFCF}" destId="{0F210E0F-6A3F-4E80-ADAD-E55820193992}" srcOrd="0" destOrd="0" presId="urn:microsoft.com/office/officeart/2005/8/layout/process4"/>
    <dgm:cxn modelId="{5F8A6A31-4BCE-4909-B15C-20AB9479CFB5}" type="presParOf" srcId="{2F575928-A0F8-4EBF-9D3E-108AA10CEFCF}" destId="{26E25DA4-4226-4701-83EB-5F6F08EFA5F7}" srcOrd="1" destOrd="0" presId="urn:microsoft.com/office/officeart/2005/8/layout/process4"/>
    <dgm:cxn modelId="{80E70BD5-CEE4-4194-AC4A-EEF41272406F}" type="presParOf" srcId="{2F575928-A0F8-4EBF-9D3E-108AA10CEFCF}" destId="{8CF2A6B0-05E3-406D-8374-C634F2713ED5}" srcOrd="2" destOrd="0" presId="urn:microsoft.com/office/officeart/2005/8/layout/process4"/>
    <dgm:cxn modelId="{16B0B5D0-41DD-468B-9995-10F4D36FFAA8}" type="presParOf" srcId="{8CF2A6B0-05E3-406D-8374-C634F2713ED5}" destId="{ABF82007-83D9-403C-A87D-51BE8BCE6BEF}" srcOrd="0" destOrd="0" presId="urn:microsoft.com/office/officeart/2005/8/layout/process4"/>
    <dgm:cxn modelId="{5AA87A2C-8395-42FC-8616-C5BF3BF2BD29}" type="presParOf" srcId="{8CF2A6B0-05E3-406D-8374-C634F2713ED5}" destId="{B5105388-2698-4A8F-8E7A-07675AD25EAF}" srcOrd="1" destOrd="0" presId="urn:microsoft.com/office/officeart/2005/8/layout/process4"/>
    <dgm:cxn modelId="{0246324C-7DD2-43BF-9548-8EC90071BDBB}" type="presParOf" srcId="{8CF2A6B0-05E3-406D-8374-C634F2713ED5}" destId="{2D9629FE-B2CE-40A3-801B-8BBE5EF585B9}" srcOrd="2" destOrd="0" presId="urn:microsoft.com/office/officeart/2005/8/layout/process4"/>
    <dgm:cxn modelId="{55CC3D2C-4846-405E-A9B6-490D345B1E24}" type="presParOf" srcId="{A7A81A70-8B92-4DF9-8F72-DE5B8F2D0A57}" destId="{8712EA1B-1A14-40FB-9685-D67D9BD03C26}" srcOrd="5" destOrd="0" presId="urn:microsoft.com/office/officeart/2005/8/layout/process4"/>
    <dgm:cxn modelId="{207DFF18-7F2E-487B-B8B8-54DB9FA62B49}" type="presParOf" srcId="{A7A81A70-8B92-4DF9-8F72-DE5B8F2D0A57}" destId="{BE3395A1-B822-4CDF-8CE0-918F25B09227}" srcOrd="6" destOrd="0" presId="urn:microsoft.com/office/officeart/2005/8/layout/process4"/>
    <dgm:cxn modelId="{C27CF460-71AD-44A6-B9DD-F1F6D34E0C0B}" type="presParOf" srcId="{BE3395A1-B822-4CDF-8CE0-918F25B09227}" destId="{2475A7F1-EB1A-4E37-A674-4F08DC8423D6}" srcOrd="0" destOrd="0" presId="urn:microsoft.com/office/officeart/2005/8/layout/process4"/>
    <dgm:cxn modelId="{DD2A94CD-8EAC-4BBE-AF1D-8ED7A3998CEB}" type="presParOf" srcId="{BE3395A1-B822-4CDF-8CE0-918F25B09227}" destId="{69AFA756-61D9-4D67-A360-0A1A2DBB952E}" srcOrd="1" destOrd="0" presId="urn:microsoft.com/office/officeart/2005/8/layout/process4"/>
    <dgm:cxn modelId="{F110063C-323E-44CF-B099-E254A7580C3B}" type="presParOf" srcId="{BE3395A1-B822-4CDF-8CE0-918F25B09227}" destId="{0B393686-23D3-4089-BF25-BB08A399479E}" srcOrd="2" destOrd="0" presId="urn:microsoft.com/office/officeart/2005/8/layout/process4"/>
    <dgm:cxn modelId="{03C1524D-EBC1-473E-BF63-8A02C56A77FF}" type="presParOf" srcId="{0B393686-23D3-4089-BF25-BB08A399479E}" destId="{2BA8F78D-7FF5-4FD7-87A6-29FAD31FEEF4}" srcOrd="0" destOrd="0" presId="urn:microsoft.com/office/officeart/2005/8/layout/process4"/>
    <dgm:cxn modelId="{5C4FD9E3-9D96-4FDE-A55C-591A3F33437F}" type="presParOf" srcId="{0B393686-23D3-4089-BF25-BB08A399479E}" destId="{7811BDD5-3790-4AAA-9947-E75BF9581CED}" srcOrd="1" destOrd="0" presId="urn:microsoft.com/office/officeart/2005/8/layout/process4"/>
    <dgm:cxn modelId="{BBB58EBB-5F7C-4F91-9635-8D212A334E8B}" type="presParOf" srcId="{0B393686-23D3-4089-BF25-BB08A399479E}" destId="{D2547498-960F-4CC4-97B4-27B523962200}" srcOrd="2" destOrd="0" presId="urn:microsoft.com/office/officeart/2005/8/layout/process4"/>
    <dgm:cxn modelId="{BEEB0DD2-D4AA-4F08-9444-A27B1BAD9A52}" type="presParOf" srcId="{A7A81A70-8B92-4DF9-8F72-DE5B8F2D0A57}" destId="{D9FEC4F2-AD8A-4D01-AB53-1FAD58A6EC13}" srcOrd="7" destOrd="0" presId="urn:microsoft.com/office/officeart/2005/8/layout/process4"/>
    <dgm:cxn modelId="{23954E1A-B5B2-44A6-8078-C0CB12FF0B63}" type="presParOf" srcId="{A7A81A70-8B92-4DF9-8F72-DE5B8F2D0A57}" destId="{31CA7B87-D319-4044-84E6-B12FD36140F3}" srcOrd="8" destOrd="0" presId="urn:microsoft.com/office/officeart/2005/8/layout/process4"/>
    <dgm:cxn modelId="{A584F380-46C8-49F1-8BE9-2B847DF3294A}" type="presParOf" srcId="{31CA7B87-D319-4044-84E6-B12FD36140F3}" destId="{62E23979-5F36-4052-8F82-3769056126FC}" srcOrd="0" destOrd="0" presId="urn:microsoft.com/office/officeart/2005/8/layout/process4"/>
    <dgm:cxn modelId="{1E874874-3E4E-4703-A1E2-1E2A5F36BAA7}" type="presParOf" srcId="{31CA7B87-D319-4044-84E6-B12FD36140F3}" destId="{75D697DE-5426-4B41-9552-D92EC2DC6F3E}" srcOrd="1" destOrd="0" presId="urn:microsoft.com/office/officeart/2005/8/layout/process4"/>
    <dgm:cxn modelId="{BABA91EC-D05B-4566-96BC-4462C5ECA8C3}" type="presParOf" srcId="{31CA7B87-D319-4044-84E6-B12FD36140F3}" destId="{FB961E25-01C1-4CC1-829D-3C88AA19A547}" srcOrd="2" destOrd="0" presId="urn:microsoft.com/office/officeart/2005/8/layout/process4"/>
    <dgm:cxn modelId="{9033F0D2-2496-4879-B418-9BADC0572DCC}" type="presParOf" srcId="{FB961E25-01C1-4CC1-829D-3C88AA19A547}" destId="{ED104D9D-E52A-4226-B13A-4BA346795BD6}" srcOrd="0" destOrd="0" presId="urn:microsoft.com/office/officeart/2005/8/layout/process4"/>
    <dgm:cxn modelId="{81A5E6FA-D000-41E7-B723-6CEB208B2EE8}" type="presParOf" srcId="{A7A81A70-8B92-4DF9-8F72-DE5B8F2D0A57}" destId="{062F3A14-11B5-45EE-A956-2C15E247AFFE}" srcOrd="9" destOrd="0" presId="urn:microsoft.com/office/officeart/2005/8/layout/process4"/>
    <dgm:cxn modelId="{0355D4C0-5D9C-4919-A410-8FF32F775AE2}" type="presParOf" srcId="{A7A81A70-8B92-4DF9-8F72-DE5B8F2D0A57}" destId="{04B1F82F-FA1D-4B96-9466-981813AC471A}" srcOrd="10" destOrd="0" presId="urn:microsoft.com/office/officeart/2005/8/layout/process4"/>
    <dgm:cxn modelId="{E918FE0E-1E54-4BCF-AAD9-59620E5558AD}" type="presParOf" srcId="{04B1F82F-FA1D-4B96-9466-981813AC471A}" destId="{BF8A1DBB-8239-4731-BADE-0A344E454EC2}" srcOrd="0" destOrd="0" presId="urn:microsoft.com/office/officeart/2005/8/layout/process4"/>
    <dgm:cxn modelId="{5189ED62-E0F0-410E-8D2B-996945AD4B29}" type="presParOf" srcId="{A7A81A70-8B92-4DF9-8F72-DE5B8F2D0A57}" destId="{FD22C1F4-3BB5-4B15-A30B-7B010CE1C04A}" srcOrd="11" destOrd="0" presId="urn:microsoft.com/office/officeart/2005/8/layout/process4"/>
    <dgm:cxn modelId="{38E6AD79-C41D-407B-945B-69D064724DB4}" type="presParOf" srcId="{A7A81A70-8B92-4DF9-8F72-DE5B8F2D0A57}" destId="{9776B3D2-7710-4638-AB91-3275F89606DE}" srcOrd="12" destOrd="0" presId="urn:microsoft.com/office/officeart/2005/8/layout/process4"/>
    <dgm:cxn modelId="{4F634292-ED3C-4619-8D52-C2556908F99A}" type="presParOf" srcId="{9776B3D2-7710-4638-AB91-3275F89606DE}" destId="{42CB21BB-4358-498B-A1C1-F4EF8EE966C9}" srcOrd="0" destOrd="0" presId="urn:microsoft.com/office/officeart/2005/8/layout/process4"/>
    <dgm:cxn modelId="{BE72D85B-324D-48A4-B1F2-509E08FEAB50}" type="presParOf" srcId="{9776B3D2-7710-4638-AB91-3275F89606DE}" destId="{D3872D39-4BA5-48F5-8D77-A9AA227E6470}" srcOrd="1" destOrd="0" presId="urn:microsoft.com/office/officeart/2005/8/layout/process4"/>
    <dgm:cxn modelId="{152B7F2D-0203-471C-B1B1-FF236ABF8143}" type="presParOf" srcId="{9776B3D2-7710-4638-AB91-3275F89606DE}" destId="{C26E708E-59B6-4754-A99E-6D933A57EA0C}" srcOrd="2" destOrd="0" presId="urn:microsoft.com/office/officeart/2005/8/layout/process4"/>
    <dgm:cxn modelId="{2D6FEBAC-4EC0-47EB-9F84-46610CA72DAA}" type="presParOf" srcId="{C26E708E-59B6-4754-A99E-6D933A57EA0C}" destId="{04A6E0E8-F0EB-47D7-8DDB-CB0DDB066DCD}" srcOrd="0" destOrd="0" presId="urn:microsoft.com/office/officeart/2005/8/layout/process4"/>
    <dgm:cxn modelId="{0E8ECB18-2C30-4804-A476-E906A4157F49}" type="presParOf" srcId="{C26E708E-59B6-4754-A99E-6D933A57EA0C}" destId="{FF06DFF1-146D-49DF-AE3E-5A8574A8C179}" srcOrd="1" destOrd="0" presId="urn:microsoft.com/office/officeart/2005/8/layout/process4"/>
    <dgm:cxn modelId="{77191F84-50AE-49A8-AD6B-53668600A659}" type="presParOf" srcId="{C26E708E-59B6-4754-A99E-6D933A57EA0C}" destId="{C6B690F9-C230-4E59-883B-2690E6E414FE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39D2267-5F30-47F6-826D-83B6EA8275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F273B8-D3C7-4783-964B-013276B2524C}">
      <dgm:prSet/>
      <dgm:spPr/>
      <dgm:t>
        <a:bodyPr/>
        <a:lstStyle/>
        <a:p>
          <a:r>
            <a:rPr lang="en-US" dirty="0"/>
            <a:t>UI Technology</a:t>
          </a:r>
        </a:p>
      </dgm:t>
    </dgm:pt>
    <dgm:pt modelId="{D458D479-B68B-48FC-B9FD-DEFBAB109853}" type="parTrans" cxnId="{8A0C688C-F3DE-4A36-949D-04BEA2BF60DC}">
      <dgm:prSet/>
      <dgm:spPr/>
      <dgm:t>
        <a:bodyPr/>
        <a:lstStyle/>
        <a:p>
          <a:endParaRPr lang="en-US"/>
        </a:p>
      </dgm:t>
    </dgm:pt>
    <dgm:pt modelId="{89353933-0C41-412F-90B3-8BA0288687CD}" type="sibTrans" cxnId="{8A0C688C-F3DE-4A36-949D-04BEA2BF60DC}">
      <dgm:prSet/>
      <dgm:spPr/>
      <dgm:t>
        <a:bodyPr/>
        <a:lstStyle/>
        <a:p>
          <a:endParaRPr lang="en-US"/>
        </a:p>
      </dgm:t>
    </dgm:pt>
    <dgm:pt modelId="{3D418678-0826-4EC1-9FAA-01FEC49A1615}">
      <dgm:prSet/>
      <dgm:spPr/>
      <dgm:t>
        <a:bodyPr/>
        <a:lstStyle/>
        <a:p>
          <a:r>
            <a:rPr lang="en-US" dirty="0"/>
            <a:t>WPF</a:t>
          </a:r>
        </a:p>
      </dgm:t>
    </dgm:pt>
    <dgm:pt modelId="{7828B98B-C12D-4C68-AE7B-3CA9976CFA26}" type="parTrans" cxnId="{B949C8D8-174D-43ED-A01E-7EAE173C96AF}">
      <dgm:prSet/>
      <dgm:spPr/>
      <dgm:t>
        <a:bodyPr/>
        <a:lstStyle/>
        <a:p>
          <a:endParaRPr lang="en-US"/>
        </a:p>
      </dgm:t>
    </dgm:pt>
    <dgm:pt modelId="{F7D39DC6-7058-40DB-B697-F9466696327B}" type="sibTrans" cxnId="{B949C8D8-174D-43ED-A01E-7EAE173C96AF}">
      <dgm:prSet/>
      <dgm:spPr/>
      <dgm:t>
        <a:bodyPr/>
        <a:lstStyle/>
        <a:p>
          <a:endParaRPr lang="en-US"/>
        </a:p>
      </dgm:t>
    </dgm:pt>
    <dgm:pt modelId="{FF7E8EF5-EC62-4A97-A242-62162580579C}">
      <dgm:prSet/>
      <dgm:spPr/>
      <dgm:t>
        <a:bodyPr/>
        <a:lstStyle/>
        <a:p>
          <a:r>
            <a:rPr lang="en-US" dirty="0"/>
            <a:t>UWP</a:t>
          </a:r>
        </a:p>
      </dgm:t>
    </dgm:pt>
    <dgm:pt modelId="{DC5BEDED-86FA-40A8-BD9A-20774A01248F}" type="parTrans" cxnId="{8415146E-1F61-4B2A-A9C3-CF0C425F8635}">
      <dgm:prSet/>
      <dgm:spPr/>
      <dgm:t>
        <a:bodyPr/>
        <a:lstStyle/>
        <a:p>
          <a:endParaRPr lang="en-US"/>
        </a:p>
      </dgm:t>
    </dgm:pt>
    <dgm:pt modelId="{A1C14F46-DE6B-46E2-9B0B-CB660BC888C0}" type="sibTrans" cxnId="{8415146E-1F61-4B2A-A9C3-CF0C425F8635}">
      <dgm:prSet/>
      <dgm:spPr/>
      <dgm:t>
        <a:bodyPr/>
        <a:lstStyle/>
        <a:p>
          <a:endParaRPr lang="en-US"/>
        </a:p>
      </dgm:t>
    </dgm:pt>
    <dgm:pt modelId="{89F4CBE5-956B-4309-BCB6-E7740B158EA4}">
      <dgm:prSet/>
      <dgm:spPr>
        <a:solidFill>
          <a:srgbClr val="92D050"/>
        </a:solidFill>
      </dgm:spPr>
      <dgm:t>
        <a:bodyPr/>
        <a:lstStyle/>
        <a:p>
          <a:r>
            <a:rPr lang="en-US" dirty="0" err="1"/>
            <a:t>XamarinForms</a:t>
          </a:r>
          <a:endParaRPr lang="en-US" dirty="0"/>
        </a:p>
      </dgm:t>
    </dgm:pt>
    <dgm:pt modelId="{24332984-44D3-4F94-AB3A-8885327B002D}" type="parTrans" cxnId="{A7D70FE7-A1BC-4948-940D-4C10735D87B5}">
      <dgm:prSet/>
      <dgm:spPr/>
      <dgm:t>
        <a:bodyPr/>
        <a:lstStyle/>
        <a:p>
          <a:endParaRPr lang="en-US"/>
        </a:p>
      </dgm:t>
    </dgm:pt>
    <dgm:pt modelId="{EDB967E6-D3A3-455C-8D49-8399569C6FE3}" type="sibTrans" cxnId="{A7D70FE7-A1BC-4948-940D-4C10735D87B5}">
      <dgm:prSet/>
      <dgm:spPr/>
      <dgm:t>
        <a:bodyPr/>
        <a:lstStyle/>
        <a:p>
          <a:endParaRPr lang="en-US"/>
        </a:p>
      </dgm:t>
    </dgm:pt>
    <dgm:pt modelId="{4A710FCC-C76F-4889-BCDE-F75D08C179A4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HTML</a:t>
          </a:r>
        </a:p>
      </dgm:t>
    </dgm:pt>
    <dgm:pt modelId="{3515C0D3-4447-448D-AFCF-6459C62EBD00}" type="parTrans" cxnId="{A3C03BC7-A899-4200-8F3F-0FA76223C8AE}">
      <dgm:prSet/>
      <dgm:spPr/>
      <dgm:t>
        <a:bodyPr/>
        <a:lstStyle/>
        <a:p>
          <a:endParaRPr lang="en-US"/>
        </a:p>
      </dgm:t>
    </dgm:pt>
    <dgm:pt modelId="{ABA967AE-6F45-4167-9F6F-C9BC098DED80}" type="sibTrans" cxnId="{A3C03BC7-A899-4200-8F3F-0FA76223C8AE}">
      <dgm:prSet/>
      <dgm:spPr/>
      <dgm:t>
        <a:bodyPr/>
        <a:lstStyle/>
        <a:p>
          <a:endParaRPr lang="en-US"/>
        </a:p>
      </dgm:t>
    </dgm:pt>
    <dgm:pt modelId="{77AE5555-155E-41EC-A214-AC6AC59AFF47}" type="pres">
      <dgm:prSet presAssocID="{739D2267-5F30-47F6-826D-83B6EA8275F0}" presName="vert0" presStyleCnt="0">
        <dgm:presLayoutVars>
          <dgm:dir/>
          <dgm:animOne val="branch"/>
          <dgm:animLvl val="lvl"/>
        </dgm:presLayoutVars>
      </dgm:prSet>
      <dgm:spPr/>
    </dgm:pt>
    <dgm:pt modelId="{CCBAA44A-544F-44EF-B2CB-C51D10CCB925}" type="pres">
      <dgm:prSet presAssocID="{16F273B8-D3C7-4783-964B-013276B2524C}" presName="thickLine" presStyleLbl="alignNode1" presStyleIdx="0" presStyleCnt="1"/>
      <dgm:spPr/>
    </dgm:pt>
    <dgm:pt modelId="{45001C74-C2AD-44C5-AA98-DA41481D25E0}" type="pres">
      <dgm:prSet presAssocID="{16F273B8-D3C7-4783-964B-013276B2524C}" presName="horz1" presStyleCnt="0"/>
      <dgm:spPr/>
    </dgm:pt>
    <dgm:pt modelId="{876DDA74-DE9B-4899-83BC-1F0ECD842493}" type="pres">
      <dgm:prSet presAssocID="{16F273B8-D3C7-4783-964B-013276B2524C}" presName="tx1" presStyleLbl="revTx" presStyleIdx="0" presStyleCnt="5"/>
      <dgm:spPr/>
    </dgm:pt>
    <dgm:pt modelId="{BECF54D0-4BDE-4523-8451-DC26DD984909}" type="pres">
      <dgm:prSet presAssocID="{16F273B8-D3C7-4783-964B-013276B2524C}" presName="vert1" presStyleCnt="0"/>
      <dgm:spPr/>
    </dgm:pt>
    <dgm:pt modelId="{1BB9483D-FB10-4E61-8FB6-6D741906E205}" type="pres">
      <dgm:prSet presAssocID="{3D418678-0826-4EC1-9FAA-01FEC49A1615}" presName="vertSpace2a" presStyleCnt="0"/>
      <dgm:spPr/>
    </dgm:pt>
    <dgm:pt modelId="{53462CC1-428A-4478-8BA0-C3A6D36476CD}" type="pres">
      <dgm:prSet presAssocID="{3D418678-0826-4EC1-9FAA-01FEC49A1615}" presName="horz2" presStyleCnt="0"/>
      <dgm:spPr/>
    </dgm:pt>
    <dgm:pt modelId="{681F1903-9778-4017-B07D-FEE7C4D5483A}" type="pres">
      <dgm:prSet presAssocID="{3D418678-0826-4EC1-9FAA-01FEC49A1615}" presName="horzSpace2" presStyleCnt="0"/>
      <dgm:spPr/>
    </dgm:pt>
    <dgm:pt modelId="{40004641-4150-4A31-88DC-1EFD33EB95BB}" type="pres">
      <dgm:prSet presAssocID="{3D418678-0826-4EC1-9FAA-01FEC49A1615}" presName="tx2" presStyleLbl="revTx" presStyleIdx="1" presStyleCnt="5"/>
      <dgm:spPr/>
    </dgm:pt>
    <dgm:pt modelId="{07E55E59-6164-4B53-AE47-E25905B3A4F3}" type="pres">
      <dgm:prSet presAssocID="{3D418678-0826-4EC1-9FAA-01FEC49A1615}" presName="vert2" presStyleCnt="0"/>
      <dgm:spPr/>
    </dgm:pt>
    <dgm:pt modelId="{DE947B33-5DA8-48B0-8B16-84FA3063BDC4}" type="pres">
      <dgm:prSet presAssocID="{3D418678-0826-4EC1-9FAA-01FEC49A1615}" presName="thinLine2b" presStyleLbl="callout" presStyleIdx="0" presStyleCnt="4"/>
      <dgm:spPr/>
    </dgm:pt>
    <dgm:pt modelId="{02977257-123B-4C6D-A1ED-63DAE8B72B88}" type="pres">
      <dgm:prSet presAssocID="{3D418678-0826-4EC1-9FAA-01FEC49A1615}" presName="vertSpace2b" presStyleCnt="0"/>
      <dgm:spPr/>
    </dgm:pt>
    <dgm:pt modelId="{C180E741-AF43-41F4-981F-F1E65B7950CE}" type="pres">
      <dgm:prSet presAssocID="{FF7E8EF5-EC62-4A97-A242-62162580579C}" presName="horz2" presStyleCnt="0"/>
      <dgm:spPr/>
    </dgm:pt>
    <dgm:pt modelId="{7D548C3A-A6AD-44D7-A31F-972BD31F3926}" type="pres">
      <dgm:prSet presAssocID="{FF7E8EF5-EC62-4A97-A242-62162580579C}" presName="horzSpace2" presStyleCnt="0"/>
      <dgm:spPr/>
    </dgm:pt>
    <dgm:pt modelId="{D77EA0FD-056B-41A4-8167-50AAD665F580}" type="pres">
      <dgm:prSet presAssocID="{FF7E8EF5-EC62-4A97-A242-62162580579C}" presName="tx2" presStyleLbl="revTx" presStyleIdx="2" presStyleCnt="5"/>
      <dgm:spPr/>
    </dgm:pt>
    <dgm:pt modelId="{EE447538-532E-4766-B80E-7F438E37B85A}" type="pres">
      <dgm:prSet presAssocID="{FF7E8EF5-EC62-4A97-A242-62162580579C}" presName="vert2" presStyleCnt="0"/>
      <dgm:spPr/>
    </dgm:pt>
    <dgm:pt modelId="{52950399-807A-475C-80C6-910BE1534CC5}" type="pres">
      <dgm:prSet presAssocID="{FF7E8EF5-EC62-4A97-A242-62162580579C}" presName="thinLine2b" presStyleLbl="callout" presStyleIdx="1" presStyleCnt="4"/>
      <dgm:spPr/>
    </dgm:pt>
    <dgm:pt modelId="{CCEE1439-34F7-44AF-8D32-53D0B658AC79}" type="pres">
      <dgm:prSet presAssocID="{FF7E8EF5-EC62-4A97-A242-62162580579C}" presName="vertSpace2b" presStyleCnt="0"/>
      <dgm:spPr/>
    </dgm:pt>
    <dgm:pt modelId="{2E53D0BA-D6BD-41ED-BE82-A5603D9D7F96}" type="pres">
      <dgm:prSet presAssocID="{89F4CBE5-956B-4309-BCB6-E7740B158EA4}" presName="horz2" presStyleCnt="0"/>
      <dgm:spPr/>
    </dgm:pt>
    <dgm:pt modelId="{6723F1CD-FBDF-4A56-B957-DF8F0040BF6A}" type="pres">
      <dgm:prSet presAssocID="{89F4CBE5-956B-4309-BCB6-E7740B158EA4}" presName="horzSpace2" presStyleCnt="0"/>
      <dgm:spPr/>
    </dgm:pt>
    <dgm:pt modelId="{1B6444D7-3B1C-4636-BB4B-A4BB760F346F}" type="pres">
      <dgm:prSet presAssocID="{89F4CBE5-956B-4309-BCB6-E7740B158EA4}" presName="tx2" presStyleLbl="revTx" presStyleIdx="3" presStyleCnt="5"/>
      <dgm:spPr/>
    </dgm:pt>
    <dgm:pt modelId="{B51F7DA2-3368-4F14-A7CA-0ECF9B5C57F8}" type="pres">
      <dgm:prSet presAssocID="{89F4CBE5-956B-4309-BCB6-E7740B158EA4}" presName="vert2" presStyleCnt="0"/>
      <dgm:spPr/>
    </dgm:pt>
    <dgm:pt modelId="{56FEE678-BCE7-4A0D-A69C-EE1962232963}" type="pres">
      <dgm:prSet presAssocID="{89F4CBE5-956B-4309-BCB6-E7740B158EA4}" presName="thinLine2b" presStyleLbl="callout" presStyleIdx="2" presStyleCnt="4"/>
      <dgm:spPr/>
    </dgm:pt>
    <dgm:pt modelId="{6B0DC41D-DDBF-4D18-9517-E1A91005F00C}" type="pres">
      <dgm:prSet presAssocID="{89F4CBE5-956B-4309-BCB6-E7740B158EA4}" presName="vertSpace2b" presStyleCnt="0"/>
      <dgm:spPr/>
    </dgm:pt>
    <dgm:pt modelId="{96808BB7-D628-44DF-B5B1-B6063FD394A3}" type="pres">
      <dgm:prSet presAssocID="{4A710FCC-C76F-4889-BCDE-F75D08C179A4}" presName="horz2" presStyleCnt="0"/>
      <dgm:spPr/>
    </dgm:pt>
    <dgm:pt modelId="{B4E58A42-AE87-43F6-BD3A-BC015FDCC52C}" type="pres">
      <dgm:prSet presAssocID="{4A710FCC-C76F-4889-BCDE-F75D08C179A4}" presName="horzSpace2" presStyleCnt="0"/>
      <dgm:spPr/>
    </dgm:pt>
    <dgm:pt modelId="{CFAAE7D2-E5B9-4DC0-9AD8-670F5F933822}" type="pres">
      <dgm:prSet presAssocID="{4A710FCC-C76F-4889-BCDE-F75D08C179A4}" presName="tx2" presStyleLbl="revTx" presStyleIdx="4" presStyleCnt="5"/>
      <dgm:spPr/>
    </dgm:pt>
    <dgm:pt modelId="{B9D8EA64-6397-4665-B718-F44A8E546E6C}" type="pres">
      <dgm:prSet presAssocID="{4A710FCC-C76F-4889-BCDE-F75D08C179A4}" presName="vert2" presStyleCnt="0"/>
      <dgm:spPr/>
    </dgm:pt>
    <dgm:pt modelId="{F4866B75-A2D4-4028-9EC5-ACE55EE49182}" type="pres">
      <dgm:prSet presAssocID="{4A710FCC-C76F-4889-BCDE-F75D08C179A4}" presName="thinLine2b" presStyleLbl="callout" presStyleIdx="3" presStyleCnt="4"/>
      <dgm:spPr/>
    </dgm:pt>
    <dgm:pt modelId="{DF7ACEB5-0BDC-41F0-96F2-64DF66D7AE4E}" type="pres">
      <dgm:prSet presAssocID="{4A710FCC-C76F-4889-BCDE-F75D08C179A4}" presName="vertSpace2b" presStyleCnt="0"/>
      <dgm:spPr/>
    </dgm:pt>
  </dgm:ptLst>
  <dgm:cxnLst>
    <dgm:cxn modelId="{29515A21-0DF8-4A38-94E9-1005956B944A}" type="presOf" srcId="{4A710FCC-C76F-4889-BCDE-F75D08C179A4}" destId="{CFAAE7D2-E5B9-4DC0-9AD8-670F5F933822}" srcOrd="0" destOrd="0" presId="urn:microsoft.com/office/officeart/2008/layout/LinedList"/>
    <dgm:cxn modelId="{FF5B226A-AE54-43A2-AF25-38F551525A28}" type="presOf" srcId="{16F273B8-D3C7-4783-964B-013276B2524C}" destId="{876DDA74-DE9B-4899-83BC-1F0ECD842493}" srcOrd="0" destOrd="0" presId="urn:microsoft.com/office/officeart/2008/layout/LinedList"/>
    <dgm:cxn modelId="{181ECF6D-4A5F-44E4-B104-28FA25643D14}" type="presOf" srcId="{3D418678-0826-4EC1-9FAA-01FEC49A1615}" destId="{40004641-4150-4A31-88DC-1EFD33EB95BB}" srcOrd="0" destOrd="0" presId="urn:microsoft.com/office/officeart/2008/layout/LinedList"/>
    <dgm:cxn modelId="{8415146E-1F61-4B2A-A9C3-CF0C425F8635}" srcId="{16F273B8-D3C7-4783-964B-013276B2524C}" destId="{FF7E8EF5-EC62-4A97-A242-62162580579C}" srcOrd="1" destOrd="0" parTransId="{DC5BEDED-86FA-40A8-BD9A-20774A01248F}" sibTransId="{A1C14F46-DE6B-46E2-9B0B-CB660BC888C0}"/>
    <dgm:cxn modelId="{8E845A51-6FB8-4592-B5C6-6D1256FA95E2}" type="presOf" srcId="{89F4CBE5-956B-4309-BCB6-E7740B158EA4}" destId="{1B6444D7-3B1C-4636-BB4B-A4BB760F346F}" srcOrd="0" destOrd="0" presId="urn:microsoft.com/office/officeart/2008/layout/LinedList"/>
    <dgm:cxn modelId="{8A0C688C-F3DE-4A36-949D-04BEA2BF60DC}" srcId="{739D2267-5F30-47F6-826D-83B6EA8275F0}" destId="{16F273B8-D3C7-4783-964B-013276B2524C}" srcOrd="0" destOrd="0" parTransId="{D458D479-B68B-48FC-B9FD-DEFBAB109853}" sibTransId="{89353933-0C41-412F-90B3-8BA0288687CD}"/>
    <dgm:cxn modelId="{5C221FBF-1346-4FB8-B34B-3334D724DAC2}" type="presOf" srcId="{739D2267-5F30-47F6-826D-83B6EA8275F0}" destId="{77AE5555-155E-41EC-A214-AC6AC59AFF47}" srcOrd="0" destOrd="0" presId="urn:microsoft.com/office/officeart/2008/layout/LinedList"/>
    <dgm:cxn modelId="{A3C03BC7-A899-4200-8F3F-0FA76223C8AE}" srcId="{16F273B8-D3C7-4783-964B-013276B2524C}" destId="{4A710FCC-C76F-4889-BCDE-F75D08C179A4}" srcOrd="3" destOrd="0" parTransId="{3515C0D3-4447-448D-AFCF-6459C62EBD00}" sibTransId="{ABA967AE-6F45-4167-9F6F-C9BC098DED80}"/>
    <dgm:cxn modelId="{B949C8D8-174D-43ED-A01E-7EAE173C96AF}" srcId="{16F273B8-D3C7-4783-964B-013276B2524C}" destId="{3D418678-0826-4EC1-9FAA-01FEC49A1615}" srcOrd="0" destOrd="0" parTransId="{7828B98B-C12D-4C68-AE7B-3CA9976CFA26}" sibTransId="{F7D39DC6-7058-40DB-B697-F9466696327B}"/>
    <dgm:cxn modelId="{A7D70FE7-A1BC-4948-940D-4C10735D87B5}" srcId="{16F273B8-D3C7-4783-964B-013276B2524C}" destId="{89F4CBE5-956B-4309-BCB6-E7740B158EA4}" srcOrd="2" destOrd="0" parTransId="{24332984-44D3-4F94-AB3A-8885327B002D}" sibTransId="{EDB967E6-D3A3-455C-8D49-8399569C6FE3}"/>
    <dgm:cxn modelId="{0B65BDFF-8ED7-4C31-B70C-B0A17BA65A7E}" type="presOf" srcId="{FF7E8EF5-EC62-4A97-A242-62162580579C}" destId="{D77EA0FD-056B-41A4-8167-50AAD665F580}" srcOrd="0" destOrd="0" presId="urn:microsoft.com/office/officeart/2008/layout/LinedList"/>
    <dgm:cxn modelId="{8B26B0A7-E311-46DE-AAB9-A9E1A7D6B0B7}" type="presParOf" srcId="{77AE5555-155E-41EC-A214-AC6AC59AFF47}" destId="{CCBAA44A-544F-44EF-B2CB-C51D10CCB925}" srcOrd="0" destOrd="0" presId="urn:microsoft.com/office/officeart/2008/layout/LinedList"/>
    <dgm:cxn modelId="{7D1FB899-FA64-44AF-BF93-495F9A2E0E49}" type="presParOf" srcId="{77AE5555-155E-41EC-A214-AC6AC59AFF47}" destId="{45001C74-C2AD-44C5-AA98-DA41481D25E0}" srcOrd="1" destOrd="0" presId="urn:microsoft.com/office/officeart/2008/layout/LinedList"/>
    <dgm:cxn modelId="{D7202CBA-610B-4FBB-BC4A-865F3BFD6C6D}" type="presParOf" srcId="{45001C74-C2AD-44C5-AA98-DA41481D25E0}" destId="{876DDA74-DE9B-4899-83BC-1F0ECD842493}" srcOrd="0" destOrd="0" presId="urn:microsoft.com/office/officeart/2008/layout/LinedList"/>
    <dgm:cxn modelId="{BE6CC215-8851-4E70-894C-396D339B97A9}" type="presParOf" srcId="{45001C74-C2AD-44C5-AA98-DA41481D25E0}" destId="{BECF54D0-4BDE-4523-8451-DC26DD984909}" srcOrd="1" destOrd="0" presId="urn:microsoft.com/office/officeart/2008/layout/LinedList"/>
    <dgm:cxn modelId="{EC8A5EFF-C5C6-46F1-8AE5-24C81BA514F2}" type="presParOf" srcId="{BECF54D0-4BDE-4523-8451-DC26DD984909}" destId="{1BB9483D-FB10-4E61-8FB6-6D741906E205}" srcOrd="0" destOrd="0" presId="urn:microsoft.com/office/officeart/2008/layout/LinedList"/>
    <dgm:cxn modelId="{B230F6F4-485D-4B1A-AE63-582F1E8235CD}" type="presParOf" srcId="{BECF54D0-4BDE-4523-8451-DC26DD984909}" destId="{53462CC1-428A-4478-8BA0-C3A6D36476CD}" srcOrd="1" destOrd="0" presId="urn:microsoft.com/office/officeart/2008/layout/LinedList"/>
    <dgm:cxn modelId="{DAE99D84-01CA-4F08-A597-3EF83FAEF3D6}" type="presParOf" srcId="{53462CC1-428A-4478-8BA0-C3A6D36476CD}" destId="{681F1903-9778-4017-B07D-FEE7C4D5483A}" srcOrd="0" destOrd="0" presId="urn:microsoft.com/office/officeart/2008/layout/LinedList"/>
    <dgm:cxn modelId="{E3999259-1738-4B30-83D0-231F21D918DF}" type="presParOf" srcId="{53462CC1-428A-4478-8BA0-C3A6D36476CD}" destId="{40004641-4150-4A31-88DC-1EFD33EB95BB}" srcOrd="1" destOrd="0" presId="urn:microsoft.com/office/officeart/2008/layout/LinedList"/>
    <dgm:cxn modelId="{AA1FF519-0DD5-400A-9F43-F79333FBAD4D}" type="presParOf" srcId="{53462CC1-428A-4478-8BA0-C3A6D36476CD}" destId="{07E55E59-6164-4B53-AE47-E25905B3A4F3}" srcOrd="2" destOrd="0" presId="urn:microsoft.com/office/officeart/2008/layout/LinedList"/>
    <dgm:cxn modelId="{E36EA6A0-FC1C-4890-8025-A1021CB5C2FC}" type="presParOf" srcId="{BECF54D0-4BDE-4523-8451-DC26DD984909}" destId="{DE947B33-5DA8-48B0-8B16-84FA3063BDC4}" srcOrd="2" destOrd="0" presId="urn:microsoft.com/office/officeart/2008/layout/LinedList"/>
    <dgm:cxn modelId="{DBBC012F-38D1-4A17-A329-C1522ED35CF2}" type="presParOf" srcId="{BECF54D0-4BDE-4523-8451-DC26DD984909}" destId="{02977257-123B-4C6D-A1ED-63DAE8B72B88}" srcOrd="3" destOrd="0" presId="urn:microsoft.com/office/officeart/2008/layout/LinedList"/>
    <dgm:cxn modelId="{C060F5A0-BC3A-4D13-A265-AB3AFBD5C053}" type="presParOf" srcId="{BECF54D0-4BDE-4523-8451-DC26DD984909}" destId="{C180E741-AF43-41F4-981F-F1E65B7950CE}" srcOrd="4" destOrd="0" presId="urn:microsoft.com/office/officeart/2008/layout/LinedList"/>
    <dgm:cxn modelId="{EDD7ED22-B646-4A42-A359-C22C9AA1F877}" type="presParOf" srcId="{C180E741-AF43-41F4-981F-F1E65B7950CE}" destId="{7D548C3A-A6AD-44D7-A31F-972BD31F3926}" srcOrd="0" destOrd="0" presId="urn:microsoft.com/office/officeart/2008/layout/LinedList"/>
    <dgm:cxn modelId="{0371664B-8D77-4037-9585-ECE7B27C2B55}" type="presParOf" srcId="{C180E741-AF43-41F4-981F-F1E65B7950CE}" destId="{D77EA0FD-056B-41A4-8167-50AAD665F580}" srcOrd="1" destOrd="0" presId="urn:microsoft.com/office/officeart/2008/layout/LinedList"/>
    <dgm:cxn modelId="{56B31C15-23BD-4826-A0B2-1408BF3BE4A4}" type="presParOf" srcId="{C180E741-AF43-41F4-981F-F1E65B7950CE}" destId="{EE447538-532E-4766-B80E-7F438E37B85A}" srcOrd="2" destOrd="0" presId="urn:microsoft.com/office/officeart/2008/layout/LinedList"/>
    <dgm:cxn modelId="{C7D02ABD-41DB-482A-8882-DC92D2CF9CFF}" type="presParOf" srcId="{BECF54D0-4BDE-4523-8451-DC26DD984909}" destId="{52950399-807A-475C-80C6-910BE1534CC5}" srcOrd="5" destOrd="0" presId="urn:microsoft.com/office/officeart/2008/layout/LinedList"/>
    <dgm:cxn modelId="{48C05F92-D0EE-4EA2-B21E-F4997BC96DF5}" type="presParOf" srcId="{BECF54D0-4BDE-4523-8451-DC26DD984909}" destId="{CCEE1439-34F7-44AF-8D32-53D0B658AC79}" srcOrd="6" destOrd="0" presId="urn:microsoft.com/office/officeart/2008/layout/LinedList"/>
    <dgm:cxn modelId="{7AB4756B-5F56-448F-8F64-AF161E35BF55}" type="presParOf" srcId="{BECF54D0-4BDE-4523-8451-DC26DD984909}" destId="{2E53D0BA-D6BD-41ED-BE82-A5603D9D7F96}" srcOrd="7" destOrd="0" presId="urn:microsoft.com/office/officeart/2008/layout/LinedList"/>
    <dgm:cxn modelId="{6DBE24E0-F597-4A37-B7CE-554239A6E12D}" type="presParOf" srcId="{2E53D0BA-D6BD-41ED-BE82-A5603D9D7F96}" destId="{6723F1CD-FBDF-4A56-B957-DF8F0040BF6A}" srcOrd="0" destOrd="0" presId="urn:microsoft.com/office/officeart/2008/layout/LinedList"/>
    <dgm:cxn modelId="{6A85F6E4-4234-4CE8-89B4-53758DAAB7A2}" type="presParOf" srcId="{2E53D0BA-D6BD-41ED-BE82-A5603D9D7F96}" destId="{1B6444D7-3B1C-4636-BB4B-A4BB760F346F}" srcOrd="1" destOrd="0" presId="urn:microsoft.com/office/officeart/2008/layout/LinedList"/>
    <dgm:cxn modelId="{F1354180-0795-4AEB-8D39-D2B5786BA5F4}" type="presParOf" srcId="{2E53D0BA-D6BD-41ED-BE82-A5603D9D7F96}" destId="{B51F7DA2-3368-4F14-A7CA-0ECF9B5C57F8}" srcOrd="2" destOrd="0" presId="urn:microsoft.com/office/officeart/2008/layout/LinedList"/>
    <dgm:cxn modelId="{D04B37C1-F7EA-4450-B19E-2916D283A3B8}" type="presParOf" srcId="{BECF54D0-4BDE-4523-8451-DC26DD984909}" destId="{56FEE678-BCE7-4A0D-A69C-EE1962232963}" srcOrd="8" destOrd="0" presId="urn:microsoft.com/office/officeart/2008/layout/LinedList"/>
    <dgm:cxn modelId="{B7000C15-F7C4-46F4-BAAE-7265A32F9E77}" type="presParOf" srcId="{BECF54D0-4BDE-4523-8451-DC26DD984909}" destId="{6B0DC41D-DDBF-4D18-9517-E1A91005F00C}" srcOrd="9" destOrd="0" presId="urn:microsoft.com/office/officeart/2008/layout/LinedList"/>
    <dgm:cxn modelId="{9E09D87E-98A6-4594-B2B5-6ED88FE318DC}" type="presParOf" srcId="{BECF54D0-4BDE-4523-8451-DC26DD984909}" destId="{96808BB7-D628-44DF-B5B1-B6063FD394A3}" srcOrd="10" destOrd="0" presId="urn:microsoft.com/office/officeart/2008/layout/LinedList"/>
    <dgm:cxn modelId="{9E3649A5-CF72-4812-9019-E7F6822B56BD}" type="presParOf" srcId="{96808BB7-D628-44DF-B5B1-B6063FD394A3}" destId="{B4E58A42-AE87-43F6-BD3A-BC015FDCC52C}" srcOrd="0" destOrd="0" presId="urn:microsoft.com/office/officeart/2008/layout/LinedList"/>
    <dgm:cxn modelId="{FB7E2556-388E-40A0-BFCC-22C526A361C6}" type="presParOf" srcId="{96808BB7-D628-44DF-B5B1-B6063FD394A3}" destId="{CFAAE7D2-E5B9-4DC0-9AD8-670F5F933822}" srcOrd="1" destOrd="0" presId="urn:microsoft.com/office/officeart/2008/layout/LinedList"/>
    <dgm:cxn modelId="{EEF54F8C-8369-4CC4-BC57-93C6E6C38877}" type="presParOf" srcId="{96808BB7-D628-44DF-B5B1-B6063FD394A3}" destId="{B9D8EA64-6397-4665-B718-F44A8E546E6C}" srcOrd="2" destOrd="0" presId="urn:microsoft.com/office/officeart/2008/layout/LinedList"/>
    <dgm:cxn modelId="{2FB57C20-8C99-485F-A0C5-76420F5D135B}" type="presParOf" srcId="{BECF54D0-4BDE-4523-8451-DC26DD984909}" destId="{F4866B75-A2D4-4028-9EC5-ACE55EE49182}" srcOrd="11" destOrd="0" presId="urn:microsoft.com/office/officeart/2008/layout/LinedList"/>
    <dgm:cxn modelId="{9E0AAEA5-F5A6-4B53-ACED-BDD7D2F11492}" type="presParOf" srcId="{BECF54D0-4BDE-4523-8451-DC26DD984909}" destId="{DF7ACEB5-0BDC-41F0-96F2-64DF66D7AE4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9D2267-5F30-47F6-826D-83B6EA8275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4E402F-21B2-458D-AFD4-3FB7275A4583}">
      <dgm:prSet/>
      <dgm:spPr/>
      <dgm:t>
        <a:bodyPr/>
        <a:lstStyle/>
        <a:p>
          <a:r>
            <a:rPr lang="en-US" dirty="0"/>
            <a:t>Operating System</a:t>
          </a:r>
        </a:p>
      </dgm:t>
    </dgm:pt>
    <dgm:pt modelId="{D37DA10C-C0A8-4E40-B66A-D3A191D1A0E5}" type="parTrans" cxnId="{AC933659-72D0-4769-9C4B-A2FC5BED3A56}">
      <dgm:prSet/>
      <dgm:spPr/>
      <dgm:t>
        <a:bodyPr/>
        <a:lstStyle/>
        <a:p>
          <a:endParaRPr lang="en-US"/>
        </a:p>
      </dgm:t>
    </dgm:pt>
    <dgm:pt modelId="{2E8D78E8-8261-4E54-BB78-B9A2982A0A9C}" type="sibTrans" cxnId="{AC933659-72D0-4769-9C4B-A2FC5BED3A56}">
      <dgm:prSet/>
      <dgm:spPr/>
      <dgm:t>
        <a:bodyPr/>
        <a:lstStyle/>
        <a:p>
          <a:endParaRPr lang="en-US"/>
        </a:p>
      </dgm:t>
    </dgm:pt>
    <dgm:pt modelId="{39F3489F-28B9-439D-A711-5B3A12787C4E}">
      <dgm:prSet/>
      <dgm:spPr/>
      <dgm:t>
        <a:bodyPr/>
        <a:lstStyle/>
        <a:p>
          <a:r>
            <a:rPr lang="en-US" dirty="0"/>
            <a:t>Windows</a:t>
          </a:r>
        </a:p>
      </dgm:t>
    </dgm:pt>
    <dgm:pt modelId="{5B3EDADB-4076-4442-BF0C-966A5CA246C8}" type="parTrans" cxnId="{D62938B9-9D96-48B6-B35B-0D61F82CE829}">
      <dgm:prSet/>
      <dgm:spPr/>
      <dgm:t>
        <a:bodyPr/>
        <a:lstStyle/>
        <a:p>
          <a:endParaRPr lang="en-US"/>
        </a:p>
      </dgm:t>
    </dgm:pt>
    <dgm:pt modelId="{6B180638-A3C7-4639-873C-7E8420ACD443}" type="sibTrans" cxnId="{D62938B9-9D96-48B6-B35B-0D61F82CE829}">
      <dgm:prSet/>
      <dgm:spPr/>
      <dgm:t>
        <a:bodyPr/>
        <a:lstStyle/>
        <a:p>
          <a:endParaRPr lang="en-US"/>
        </a:p>
      </dgm:t>
    </dgm:pt>
    <dgm:pt modelId="{0DA0E599-4226-4315-9548-A2C0D88DC8B9}">
      <dgm:prSet/>
      <dgm:spPr/>
      <dgm:t>
        <a:bodyPr/>
        <a:lstStyle/>
        <a:p>
          <a:r>
            <a:rPr lang="en-US" dirty="0"/>
            <a:t>Android</a:t>
          </a:r>
        </a:p>
      </dgm:t>
    </dgm:pt>
    <dgm:pt modelId="{36D70A70-BFF4-4474-87CB-E54941AD4F90}" type="parTrans" cxnId="{157834E7-8850-42A2-8298-3589889914C9}">
      <dgm:prSet/>
      <dgm:spPr/>
      <dgm:t>
        <a:bodyPr/>
        <a:lstStyle/>
        <a:p>
          <a:endParaRPr lang="en-US"/>
        </a:p>
      </dgm:t>
    </dgm:pt>
    <dgm:pt modelId="{F144FB60-7A80-4104-A87D-35DCDF18D009}" type="sibTrans" cxnId="{157834E7-8850-42A2-8298-3589889914C9}">
      <dgm:prSet/>
      <dgm:spPr/>
      <dgm:t>
        <a:bodyPr/>
        <a:lstStyle/>
        <a:p>
          <a:endParaRPr lang="en-US"/>
        </a:p>
      </dgm:t>
    </dgm:pt>
    <dgm:pt modelId="{36F47153-DAF3-4FAD-8D22-66EB8928CD11}">
      <dgm:prSet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iOS</a:t>
          </a:r>
        </a:p>
      </dgm:t>
    </dgm:pt>
    <dgm:pt modelId="{CC272936-79C5-44BC-842F-01C6DBAB4A06}" type="parTrans" cxnId="{8A722617-3A67-4F8C-8783-1E3D176A9B06}">
      <dgm:prSet/>
      <dgm:spPr/>
      <dgm:t>
        <a:bodyPr/>
        <a:lstStyle/>
        <a:p>
          <a:endParaRPr lang="en-US"/>
        </a:p>
      </dgm:t>
    </dgm:pt>
    <dgm:pt modelId="{FB40DBFC-5FE6-4106-9598-CE376FBCB609}" type="sibTrans" cxnId="{8A722617-3A67-4F8C-8783-1E3D176A9B06}">
      <dgm:prSet/>
      <dgm:spPr/>
      <dgm:t>
        <a:bodyPr/>
        <a:lstStyle/>
        <a:p>
          <a:endParaRPr lang="en-US"/>
        </a:p>
      </dgm:t>
    </dgm:pt>
    <dgm:pt modelId="{CD5C03BD-1D6C-4D52-8309-428126FACDA4}">
      <dgm:prSet/>
      <dgm:spPr/>
      <dgm:t>
        <a:bodyPr/>
        <a:lstStyle/>
        <a:p>
          <a:r>
            <a:rPr lang="en-US"/>
            <a:t>MacOS</a:t>
          </a:r>
        </a:p>
      </dgm:t>
    </dgm:pt>
    <dgm:pt modelId="{02CCF551-B4BB-4FB0-8C8E-552771F561E3}" type="parTrans" cxnId="{8BC3AA75-6751-4A8F-B10B-23741A4273AB}">
      <dgm:prSet/>
      <dgm:spPr/>
      <dgm:t>
        <a:bodyPr/>
        <a:lstStyle/>
        <a:p>
          <a:endParaRPr lang="en-US"/>
        </a:p>
      </dgm:t>
    </dgm:pt>
    <dgm:pt modelId="{410B639C-7915-4022-BFDA-4EE862C2B9EC}" type="sibTrans" cxnId="{8BC3AA75-6751-4A8F-B10B-23741A4273AB}">
      <dgm:prSet/>
      <dgm:spPr/>
      <dgm:t>
        <a:bodyPr/>
        <a:lstStyle/>
        <a:p>
          <a:endParaRPr lang="en-US"/>
        </a:p>
      </dgm:t>
    </dgm:pt>
    <dgm:pt modelId="{C69E797B-4E1D-4B08-B5C0-A7BB125238A7}">
      <dgm:prSet/>
      <dgm:spPr/>
      <dgm:t>
        <a:bodyPr/>
        <a:lstStyle/>
        <a:p>
          <a:r>
            <a:rPr lang="en-US"/>
            <a:t>Linux</a:t>
          </a:r>
        </a:p>
      </dgm:t>
    </dgm:pt>
    <dgm:pt modelId="{49C3FD69-8B75-4037-B575-A8576FAB584E}" type="parTrans" cxnId="{FF38A4CC-B4B0-4B42-BA7C-93A2A46CA36D}">
      <dgm:prSet/>
      <dgm:spPr/>
      <dgm:t>
        <a:bodyPr/>
        <a:lstStyle/>
        <a:p>
          <a:endParaRPr lang="en-US"/>
        </a:p>
      </dgm:t>
    </dgm:pt>
    <dgm:pt modelId="{E519379B-CA28-4A00-9FC1-31216C3ED368}" type="sibTrans" cxnId="{FF38A4CC-B4B0-4B42-BA7C-93A2A46CA36D}">
      <dgm:prSet/>
      <dgm:spPr/>
      <dgm:t>
        <a:bodyPr/>
        <a:lstStyle/>
        <a:p>
          <a:endParaRPr lang="en-US"/>
        </a:p>
      </dgm:t>
    </dgm:pt>
    <dgm:pt modelId="{28880B52-1A14-4D5C-B312-7E03748C1DD4}" type="pres">
      <dgm:prSet presAssocID="{739D2267-5F30-47F6-826D-83B6EA8275F0}" presName="vert0" presStyleCnt="0">
        <dgm:presLayoutVars>
          <dgm:dir/>
          <dgm:animOne val="branch"/>
          <dgm:animLvl val="lvl"/>
        </dgm:presLayoutVars>
      </dgm:prSet>
      <dgm:spPr/>
    </dgm:pt>
    <dgm:pt modelId="{85AD56FD-C0AF-4632-BC8A-9E81BC237DF5}" type="pres">
      <dgm:prSet presAssocID="{D64E402F-21B2-458D-AFD4-3FB7275A4583}" presName="thickLine" presStyleLbl="alignNode1" presStyleIdx="0" presStyleCnt="1"/>
      <dgm:spPr/>
    </dgm:pt>
    <dgm:pt modelId="{BD529B25-77CC-48BA-ABCA-01B42E325208}" type="pres">
      <dgm:prSet presAssocID="{D64E402F-21B2-458D-AFD4-3FB7275A4583}" presName="horz1" presStyleCnt="0"/>
      <dgm:spPr/>
    </dgm:pt>
    <dgm:pt modelId="{07FF5FEB-8695-4CE1-A03D-4EB3B6856E52}" type="pres">
      <dgm:prSet presAssocID="{D64E402F-21B2-458D-AFD4-3FB7275A4583}" presName="tx1" presStyleLbl="revTx" presStyleIdx="0" presStyleCnt="6"/>
      <dgm:spPr/>
    </dgm:pt>
    <dgm:pt modelId="{11B027DF-6BAB-4237-A92A-4BA6D80D801E}" type="pres">
      <dgm:prSet presAssocID="{D64E402F-21B2-458D-AFD4-3FB7275A4583}" presName="vert1" presStyleCnt="0"/>
      <dgm:spPr/>
    </dgm:pt>
    <dgm:pt modelId="{A8F34D10-674A-4586-A903-C57FFCB1321E}" type="pres">
      <dgm:prSet presAssocID="{39F3489F-28B9-439D-A711-5B3A12787C4E}" presName="vertSpace2a" presStyleCnt="0"/>
      <dgm:spPr/>
    </dgm:pt>
    <dgm:pt modelId="{C89EBCB1-B355-4914-9043-AFDEF75162D0}" type="pres">
      <dgm:prSet presAssocID="{39F3489F-28B9-439D-A711-5B3A12787C4E}" presName="horz2" presStyleCnt="0"/>
      <dgm:spPr/>
    </dgm:pt>
    <dgm:pt modelId="{918C5CCC-D7B0-4EBC-A893-B37B9FE811DC}" type="pres">
      <dgm:prSet presAssocID="{39F3489F-28B9-439D-A711-5B3A12787C4E}" presName="horzSpace2" presStyleCnt="0"/>
      <dgm:spPr/>
    </dgm:pt>
    <dgm:pt modelId="{6A7DFF26-19B2-4BCF-8571-9E78123FB769}" type="pres">
      <dgm:prSet presAssocID="{39F3489F-28B9-439D-A711-5B3A12787C4E}" presName="tx2" presStyleLbl="revTx" presStyleIdx="1" presStyleCnt="6"/>
      <dgm:spPr/>
    </dgm:pt>
    <dgm:pt modelId="{51344C2F-9594-4077-861E-EEAF468EAEA8}" type="pres">
      <dgm:prSet presAssocID="{39F3489F-28B9-439D-A711-5B3A12787C4E}" presName="vert2" presStyleCnt="0"/>
      <dgm:spPr/>
    </dgm:pt>
    <dgm:pt modelId="{066C4B20-5C37-47B1-B164-95A67321BDE9}" type="pres">
      <dgm:prSet presAssocID="{39F3489F-28B9-439D-A711-5B3A12787C4E}" presName="thinLine2b" presStyleLbl="callout" presStyleIdx="0" presStyleCnt="5"/>
      <dgm:spPr/>
    </dgm:pt>
    <dgm:pt modelId="{398E3076-3344-4E49-9B7A-4E7F7BBD8A2D}" type="pres">
      <dgm:prSet presAssocID="{39F3489F-28B9-439D-A711-5B3A12787C4E}" presName="vertSpace2b" presStyleCnt="0"/>
      <dgm:spPr/>
    </dgm:pt>
    <dgm:pt modelId="{B47688D2-9A9B-4224-A251-5375B4A1BFAD}" type="pres">
      <dgm:prSet presAssocID="{0DA0E599-4226-4315-9548-A2C0D88DC8B9}" presName="horz2" presStyleCnt="0"/>
      <dgm:spPr/>
    </dgm:pt>
    <dgm:pt modelId="{DF476EBE-03FD-46D8-868E-03DF55A224AC}" type="pres">
      <dgm:prSet presAssocID="{0DA0E599-4226-4315-9548-A2C0D88DC8B9}" presName="horzSpace2" presStyleCnt="0"/>
      <dgm:spPr/>
    </dgm:pt>
    <dgm:pt modelId="{EB22E23C-BD85-4EC0-B9A9-E82340D55F5A}" type="pres">
      <dgm:prSet presAssocID="{0DA0E599-4226-4315-9548-A2C0D88DC8B9}" presName="tx2" presStyleLbl="revTx" presStyleIdx="2" presStyleCnt="6"/>
      <dgm:spPr/>
    </dgm:pt>
    <dgm:pt modelId="{FF8B23C1-F6AF-44F8-87EE-E33A1A6BC74E}" type="pres">
      <dgm:prSet presAssocID="{0DA0E599-4226-4315-9548-A2C0D88DC8B9}" presName="vert2" presStyleCnt="0"/>
      <dgm:spPr/>
    </dgm:pt>
    <dgm:pt modelId="{5060EF60-C933-49B5-AD63-A2E40AEFA8B7}" type="pres">
      <dgm:prSet presAssocID="{0DA0E599-4226-4315-9548-A2C0D88DC8B9}" presName="thinLine2b" presStyleLbl="callout" presStyleIdx="1" presStyleCnt="5"/>
      <dgm:spPr/>
    </dgm:pt>
    <dgm:pt modelId="{D4DFFF97-155B-496D-A5FD-2512FC2202DD}" type="pres">
      <dgm:prSet presAssocID="{0DA0E599-4226-4315-9548-A2C0D88DC8B9}" presName="vertSpace2b" presStyleCnt="0"/>
      <dgm:spPr/>
    </dgm:pt>
    <dgm:pt modelId="{4280D7C2-9814-4F43-B55C-F388C1F5FA46}" type="pres">
      <dgm:prSet presAssocID="{36F47153-DAF3-4FAD-8D22-66EB8928CD11}" presName="horz2" presStyleCnt="0"/>
      <dgm:spPr/>
    </dgm:pt>
    <dgm:pt modelId="{7D7A85E7-CAAC-473E-A554-F138006700BF}" type="pres">
      <dgm:prSet presAssocID="{36F47153-DAF3-4FAD-8D22-66EB8928CD11}" presName="horzSpace2" presStyleCnt="0"/>
      <dgm:spPr/>
    </dgm:pt>
    <dgm:pt modelId="{C06F16A9-B75B-4B43-86C2-34F2B1A73922}" type="pres">
      <dgm:prSet presAssocID="{36F47153-DAF3-4FAD-8D22-66EB8928CD11}" presName="tx2" presStyleLbl="revTx" presStyleIdx="3" presStyleCnt="6"/>
      <dgm:spPr/>
    </dgm:pt>
    <dgm:pt modelId="{806B9D5F-F579-4113-9FAE-44559F45FD32}" type="pres">
      <dgm:prSet presAssocID="{36F47153-DAF3-4FAD-8D22-66EB8928CD11}" presName="vert2" presStyleCnt="0"/>
      <dgm:spPr/>
    </dgm:pt>
    <dgm:pt modelId="{2B921289-DD89-4D3F-882A-93A17A7E2F08}" type="pres">
      <dgm:prSet presAssocID="{36F47153-DAF3-4FAD-8D22-66EB8928CD11}" presName="thinLine2b" presStyleLbl="callout" presStyleIdx="2" presStyleCnt="5"/>
      <dgm:spPr/>
    </dgm:pt>
    <dgm:pt modelId="{F6B66CE5-2426-4AA5-A056-F9D9E0DDFD47}" type="pres">
      <dgm:prSet presAssocID="{36F47153-DAF3-4FAD-8D22-66EB8928CD11}" presName="vertSpace2b" presStyleCnt="0"/>
      <dgm:spPr/>
    </dgm:pt>
    <dgm:pt modelId="{4D6CC517-D41D-4652-91B0-1231DBCDFD9F}" type="pres">
      <dgm:prSet presAssocID="{CD5C03BD-1D6C-4D52-8309-428126FACDA4}" presName="horz2" presStyleCnt="0"/>
      <dgm:spPr/>
    </dgm:pt>
    <dgm:pt modelId="{EBE361D4-5A52-4642-A3C7-AD4B4194FBF4}" type="pres">
      <dgm:prSet presAssocID="{CD5C03BD-1D6C-4D52-8309-428126FACDA4}" presName="horzSpace2" presStyleCnt="0"/>
      <dgm:spPr/>
    </dgm:pt>
    <dgm:pt modelId="{4CEB3979-4732-4DD9-B4CF-82A7E1FF687B}" type="pres">
      <dgm:prSet presAssocID="{CD5C03BD-1D6C-4D52-8309-428126FACDA4}" presName="tx2" presStyleLbl="revTx" presStyleIdx="4" presStyleCnt="6"/>
      <dgm:spPr/>
    </dgm:pt>
    <dgm:pt modelId="{77BCB574-11E2-49A3-B9CB-1E47B89B54BD}" type="pres">
      <dgm:prSet presAssocID="{CD5C03BD-1D6C-4D52-8309-428126FACDA4}" presName="vert2" presStyleCnt="0"/>
      <dgm:spPr/>
    </dgm:pt>
    <dgm:pt modelId="{52694D52-4951-44EA-B252-96B411465A18}" type="pres">
      <dgm:prSet presAssocID="{CD5C03BD-1D6C-4D52-8309-428126FACDA4}" presName="thinLine2b" presStyleLbl="callout" presStyleIdx="3" presStyleCnt="5"/>
      <dgm:spPr/>
    </dgm:pt>
    <dgm:pt modelId="{B5A88693-2EBF-4CE0-B63A-65C7D086D693}" type="pres">
      <dgm:prSet presAssocID="{CD5C03BD-1D6C-4D52-8309-428126FACDA4}" presName="vertSpace2b" presStyleCnt="0"/>
      <dgm:spPr/>
    </dgm:pt>
    <dgm:pt modelId="{4A34B776-0C64-4E4C-A428-C344A45D5D90}" type="pres">
      <dgm:prSet presAssocID="{C69E797B-4E1D-4B08-B5C0-A7BB125238A7}" presName="horz2" presStyleCnt="0"/>
      <dgm:spPr/>
    </dgm:pt>
    <dgm:pt modelId="{FE413FA5-705D-42A4-A4B7-7039E14A6643}" type="pres">
      <dgm:prSet presAssocID="{C69E797B-4E1D-4B08-B5C0-A7BB125238A7}" presName="horzSpace2" presStyleCnt="0"/>
      <dgm:spPr/>
    </dgm:pt>
    <dgm:pt modelId="{979D7871-9800-41C2-9C5E-0BF7D9D66563}" type="pres">
      <dgm:prSet presAssocID="{C69E797B-4E1D-4B08-B5C0-A7BB125238A7}" presName="tx2" presStyleLbl="revTx" presStyleIdx="5" presStyleCnt="6"/>
      <dgm:spPr/>
    </dgm:pt>
    <dgm:pt modelId="{937985E2-B043-4E6A-916A-E1CC9BFB2B34}" type="pres">
      <dgm:prSet presAssocID="{C69E797B-4E1D-4B08-B5C0-A7BB125238A7}" presName="vert2" presStyleCnt="0"/>
      <dgm:spPr/>
    </dgm:pt>
    <dgm:pt modelId="{A178A83F-FA01-44E9-8BBE-6A54456CBC2D}" type="pres">
      <dgm:prSet presAssocID="{C69E797B-4E1D-4B08-B5C0-A7BB125238A7}" presName="thinLine2b" presStyleLbl="callout" presStyleIdx="4" presStyleCnt="5"/>
      <dgm:spPr/>
    </dgm:pt>
    <dgm:pt modelId="{9A066B0A-4576-4947-9344-91684C77217F}" type="pres">
      <dgm:prSet presAssocID="{C69E797B-4E1D-4B08-B5C0-A7BB125238A7}" presName="vertSpace2b" presStyleCnt="0"/>
      <dgm:spPr/>
    </dgm:pt>
  </dgm:ptLst>
  <dgm:cxnLst>
    <dgm:cxn modelId="{8A722617-3A67-4F8C-8783-1E3D176A9B06}" srcId="{D64E402F-21B2-458D-AFD4-3FB7275A4583}" destId="{36F47153-DAF3-4FAD-8D22-66EB8928CD11}" srcOrd="2" destOrd="0" parTransId="{CC272936-79C5-44BC-842F-01C6DBAB4A06}" sibTransId="{FB40DBFC-5FE6-4106-9598-CE376FBCB609}"/>
    <dgm:cxn modelId="{2FD88366-D0D0-47C1-839A-561AF7E3C2D5}" type="presOf" srcId="{39F3489F-28B9-439D-A711-5B3A12787C4E}" destId="{6A7DFF26-19B2-4BCF-8571-9E78123FB769}" srcOrd="0" destOrd="0" presId="urn:microsoft.com/office/officeart/2008/layout/LinedList"/>
    <dgm:cxn modelId="{8BC3AA75-6751-4A8F-B10B-23741A4273AB}" srcId="{D64E402F-21B2-458D-AFD4-3FB7275A4583}" destId="{CD5C03BD-1D6C-4D52-8309-428126FACDA4}" srcOrd="3" destOrd="0" parTransId="{02CCF551-B4BB-4FB0-8C8E-552771F561E3}" sibTransId="{410B639C-7915-4022-BFDA-4EE862C2B9EC}"/>
    <dgm:cxn modelId="{AC933659-72D0-4769-9C4B-A2FC5BED3A56}" srcId="{739D2267-5F30-47F6-826D-83B6EA8275F0}" destId="{D64E402F-21B2-458D-AFD4-3FB7275A4583}" srcOrd="0" destOrd="0" parTransId="{D37DA10C-C0A8-4E40-B66A-D3A191D1A0E5}" sibTransId="{2E8D78E8-8261-4E54-BB78-B9A2982A0A9C}"/>
    <dgm:cxn modelId="{D62938B9-9D96-48B6-B35B-0D61F82CE829}" srcId="{D64E402F-21B2-458D-AFD4-3FB7275A4583}" destId="{39F3489F-28B9-439D-A711-5B3A12787C4E}" srcOrd="0" destOrd="0" parTransId="{5B3EDADB-4076-4442-BF0C-966A5CA246C8}" sibTransId="{6B180638-A3C7-4639-873C-7E8420ACD443}"/>
    <dgm:cxn modelId="{E1F122BB-DC79-41FB-B58F-A9331C280405}" type="presOf" srcId="{CD5C03BD-1D6C-4D52-8309-428126FACDA4}" destId="{4CEB3979-4732-4DD9-B4CF-82A7E1FF687B}" srcOrd="0" destOrd="0" presId="urn:microsoft.com/office/officeart/2008/layout/LinedList"/>
    <dgm:cxn modelId="{8EF2FBC5-B24F-481A-91C5-AF6DEB8C6BA4}" type="presOf" srcId="{36F47153-DAF3-4FAD-8D22-66EB8928CD11}" destId="{C06F16A9-B75B-4B43-86C2-34F2B1A73922}" srcOrd="0" destOrd="0" presId="urn:microsoft.com/office/officeart/2008/layout/LinedList"/>
    <dgm:cxn modelId="{FF38A4CC-B4B0-4B42-BA7C-93A2A46CA36D}" srcId="{D64E402F-21B2-458D-AFD4-3FB7275A4583}" destId="{C69E797B-4E1D-4B08-B5C0-A7BB125238A7}" srcOrd="4" destOrd="0" parTransId="{49C3FD69-8B75-4037-B575-A8576FAB584E}" sibTransId="{E519379B-CA28-4A00-9FC1-31216C3ED368}"/>
    <dgm:cxn modelId="{58EC43D2-C9E5-4687-A13E-C2D2781F5DB1}" type="presOf" srcId="{739D2267-5F30-47F6-826D-83B6EA8275F0}" destId="{28880B52-1A14-4D5C-B312-7E03748C1DD4}" srcOrd="0" destOrd="0" presId="urn:microsoft.com/office/officeart/2008/layout/LinedList"/>
    <dgm:cxn modelId="{87DE0AD6-09E3-4C93-A373-0994C0A87E90}" type="presOf" srcId="{D64E402F-21B2-458D-AFD4-3FB7275A4583}" destId="{07FF5FEB-8695-4CE1-A03D-4EB3B6856E52}" srcOrd="0" destOrd="0" presId="urn:microsoft.com/office/officeart/2008/layout/LinedList"/>
    <dgm:cxn modelId="{157834E7-8850-42A2-8298-3589889914C9}" srcId="{D64E402F-21B2-458D-AFD4-3FB7275A4583}" destId="{0DA0E599-4226-4315-9548-A2C0D88DC8B9}" srcOrd="1" destOrd="0" parTransId="{36D70A70-BFF4-4474-87CB-E54941AD4F90}" sibTransId="{F144FB60-7A80-4104-A87D-35DCDF18D009}"/>
    <dgm:cxn modelId="{7D7E5CF5-C3E8-4A57-BBE6-2CF79C99C25A}" type="presOf" srcId="{0DA0E599-4226-4315-9548-A2C0D88DC8B9}" destId="{EB22E23C-BD85-4EC0-B9A9-E82340D55F5A}" srcOrd="0" destOrd="0" presId="urn:microsoft.com/office/officeart/2008/layout/LinedList"/>
    <dgm:cxn modelId="{FFE691F7-762E-4647-BEC3-AB0E1D364A66}" type="presOf" srcId="{C69E797B-4E1D-4B08-B5C0-A7BB125238A7}" destId="{979D7871-9800-41C2-9C5E-0BF7D9D66563}" srcOrd="0" destOrd="0" presId="urn:microsoft.com/office/officeart/2008/layout/LinedList"/>
    <dgm:cxn modelId="{F1CD8C2E-7DF1-4931-9301-406BAEA2DBA6}" type="presParOf" srcId="{28880B52-1A14-4D5C-B312-7E03748C1DD4}" destId="{85AD56FD-C0AF-4632-BC8A-9E81BC237DF5}" srcOrd="0" destOrd="0" presId="urn:microsoft.com/office/officeart/2008/layout/LinedList"/>
    <dgm:cxn modelId="{D8218FE6-A5D1-4D83-9D53-818B0E0ED838}" type="presParOf" srcId="{28880B52-1A14-4D5C-B312-7E03748C1DD4}" destId="{BD529B25-77CC-48BA-ABCA-01B42E325208}" srcOrd="1" destOrd="0" presId="urn:microsoft.com/office/officeart/2008/layout/LinedList"/>
    <dgm:cxn modelId="{E57F2333-92D4-4D4D-B606-00B67FDE2702}" type="presParOf" srcId="{BD529B25-77CC-48BA-ABCA-01B42E325208}" destId="{07FF5FEB-8695-4CE1-A03D-4EB3B6856E52}" srcOrd="0" destOrd="0" presId="urn:microsoft.com/office/officeart/2008/layout/LinedList"/>
    <dgm:cxn modelId="{F42A8CB6-7AD0-44DC-8D90-9C79F226F1F4}" type="presParOf" srcId="{BD529B25-77CC-48BA-ABCA-01B42E325208}" destId="{11B027DF-6BAB-4237-A92A-4BA6D80D801E}" srcOrd="1" destOrd="0" presId="urn:microsoft.com/office/officeart/2008/layout/LinedList"/>
    <dgm:cxn modelId="{13F720B8-8A2A-46D8-A755-8ADAFA22B9D8}" type="presParOf" srcId="{11B027DF-6BAB-4237-A92A-4BA6D80D801E}" destId="{A8F34D10-674A-4586-A903-C57FFCB1321E}" srcOrd="0" destOrd="0" presId="urn:microsoft.com/office/officeart/2008/layout/LinedList"/>
    <dgm:cxn modelId="{BC2B3325-9B0C-47B2-B6E1-E1B3462B9FF8}" type="presParOf" srcId="{11B027DF-6BAB-4237-A92A-4BA6D80D801E}" destId="{C89EBCB1-B355-4914-9043-AFDEF75162D0}" srcOrd="1" destOrd="0" presId="urn:microsoft.com/office/officeart/2008/layout/LinedList"/>
    <dgm:cxn modelId="{40AA3A7D-2589-44E6-A7E5-F41C7C3DF7B5}" type="presParOf" srcId="{C89EBCB1-B355-4914-9043-AFDEF75162D0}" destId="{918C5CCC-D7B0-4EBC-A893-B37B9FE811DC}" srcOrd="0" destOrd="0" presId="urn:microsoft.com/office/officeart/2008/layout/LinedList"/>
    <dgm:cxn modelId="{4189B209-F7C4-4481-9766-D39F734873D0}" type="presParOf" srcId="{C89EBCB1-B355-4914-9043-AFDEF75162D0}" destId="{6A7DFF26-19B2-4BCF-8571-9E78123FB769}" srcOrd="1" destOrd="0" presId="urn:microsoft.com/office/officeart/2008/layout/LinedList"/>
    <dgm:cxn modelId="{61223D13-C817-44FC-8A8B-F0ABDF25910D}" type="presParOf" srcId="{C89EBCB1-B355-4914-9043-AFDEF75162D0}" destId="{51344C2F-9594-4077-861E-EEAF468EAEA8}" srcOrd="2" destOrd="0" presId="urn:microsoft.com/office/officeart/2008/layout/LinedList"/>
    <dgm:cxn modelId="{AA8F176A-FE2B-4FD9-AAEB-E922A96DDD83}" type="presParOf" srcId="{11B027DF-6BAB-4237-A92A-4BA6D80D801E}" destId="{066C4B20-5C37-47B1-B164-95A67321BDE9}" srcOrd="2" destOrd="0" presId="urn:microsoft.com/office/officeart/2008/layout/LinedList"/>
    <dgm:cxn modelId="{6DC56EEE-8990-421D-A7AB-750A486268BE}" type="presParOf" srcId="{11B027DF-6BAB-4237-A92A-4BA6D80D801E}" destId="{398E3076-3344-4E49-9B7A-4E7F7BBD8A2D}" srcOrd="3" destOrd="0" presId="urn:microsoft.com/office/officeart/2008/layout/LinedList"/>
    <dgm:cxn modelId="{D69566A3-20E0-46A5-B0D0-376389821FA2}" type="presParOf" srcId="{11B027DF-6BAB-4237-A92A-4BA6D80D801E}" destId="{B47688D2-9A9B-4224-A251-5375B4A1BFAD}" srcOrd="4" destOrd="0" presId="urn:microsoft.com/office/officeart/2008/layout/LinedList"/>
    <dgm:cxn modelId="{74E6F9A0-9891-459E-A5AB-65C8C75C1809}" type="presParOf" srcId="{B47688D2-9A9B-4224-A251-5375B4A1BFAD}" destId="{DF476EBE-03FD-46D8-868E-03DF55A224AC}" srcOrd="0" destOrd="0" presId="urn:microsoft.com/office/officeart/2008/layout/LinedList"/>
    <dgm:cxn modelId="{01A61C8C-98C3-452A-BF6C-31FB9A6B0779}" type="presParOf" srcId="{B47688D2-9A9B-4224-A251-5375B4A1BFAD}" destId="{EB22E23C-BD85-4EC0-B9A9-E82340D55F5A}" srcOrd="1" destOrd="0" presId="urn:microsoft.com/office/officeart/2008/layout/LinedList"/>
    <dgm:cxn modelId="{0B7FFA6C-E951-4606-BFED-8E7263C98B24}" type="presParOf" srcId="{B47688D2-9A9B-4224-A251-5375B4A1BFAD}" destId="{FF8B23C1-F6AF-44F8-87EE-E33A1A6BC74E}" srcOrd="2" destOrd="0" presId="urn:microsoft.com/office/officeart/2008/layout/LinedList"/>
    <dgm:cxn modelId="{303308E9-6945-4A69-AE8F-7D9D4CE0CE7C}" type="presParOf" srcId="{11B027DF-6BAB-4237-A92A-4BA6D80D801E}" destId="{5060EF60-C933-49B5-AD63-A2E40AEFA8B7}" srcOrd="5" destOrd="0" presId="urn:microsoft.com/office/officeart/2008/layout/LinedList"/>
    <dgm:cxn modelId="{E64B37C6-06D5-497F-B781-8F39156B234D}" type="presParOf" srcId="{11B027DF-6BAB-4237-A92A-4BA6D80D801E}" destId="{D4DFFF97-155B-496D-A5FD-2512FC2202DD}" srcOrd="6" destOrd="0" presId="urn:microsoft.com/office/officeart/2008/layout/LinedList"/>
    <dgm:cxn modelId="{1292D84D-D908-4121-8115-C3F8D004930B}" type="presParOf" srcId="{11B027DF-6BAB-4237-A92A-4BA6D80D801E}" destId="{4280D7C2-9814-4F43-B55C-F388C1F5FA46}" srcOrd="7" destOrd="0" presId="urn:microsoft.com/office/officeart/2008/layout/LinedList"/>
    <dgm:cxn modelId="{3E54AAEE-430B-4202-B1C5-CE125B611335}" type="presParOf" srcId="{4280D7C2-9814-4F43-B55C-F388C1F5FA46}" destId="{7D7A85E7-CAAC-473E-A554-F138006700BF}" srcOrd="0" destOrd="0" presId="urn:microsoft.com/office/officeart/2008/layout/LinedList"/>
    <dgm:cxn modelId="{B2CBEBEC-5E9A-45E2-B21E-8B7BCD8DEDD3}" type="presParOf" srcId="{4280D7C2-9814-4F43-B55C-F388C1F5FA46}" destId="{C06F16A9-B75B-4B43-86C2-34F2B1A73922}" srcOrd="1" destOrd="0" presId="urn:microsoft.com/office/officeart/2008/layout/LinedList"/>
    <dgm:cxn modelId="{EE133C9D-2D72-4956-8B25-AFB5E1C23F50}" type="presParOf" srcId="{4280D7C2-9814-4F43-B55C-F388C1F5FA46}" destId="{806B9D5F-F579-4113-9FAE-44559F45FD32}" srcOrd="2" destOrd="0" presId="urn:microsoft.com/office/officeart/2008/layout/LinedList"/>
    <dgm:cxn modelId="{A6AFDC1A-D4E9-4636-A4AD-5D4D4C43EC3F}" type="presParOf" srcId="{11B027DF-6BAB-4237-A92A-4BA6D80D801E}" destId="{2B921289-DD89-4D3F-882A-93A17A7E2F08}" srcOrd="8" destOrd="0" presId="urn:microsoft.com/office/officeart/2008/layout/LinedList"/>
    <dgm:cxn modelId="{63475D2B-FB87-4748-B9F2-5EC3C47997F0}" type="presParOf" srcId="{11B027DF-6BAB-4237-A92A-4BA6D80D801E}" destId="{F6B66CE5-2426-4AA5-A056-F9D9E0DDFD47}" srcOrd="9" destOrd="0" presId="urn:microsoft.com/office/officeart/2008/layout/LinedList"/>
    <dgm:cxn modelId="{C70D3E48-FBC7-4E40-A8D4-4A5361F77024}" type="presParOf" srcId="{11B027DF-6BAB-4237-A92A-4BA6D80D801E}" destId="{4D6CC517-D41D-4652-91B0-1231DBCDFD9F}" srcOrd="10" destOrd="0" presId="urn:microsoft.com/office/officeart/2008/layout/LinedList"/>
    <dgm:cxn modelId="{B47D5917-276F-4966-98DA-7C6C22226A33}" type="presParOf" srcId="{4D6CC517-D41D-4652-91B0-1231DBCDFD9F}" destId="{EBE361D4-5A52-4642-A3C7-AD4B4194FBF4}" srcOrd="0" destOrd="0" presId="urn:microsoft.com/office/officeart/2008/layout/LinedList"/>
    <dgm:cxn modelId="{E05D736F-23EB-4FE0-99CE-A268F8BBF912}" type="presParOf" srcId="{4D6CC517-D41D-4652-91B0-1231DBCDFD9F}" destId="{4CEB3979-4732-4DD9-B4CF-82A7E1FF687B}" srcOrd="1" destOrd="0" presId="urn:microsoft.com/office/officeart/2008/layout/LinedList"/>
    <dgm:cxn modelId="{602A04A2-C504-4D5E-A510-154624258379}" type="presParOf" srcId="{4D6CC517-D41D-4652-91B0-1231DBCDFD9F}" destId="{77BCB574-11E2-49A3-B9CB-1E47B89B54BD}" srcOrd="2" destOrd="0" presId="urn:microsoft.com/office/officeart/2008/layout/LinedList"/>
    <dgm:cxn modelId="{CBF6386A-2739-4007-9ADC-5972E4F0747F}" type="presParOf" srcId="{11B027DF-6BAB-4237-A92A-4BA6D80D801E}" destId="{52694D52-4951-44EA-B252-96B411465A18}" srcOrd="11" destOrd="0" presId="urn:microsoft.com/office/officeart/2008/layout/LinedList"/>
    <dgm:cxn modelId="{82511E80-9C28-4597-8E98-5EF168432C49}" type="presParOf" srcId="{11B027DF-6BAB-4237-A92A-4BA6D80D801E}" destId="{B5A88693-2EBF-4CE0-B63A-65C7D086D693}" srcOrd="12" destOrd="0" presId="urn:microsoft.com/office/officeart/2008/layout/LinedList"/>
    <dgm:cxn modelId="{ABAFD437-F675-4F5B-B6B9-A79B74A4FE40}" type="presParOf" srcId="{11B027DF-6BAB-4237-A92A-4BA6D80D801E}" destId="{4A34B776-0C64-4E4C-A428-C344A45D5D90}" srcOrd="13" destOrd="0" presId="urn:microsoft.com/office/officeart/2008/layout/LinedList"/>
    <dgm:cxn modelId="{88B46D90-6256-4DF0-8739-40B5FC4EA579}" type="presParOf" srcId="{4A34B776-0C64-4E4C-A428-C344A45D5D90}" destId="{FE413FA5-705D-42A4-A4B7-7039E14A6643}" srcOrd="0" destOrd="0" presId="urn:microsoft.com/office/officeart/2008/layout/LinedList"/>
    <dgm:cxn modelId="{A58859F5-9452-4E56-809B-C92C5DC8733E}" type="presParOf" srcId="{4A34B776-0C64-4E4C-A428-C344A45D5D90}" destId="{979D7871-9800-41C2-9C5E-0BF7D9D66563}" srcOrd="1" destOrd="0" presId="urn:microsoft.com/office/officeart/2008/layout/LinedList"/>
    <dgm:cxn modelId="{228338BA-B61C-449E-8FA9-DD9FD976E196}" type="presParOf" srcId="{4A34B776-0C64-4E4C-A428-C344A45D5D90}" destId="{937985E2-B043-4E6A-916A-E1CC9BFB2B34}" srcOrd="2" destOrd="0" presId="urn:microsoft.com/office/officeart/2008/layout/LinedList"/>
    <dgm:cxn modelId="{15365561-8BA9-4666-98D2-0BB6B74DF2A6}" type="presParOf" srcId="{11B027DF-6BAB-4237-A92A-4BA6D80D801E}" destId="{A178A83F-FA01-44E9-8BBE-6A54456CBC2D}" srcOrd="14" destOrd="0" presId="urn:microsoft.com/office/officeart/2008/layout/LinedList"/>
    <dgm:cxn modelId="{AA801328-C705-49D5-AC83-76249D3D6E34}" type="presParOf" srcId="{11B027DF-6BAB-4237-A92A-4BA6D80D801E}" destId="{9A066B0A-4576-4947-9344-91684C77217F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39D2267-5F30-47F6-826D-83B6EA8275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163504-84D4-4A6C-B7BE-01F060818255}">
      <dgm:prSet/>
      <dgm:spPr/>
      <dgm:t>
        <a:bodyPr/>
        <a:lstStyle/>
        <a:p>
          <a:r>
            <a:rPr lang="en-US" dirty="0"/>
            <a:t>Runtime</a:t>
          </a:r>
        </a:p>
      </dgm:t>
    </dgm:pt>
    <dgm:pt modelId="{2BD1DA05-C77B-4232-8AAC-FA68797559A0}" type="parTrans" cxnId="{9FAD4236-816D-4BD4-9797-736332BD3DEA}">
      <dgm:prSet/>
      <dgm:spPr/>
      <dgm:t>
        <a:bodyPr/>
        <a:lstStyle/>
        <a:p>
          <a:endParaRPr lang="en-US"/>
        </a:p>
      </dgm:t>
    </dgm:pt>
    <dgm:pt modelId="{A01ABEF9-E863-4301-8A4B-1D7B741E43D5}" type="sibTrans" cxnId="{9FAD4236-816D-4BD4-9797-736332BD3DEA}">
      <dgm:prSet/>
      <dgm:spPr/>
      <dgm:t>
        <a:bodyPr/>
        <a:lstStyle/>
        <a:p>
          <a:endParaRPr lang="en-US"/>
        </a:p>
      </dgm:t>
    </dgm:pt>
    <dgm:pt modelId="{FDCC32A4-245B-401D-AE67-812A6C75B109}">
      <dgm:prSet/>
      <dgm:spPr/>
      <dgm:t>
        <a:bodyPr/>
        <a:lstStyle/>
        <a:p>
          <a:r>
            <a:rPr lang="en-US" dirty="0"/>
            <a:t>.NET</a:t>
          </a:r>
        </a:p>
      </dgm:t>
    </dgm:pt>
    <dgm:pt modelId="{8717ABF5-E785-4926-A5CD-EB7C5D9F2A4C}" type="parTrans" cxnId="{1A6D9A26-5DB9-4DEB-A683-FEDF176E76E6}">
      <dgm:prSet/>
      <dgm:spPr/>
      <dgm:t>
        <a:bodyPr/>
        <a:lstStyle/>
        <a:p>
          <a:endParaRPr lang="en-US"/>
        </a:p>
      </dgm:t>
    </dgm:pt>
    <dgm:pt modelId="{16C76A0B-6B48-438C-94B6-09F71AB47FC0}" type="sibTrans" cxnId="{1A6D9A26-5DB9-4DEB-A683-FEDF176E76E6}">
      <dgm:prSet/>
      <dgm:spPr/>
      <dgm:t>
        <a:bodyPr/>
        <a:lstStyle/>
        <a:p>
          <a:endParaRPr lang="en-US"/>
        </a:p>
      </dgm:t>
    </dgm:pt>
    <dgm:pt modelId="{0F78CF88-5F37-4B9F-98AE-83F17D9F2792}">
      <dgm:prSet/>
      <dgm:spPr/>
      <dgm:t>
        <a:bodyPr/>
        <a:lstStyle/>
        <a:p>
          <a:r>
            <a:rPr lang="en-US" dirty="0"/>
            <a:t>WinRT</a:t>
          </a:r>
        </a:p>
      </dgm:t>
    </dgm:pt>
    <dgm:pt modelId="{2DC52C32-7A19-4E61-8EAA-59B3F168574F}" type="parTrans" cxnId="{37D8DE5A-9BB1-4650-88D8-FC7DCD4D59A0}">
      <dgm:prSet/>
      <dgm:spPr/>
      <dgm:t>
        <a:bodyPr/>
        <a:lstStyle/>
        <a:p>
          <a:endParaRPr lang="en-US"/>
        </a:p>
      </dgm:t>
    </dgm:pt>
    <dgm:pt modelId="{501D97AC-B3FA-4EC9-A348-FF04D83A1F22}" type="sibTrans" cxnId="{37D8DE5A-9BB1-4650-88D8-FC7DCD4D59A0}">
      <dgm:prSet/>
      <dgm:spPr/>
      <dgm:t>
        <a:bodyPr/>
        <a:lstStyle/>
        <a:p>
          <a:endParaRPr lang="en-US"/>
        </a:p>
      </dgm:t>
    </dgm:pt>
    <dgm:pt modelId="{416DAB61-055B-4B8F-B165-CC526D890D0C}">
      <dgm:prSet/>
      <dgm:spPr/>
      <dgm:t>
        <a:bodyPr/>
        <a:lstStyle/>
        <a:p>
          <a:r>
            <a:rPr lang="en-US" dirty="0" err="1"/>
            <a:t>Xamarin.Android</a:t>
          </a:r>
          <a:endParaRPr lang="en-US" dirty="0"/>
        </a:p>
      </dgm:t>
    </dgm:pt>
    <dgm:pt modelId="{8D56B594-F0F8-4A14-913E-8DC4976F9052}" type="parTrans" cxnId="{C1E5509A-1887-48F3-9E43-E6B4CC4A85DF}">
      <dgm:prSet/>
      <dgm:spPr/>
      <dgm:t>
        <a:bodyPr/>
        <a:lstStyle/>
        <a:p>
          <a:endParaRPr lang="en-US"/>
        </a:p>
      </dgm:t>
    </dgm:pt>
    <dgm:pt modelId="{47E80B4F-243E-49CA-B19D-2F3CDED1A152}" type="sibTrans" cxnId="{C1E5509A-1887-48F3-9E43-E6B4CC4A85DF}">
      <dgm:prSet/>
      <dgm:spPr/>
      <dgm:t>
        <a:bodyPr/>
        <a:lstStyle/>
        <a:p>
          <a:endParaRPr lang="en-US"/>
        </a:p>
      </dgm:t>
    </dgm:pt>
    <dgm:pt modelId="{2A31EFD9-5C11-4C78-A102-16CC0FF6E23D}">
      <dgm:prSet/>
      <dgm:spPr>
        <a:solidFill>
          <a:srgbClr val="92D050"/>
        </a:solidFill>
      </dgm:spPr>
      <dgm:t>
        <a:bodyPr/>
        <a:lstStyle/>
        <a:p>
          <a:r>
            <a:rPr lang="en-US" dirty="0" err="1"/>
            <a:t>Xamarin.iOS</a:t>
          </a:r>
          <a:endParaRPr lang="en-US" dirty="0"/>
        </a:p>
      </dgm:t>
    </dgm:pt>
    <dgm:pt modelId="{CE16443D-8E24-47A3-AFDD-2DB30077B893}" type="parTrans" cxnId="{7ACD5556-2970-47A0-ABB5-7D882C0FA59A}">
      <dgm:prSet/>
      <dgm:spPr/>
      <dgm:t>
        <a:bodyPr/>
        <a:lstStyle/>
        <a:p>
          <a:endParaRPr lang="en-US"/>
        </a:p>
      </dgm:t>
    </dgm:pt>
    <dgm:pt modelId="{21B2BE8F-E362-4923-B198-D09F189F652B}" type="sibTrans" cxnId="{7ACD5556-2970-47A0-ABB5-7D882C0FA59A}">
      <dgm:prSet/>
      <dgm:spPr/>
      <dgm:t>
        <a:bodyPr/>
        <a:lstStyle/>
        <a:p>
          <a:endParaRPr lang="en-US"/>
        </a:p>
      </dgm:t>
    </dgm:pt>
    <dgm:pt modelId="{77C9321D-C8E1-4D6B-B5B3-308AFA7E8D06}">
      <dgm:prSet/>
      <dgm:spPr/>
      <dgm:t>
        <a:bodyPr/>
        <a:lstStyle/>
        <a:p>
          <a:r>
            <a:rPr lang="en-US" dirty="0" err="1"/>
            <a:t>Xamarin.Mac</a:t>
          </a:r>
          <a:endParaRPr lang="en-US" dirty="0"/>
        </a:p>
      </dgm:t>
    </dgm:pt>
    <dgm:pt modelId="{CCB4E69C-3717-4BFB-BF3D-BCF80078980B}" type="parTrans" cxnId="{5388C175-E058-46CE-AEFA-35C75A4B35B6}">
      <dgm:prSet/>
      <dgm:spPr/>
      <dgm:t>
        <a:bodyPr/>
        <a:lstStyle/>
        <a:p>
          <a:endParaRPr lang="en-US"/>
        </a:p>
      </dgm:t>
    </dgm:pt>
    <dgm:pt modelId="{A7A59AE3-054D-429E-B537-13F524662BF1}" type="sibTrans" cxnId="{5388C175-E058-46CE-AEFA-35C75A4B35B6}">
      <dgm:prSet/>
      <dgm:spPr/>
      <dgm:t>
        <a:bodyPr/>
        <a:lstStyle/>
        <a:p>
          <a:endParaRPr lang="en-US"/>
        </a:p>
      </dgm:t>
    </dgm:pt>
    <dgm:pt modelId="{15D79871-A415-45BB-9412-5331C7BD32EA}">
      <dgm:prSet/>
      <dgm:spPr/>
      <dgm:t>
        <a:bodyPr/>
        <a:lstStyle/>
        <a:p>
          <a:r>
            <a:rPr lang="en-US" dirty="0" err="1"/>
            <a:t>DotNetCore</a:t>
          </a:r>
          <a:endParaRPr lang="en-US" dirty="0"/>
        </a:p>
      </dgm:t>
    </dgm:pt>
    <dgm:pt modelId="{3AC3BF47-270A-4782-BEE8-DB4349DAB439}" type="parTrans" cxnId="{007A99BE-0D58-4DB2-B8A9-9BE8300B3E0A}">
      <dgm:prSet/>
      <dgm:spPr/>
      <dgm:t>
        <a:bodyPr/>
        <a:lstStyle/>
        <a:p>
          <a:endParaRPr lang="en-US"/>
        </a:p>
      </dgm:t>
    </dgm:pt>
    <dgm:pt modelId="{EAB6B3BF-0F44-4CBB-84AE-3AF353384047}" type="sibTrans" cxnId="{007A99BE-0D58-4DB2-B8A9-9BE8300B3E0A}">
      <dgm:prSet/>
      <dgm:spPr/>
      <dgm:t>
        <a:bodyPr/>
        <a:lstStyle/>
        <a:p>
          <a:endParaRPr lang="en-US"/>
        </a:p>
      </dgm:t>
    </dgm:pt>
    <dgm:pt modelId="{44DE8CDA-B824-44D0-B79E-41B1E36F6BD5}">
      <dgm:prSet/>
      <dgm:spPr/>
      <dgm:t>
        <a:bodyPr/>
        <a:lstStyle/>
        <a:p>
          <a:r>
            <a:rPr lang="en-US" dirty="0" err="1"/>
            <a:t>Xamarin.UWP</a:t>
          </a:r>
          <a:endParaRPr lang="en-US" dirty="0"/>
        </a:p>
      </dgm:t>
    </dgm:pt>
    <dgm:pt modelId="{9A83BBFA-20F9-4419-BAB3-798B7AAE3159}" type="parTrans" cxnId="{14EF351D-F639-4D24-A1C1-25E035540705}">
      <dgm:prSet/>
      <dgm:spPr/>
      <dgm:t>
        <a:bodyPr/>
        <a:lstStyle/>
        <a:p>
          <a:endParaRPr lang="en-US"/>
        </a:p>
      </dgm:t>
    </dgm:pt>
    <dgm:pt modelId="{B7FDBE73-10FD-4512-80B6-93B6C2A8AF4C}" type="sibTrans" cxnId="{14EF351D-F639-4D24-A1C1-25E035540705}">
      <dgm:prSet/>
      <dgm:spPr/>
      <dgm:t>
        <a:bodyPr/>
        <a:lstStyle/>
        <a:p>
          <a:endParaRPr lang="en-US"/>
        </a:p>
      </dgm:t>
    </dgm:pt>
    <dgm:pt modelId="{382EE4A3-EEF5-47A6-88F4-43E5A3EA25A4}" type="pres">
      <dgm:prSet presAssocID="{739D2267-5F30-47F6-826D-83B6EA8275F0}" presName="vert0" presStyleCnt="0">
        <dgm:presLayoutVars>
          <dgm:dir/>
          <dgm:animOne val="branch"/>
          <dgm:animLvl val="lvl"/>
        </dgm:presLayoutVars>
      </dgm:prSet>
      <dgm:spPr/>
    </dgm:pt>
    <dgm:pt modelId="{7753CBB4-401C-4E28-8851-446C02EDF1B9}" type="pres">
      <dgm:prSet presAssocID="{D9163504-84D4-4A6C-B7BE-01F060818255}" presName="thickLine" presStyleLbl="alignNode1" presStyleIdx="0" presStyleCnt="1"/>
      <dgm:spPr/>
    </dgm:pt>
    <dgm:pt modelId="{429FDEBC-8781-4704-8412-27135B2B700B}" type="pres">
      <dgm:prSet presAssocID="{D9163504-84D4-4A6C-B7BE-01F060818255}" presName="horz1" presStyleCnt="0"/>
      <dgm:spPr/>
    </dgm:pt>
    <dgm:pt modelId="{1FA22B4A-8F9B-439C-8A2C-963DC05E61A1}" type="pres">
      <dgm:prSet presAssocID="{D9163504-84D4-4A6C-B7BE-01F060818255}" presName="tx1" presStyleLbl="revTx" presStyleIdx="0" presStyleCnt="8"/>
      <dgm:spPr/>
    </dgm:pt>
    <dgm:pt modelId="{074CFE47-CB11-4CFA-81A0-5975CBA6089E}" type="pres">
      <dgm:prSet presAssocID="{D9163504-84D4-4A6C-B7BE-01F060818255}" presName="vert1" presStyleCnt="0"/>
      <dgm:spPr/>
    </dgm:pt>
    <dgm:pt modelId="{7CF8717A-FB5D-4ED0-8D91-1E50B5BFBC86}" type="pres">
      <dgm:prSet presAssocID="{FDCC32A4-245B-401D-AE67-812A6C75B109}" presName="vertSpace2a" presStyleCnt="0"/>
      <dgm:spPr/>
    </dgm:pt>
    <dgm:pt modelId="{EB6E3AC5-67C9-4372-9DC2-1F29352DC9D7}" type="pres">
      <dgm:prSet presAssocID="{FDCC32A4-245B-401D-AE67-812A6C75B109}" presName="horz2" presStyleCnt="0"/>
      <dgm:spPr/>
    </dgm:pt>
    <dgm:pt modelId="{8CB7CED6-4EB1-4CDC-B344-07E0D05943A5}" type="pres">
      <dgm:prSet presAssocID="{FDCC32A4-245B-401D-AE67-812A6C75B109}" presName="horzSpace2" presStyleCnt="0"/>
      <dgm:spPr/>
    </dgm:pt>
    <dgm:pt modelId="{396E06ED-ECF6-4D2E-B8F0-48F3BCB75465}" type="pres">
      <dgm:prSet presAssocID="{FDCC32A4-245B-401D-AE67-812A6C75B109}" presName="tx2" presStyleLbl="revTx" presStyleIdx="1" presStyleCnt="8"/>
      <dgm:spPr/>
    </dgm:pt>
    <dgm:pt modelId="{BA3D6C4C-004B-4F0B-95FF-5A19D5D228BA}" type="pres">
      <dgm:prSet presAssocID="{FDCC32A4-245B-401D-AE67-812A6C75B109}" presName="vert2" presStyleCnt="0"/>
      <dgm:spPr/>
    </dgm:pt>
    <dgm:pt modelId="{127A9BA0-10E9-40E0-98AE-85E41F8C8ADD}" type="pres">
      <dgm:prSet presAssocID="{FDCC32A4-245B-401D-AE67-812A6C75B109}" presName="thinLine2b" presStyleLbl="callout" presStyleIdx="0" presStyleCnt="7"/>
      <dgm:spPr/>
    </dgm:pt>
    <dgm:pt modelId="{AEE50EE4-AB49-40BD-BFEA-B3AEC5803F91}" type="pres">
      <dgm:prSet presAssocID="{FDCC32A4-245B-401D-AE67-812A6C75B109}" presName="vertSpace2b" presStyleCnt="0"/>
      <dgm:spPr/>
    </dgm:pt>
    <dgm:pt modelId="{4E3B025B-FDAF-4315-AE83-BF3BD5020608}" type="pres">
      <dgm:prSet presAssocID="{0F78CF88-5F37-4B9F-98AE-83F17D9F2792}" presName="horz2" presStyleCnt="0"/>
      <dgm:spPr/>
    </dgm:pt>
    <dgm:pt modelId="{73B11833-215A-4964-9C84-2FAD97777A5B}" type="pres">
      <dgm:prSet presAssocID="{0F78CF88-5F37-4B9F-98AE-83F17D9F2792}" presName="horzSpace2" presStyleCnt="0"/>
      <dgm:spPr/>
    </dgm:pt>
    <dgm:pt modelId="{EF6CE909-B458-4FFF-A6CC-6DE58D7255EE}" type="pres">
      <dgm:prSet presAssocID="{0F78CF88-5F37-4B9F-98AE-83F17D9F2792}" presName="tx2" presStyleLbl="revTx" presStyleIdx="2" presStyleCnt="8"/>
      <dgm:spPr/>
    </dgm:pt>
    <dgm:pt modelId="{3115220B-17CF-4D93-8679-B7A58F14B39C}" type="pres">
      <dgm:prSet presAssocID="{0F78CF88-5F37-4B9F-98AE-83F17D9F2792}" presName="vert2" presStyleCnt="0"/>
      <dgm:spPr/>
    </dgm:pt>
    <dgm:pt modelId="{84413A36-E9E8-4816-98D8-20D9F425C7F5}" type="pres">
      <dgm:prSet presAssocID="{0F78CF88-5F37-4B9F-98AE-83F17D9F2792}" presName="thinLine2b" presStyleLbl="callout" presStyleIdx="1" presStyleCnt="7"/>
      <dgm:spPr/>
    </dgm:pt>
    <dgm:pt modelId="{0004BAA9-ED09-433B-8CE4-30BB87AD3722}" type="pres">
      <dgm:prSet presAssocID="{0F78CF88-5F37-4B9F-98AE-83F17D9F2792}" presName="vertSpace2b" presStyleCnt="0"/>
      <dgm:spPr/>
    </dgm:pt>
    <dgm:pt modelId="{3B67EF7D-2B6E-4D25-B727-5DD7186F6D7A}" type="pres">
      <dgm:prSet presAssocID="{416DAB61-055B-4B8F-B165-CC526D890D0C}" presName="horz2" presStyleCnt="0"/>
      <dgm:spPr/>
    </dgm:pt>
    <dgm:pt modelId="{0C450A7E-CFB0-4A21-8203-B35D10EE4A30}" type="pres">
      <dgm:prSet presAssocID="{416DAB61-055B-4B8F-B165-CC526D890D0C}" presName="horzSpace2" presStyleCnt="0"/>
      <dgm:spPr/>
    </dgm:pt>
    <dgm:pt modelId="{75105718-96DB-4E21-A198-0FD9E2D4F5B0}" type="pres">
      <dgm:prSet presAssocID="{416DAB61-055B-4B8F-B165-CC526D890D0C}" presName="tx2" presStyleLbl="revTx" presStyleIdx="3" presStyleCnt="8"/>
      <dgm:spPr/>
    </dgm:pt>
    <dgm:pt modelId="{0CF57B2A-A0C6-443F-B606-ADE5EBD260D6}" type="pres">
      <dgm:prSet presAssocID="{416DAB61-055B-4B8F-B165-CC526D890D0C}" presName="vert2" presStyleCnt="0"/>
      <dgm:spPr/>
    </dgm:pt>
    <dgm:pt modelId="{94053E3C-DAE7-4DB1-A450-D5569FDA8E31}" type="pres">
      <dgm:prSet presAssocID="{416DAB61-055B-4B8F-B165-CC526D890D0C}" presName="thinLine2b" presStyleLbl="callout" presStyleIdx="2" presStyleCnt="7"/>
      <dgm:spPr/>
    </dgm:pt>
    <dgm:pt modelId="{CEFACCD0-FD2E-4F8A-966C-62B6783BC4F5}" type="pres">
      <dgm:prSet presAssocID="{416DAB61-055B-4B8F-B165-CC526D890D0C}" presName="vertSpace2b" presStyleCnt="0"/>
      <dgm:spPr/>
    </dgm:pt>
    <dgm:pt modelId="{6FFCE5C3-1020-41BA-9DA9-BCE95ED88305}" type="pres">
      <dgm:prSet presAssocID="{2A31EFD9-5C11-4C78-A102-16CC0FF6E23D}" presName="horz2" presStyleCnt="0"/>
      <dgm:spPr/>
    </dgm:pt>
    <dgm:pt modelId="{B6269AF9-9BCC-47E2-B1CA-95A18BCFF3F3}" type="pres">
      <dgm:prSet presAssocID="{2A31EFD9-5C11-4C78-A102-16CC0FF6E23D}" presName="horzSpace2" presStyleCnt="0"/>
      <dgm:spPr/>
    </dgm:pt>
    <dgm:pt modelId="{88FFBE56-50FA-48F2-BA1E-98D8CC489E63}" type="pres">
      <dgm:prSet presAssocID="{2A31EFD9-5C11-4C78-A102-16CC0FF6E23D}" presName="tx2" presStyleLbl="revTx" presStyleIdx="4" presStyleCnt="8"/>
      <dgm:spPr/>
    </dgm:pt>
    <dgm:pt modelId="{65B081E3-D36F-46C0-AF7C-5DA4019C1C87}" type="pres">
      <dgm:prSet presAssocID="{2A31EFD9-5C11-4C78-A102-16CC0FF6E23D}" presName="vert2" presStyleCnt="0"/>
      <dgm:spPr/>
    </dgm:pt>
    <dgm:pt modelId="{E648A8BD-7AC0-4729-9F4C-A5F8A941D4D0}" type="pres">
      <dgm:prSet presAssocID="{2A31EFD9-5C11-4C78-A102-16CC0FF6E23D}" presName="thinLine2b" presStyleLbl="callout" presStyleIdx="3" presStyleCnt="7"/>
      <dgm:spPr/>
    </dgm:pt>
    <dgm:pt modelId="{2EB37E6E-778F-4B6B-AADC-9A27A38505FD}" type="pres">
      <dgm:prSet presAssocID="{2A31EFD9-5C11-4C78-A102-16CC0FF6E23D}" presName="vertSpace2b" presStyleCnt="0"/>
      <dgm:spPr/>
    </dgm:pt>
    <dgm:pt modelId="{D7D66FB4-EC84-441A-8553-BA0D00BD8D57}" type="pres">
      <dgm:prSet presAssocID="{44DE8CDA-B824-44D0-B79E-41B1E36F6BD5}" presName="horz2" presStyleCnt="0"/>
      <dgm:spPr/>
    </dgm:pt>
    <dgm:pt modelId="{992368E9-0FBE-4D64-A76B-0576B9DFD5A7}" type="pres">
      <dgm:prSet presAssocID="{44DE8CDA-B824-44D0-B79E-41B1E36F6BD5}" presName="horzSpace2" presStyleCnt="0"/>
      <dgm:spPr/>
    </dgm:pt>
    <dgm:pt modelId="{86CEDE91-574A-4762-8718-9F693C943CDD}" type="pres">
      <dgm:prSet presAssocID="{44DE8CDA-B824-44D0-B79E-41B1E36F6BD5}" presName="tx2" presStyleLbl="revTx" presStyleIdx="5" presStyleCnt="8"/>
      <dgm:spPr/>
    </dgm:pt>
    <dgm:pt modelId="{2F9C3F38-2251-4E37-88DC-DF8E7FBDC6B7}" type="pres">
      <dgm:prSet presAssocID="{44DE8CDA-B824-44D0-B79E-41B1E36F6BD5}" presName="vert2" presStyleCnt="0"/>
      <dgm:spPr/>
    </dgm:pt>
    <dgm:pt modelId="{27CD6450-39FB-4A4E-97A6-A17E457127E5}" type="pres">
      <dgm:prSet presAssocID="{44DE8CDA-B824-44D0-B79E-41B1E36F6BD5}" presName="thinLine2b" presStyleLbl="callout" presStyleIdx="4" presStyleCnt="7"/>
      <dgm:spPr/>
    </dgm:pt>
    <dgm:pt modelId="{637071CD-B9A5-424A-AF82-9D9DD4AA5C7A}" type="pres">
      <dgm:prSet presAssocID="{44DE8CDA-B824-44D0-B79E-41B1E36F6BD5}" presName="vertSpace2b" presStyleCnt="0"/>
      <dgm:spPr/>
    </dgm:pt>
    <dgm:pt modelId="{C7F7AEBA-8B71-4BDF-9E96-2495C2B0E052}" type="pres">
      <dgm:prSet presAssocID="{77C9321D-C8E1-4D6B-B5B3-308AFA7E8D06}" presName="horz2" presStyleCnt="0"/>
      <dgm:spPr/>
    </dgm:pt>
    <dgm:pt modelId="{4052BA3F-92F0-4D27-BA9E-FB0E0982A702}" type="pres">
      <dgm:prSet presAssocID="{77C9321D-C8E1-4D6B-B5B3-308AFA7E8D06}" presName="horzSpace2" presStyleCnt="0"/>
      <dgm:spPr/>
    </dgm:pt>
    <dgm:pt modelId="{F6D1F700-7E61-4620-B05F-1D6144C567E9}" type="pres">
      <dgm:prSet presAssocID="{77C9321D-C8E1-4D6B-B5B3-308AFA7E8D06}" presName="tx2" presStyleLbl="revTx" presStyleIdx="6" presStyleCnt="8"/>
      <dgm:spPr/>
    </dgm:pt>
    <dgm:pt modelId="{0FC86C1D-E4E2-44D5-BDEB-70B1D53058B0}" type="pres">
      <dgm:prSet presAssocID="{77C9321D-C8E1-4D6B-B5B3-308AFA7E8D06}" presName="vert2" presStyleCnt="0"/>
      <dgm:spPr/>
    </dgm:pt>
    <dgm:pt modelId="{3BD043F4-F71B-4EC8-921A-9E04BC27F1AD}" type="pres">
      <dgm:prSet presAssocID="{77C9321D-C8E1-4D6B-B5B3-308AFA7E8D06}" presName="thinLine2b" presStyleLbl="callout" presStyleIdx="5" presStyleCnt="7"/>
      <dgm:spPr/>
    </dgm:pt>
    <dgm:pt modelId="{D664F99E-2B1E-4220-921A-52265EECF705}" type="pres">
      <dgm:prSet presAssocID="{77C9321D-C8E1-4D6B-B5B3-308AFA7E8D06}" presName="vertSpace2b" presStyleCnt="0"/>
      <dgm:spPr/>
    </dgm:pt>
    <dgm:pt modelId="{8D3F2711-AA44-489B-BD22-06D9526666EF}" type="pres">
      <dgm:prSet presAssocID="{15D79871-A415-45BB-9412-5331C7BD32EA}" presName="horz2" presStyleCnt="0"/>
      <dgm:spPr/>
    </dgm:pt>
    <dgm:pt modelId="{578A9AE0-80B0-403E-B72B-E69736FC9A1D}" type="pres">
      <dgm:prSet presAssocID="{15D79871-A415-45BB-9412-5331C7BD32EA}" presName="horzSpace2" presStyleCnt="0"/>
      <dgm:spPr/>
    </dgm:pt>
    <dgm:pt modelId="{3FB01EF0-5A7C-43E2-BAFE-25EFA653D9A9}" type="pres">
      <dgm:prSet presAssocID="{15D79871-A415-45BB-9412-5331C7BD32EA}" presName="tx2" presStyleLbl="revTx" presStyleIdx="7" presStyleCnt="8"/>
      <dgm:spPr/>
    </dgm:pt>
    <dgm:pt modelId="{0475EE50-DBA3-49FD-A044-F883CF035590}" type="pres">
      <dgm:prSet presAssocID="{15D79871-A415-45BB-9412-5331C7BD32EA}" presName="vert2" presStyleCnt="0"/>
      <dgm:spPr/>
    </dgm:pt>
    <dgm:pt modelId="{96E679EB-13A2-49C8-A5D0-C5363B8380C6}" type="pres">
      <dgm:prSet presAssocID="{15D79871-A415-45BB-9412-5331C7BD32EA}" presName="thinLine2b" presStyleLbl="callout" presStyleIdx="6" presStyleCnt="7"/>
      <dgm:spPr/>
    </dgm:pt>
    <dgm:pt modelId="{D19FCCDB-9B2A-4EC4-8CD8-A253869E0F4B}" type="pres">
      <dgm:prSet presAssocID="{15D79871-A415-45BB-9412-5331C7BD32EA}" presName="vertSpace2b" presStyleCnt="0"/>
      <dgm:spPr/>
    </dgm:pt>
  </dgm:ptLst>
  <dgm:cxnLst>
    <dgm:cxn modelId="{A458C905-C49E-41D0-ACEE-57A28F9FF6FB}" type="presOf" srcId="{FDCC32A4-245B-401D-AE67-812A6C75B109}" destId="{396E06ED-ECF6-4D2E-B8F0-48F3BCB75465}" srcOrd="0" destOrd="0" presId="urn:microsoft.com/office/officeart/2008/layout/LinedList"/>
    <dgm:cxn modelId="{14EF351D-F639-4D24-A1C1-25E035540705}" srcId="{D9163504-84D4-4A6C-B7BE-01F060818255}" destId="{44DE8CDA-B824-44D0-B79E-41B1E36F6BD5}" srcOrd="4" destOrd="0" parTransId="{9A83BBFA-20F9-4419-BAB3-798B7AAE3159}" sibTransId="{B7FDBE73-10FD-4512-80B6-93B6C2A8AF4C}"/>
    <dgm:cxn modelId="{1A6D9A26-5DB9-4DEB-A683-FEDF176E76E6}" srcId="{D9163504-84D4-4A6C-B7BE-01F060818255}" destId="{FDCC32A4-245B-401D-AE67-812A6C75B109}" srcOrd="0" destOrd="0" parTransId="{8717ABF5-E785-4926-A5CD-EB7C5D9F2A4C}" sibTransId="{16C76A0B-6B48-438C-94B6-09F71AB47FC0}"/>
    <dgm:cxn modelId="{9FAD4236-816D-4BD4-9797-736332BD3DEA}" srcId="{739D2267-5F30-47F6-826D-83B6EA8275F0}" destId="{D9163504-84D4-4A6C-B7BE-01F060818255}" srcOrd="0" destOrd="0" parTransId="{2BD1DA05-C77B-4232-8AAC-FA68797559A0}" sibTransId="{A01ABEF9-E863-4301-8A4B-1D7B741E43D5}"/>
    <dgm:cxn modelId="{2FFDD86A-49F7-4E67-9AC0-10386948B128}" type="presOf" srcId="{D9163504-84D4-4A6C-B7BE-01F060818255}" destId="{1FA22B4A-8F9B-439C-8A2C-963DC05E61A1}" srcOrd="0" destOrd="0" presId="urn:microsoft.com/office/officeart/2008/layout/LinedList"/>
    <dgm:cxn modelId="{AB875352-8012-41E4-9B53-D0373D5149FD}" type="presOf" srcId="{44DE8CDA-B824-44D0-B79E-41B1E36F6BD5}" destId="{86CEDE91-574A-4762-8718-9F693C943CDD}" srcOrd="0" destOrd="0" presId="urn:microsoft.com/office/officeart/2008/layout/LinedList"/>
    <dgm:cxn modelId="{629BD052-BD11-467A-BC51-225CDD654CD2}" type="presOf" srcId="{15D79871-A415-45BB-9412-5331C7BD32EA}" destId="{3FB01EF0-5A7C-43E2-BAFE-25EFA653D9A9}" srcOrd="0" destOrd="0" presId="urn:microsoft.com/office/officeart/2008/layout/LinedList"/>
    <dgm:cxn modelId="{5388C175-E058-46CE-AEFA-35C75A4B35B6}" srcId="{D9163504-84D4-4A6C-B7BE-01F060818255}" destId="{77C9321D-C8E1-4D6B-B5B3-308AFA7E8D06}" srcOrd="5" destOrd="0" parTransId="{CCB4E69C-3717-4BFB-BF3D-BCF80078980B}" sibTransId="{A7A59AE3-054D-429E-B537-13F524662BF1}"/>
    <dgm:cxn modelId="{7ACD5556-2970-47A0-ABB5-7D882C0FA59A}" srcId="{D9163504-84D4-4A6C-B7BE-01F060818255}" destId="{2A31EFD9-5C11-4C78-A102-16CC0FF6E23D}" srcOrd="3" destOrd="0" parTransId="{CE16443D-8E24-47A3-AFDD-2DB30077B893}" sibTransId="{21B2BE8F-E362-4923-B198-D09F189F652B}"/>
    <dgm:cxn modelId="{37D8DE5A-9BB1-4650-88D8-FC7DCD4D59A0}" srcId="{D9163504-84D4-4A6C-B7BE-01F060818255}" destId="{0F78CF88-5F37-4B9F-98AE-83F17D9F2792}" srcOrd="1" destOrd="0" parTransId="{2DC52C32-7A19-4E61-8EAA-59B3F168574F}" sibTransId="{501D97AC-B3FA-4EC9-A348-FF04D83A1F22}"/>
    <dgm:cxn modelId="{7A504299-ABC9-4ED1-8C86-536FC4EBA9D3}" type="presOf" srcId="{739D2267-5F30-47F6-826D-83B6EA8275F0}" destId="{382EE4A3-EEF5-47A6-88F4-43E5A3EA25A4}" srcOrd="0" destOrd="0" presId="urn:microsoft.com/office/officeart/2008/layout/LinedList"/>
    <dgm:cxn modelId="{C1E5509A-1887-48F3-9E43-E6B4CC4A85DF}" srcId="{D9163504-84D4-4A6C-B7BE-01F060818255}" destId="{416DAB61-055B-4B8F-B165-CC526D890D0C}" srcOrd="2" destOrd="0" parTransId="{8D56B594-F0F8-4A14-913E-8DC4976F9052}" sibTransId="{47E80B4F-243E-49CA-B19D-2F3CDED1A152}"/>
    <dgm:cxn modelId="{C381C2B6-E461-4457-93D4-47FFD5D3FE2F}" type="presOf" srcId="{77C9321D-C8E1-4D6B-B5B3-308AFA7E8D06}" destId="{F6D1F700-7E61-4620-B05F-1D6144C567E9}" srcOrd="0" destOrd="0" presId="urn:microsoft.com/office/officeart/2008/layout/LinedList"/>
    <dgm:cxn modelId="{007A99BE-0D58-4DB2-B8A9-9BE8300B3E0A}" srcId="{D9163504-84D4-4A6C-B7BE-01F060818255}" destId="{15D79871-A415-45BB-9412-5331C7BD32EA}" srcOrd="6" destOrd="0" parTransId="{3AC3BF47-270A-4782-BEE8-DB4349DAB439}" sibTransId="{EAB6B3BF-0F44-4CBB-84AE-3AF353384047}"/>
    <dgm:cxn modelId="{62C730BF-B650-4D1F-AE71-D04965F99748}" type="presOf" srcId="{416DAB61-055B-4B8F-B165-CC526D890D0C}" destId="{75105718-96DB-4E21-A198-0FD9E2D4F5B0}" srcOrd="0" destOrd="0" presId="urn:microsoft.com/office/officeart/2008/layout/LinedList"/>
    <dgm:cxn modelId="{472F42F1-E6F0-4930-9E05-29BCC821D1A1}" type="presOf" srcId="{2A31EFD9-5C11-4C78-A102-16CC0FF6E23D}" destId="{88FFBE56-50FA-48F2-BA1E-98D8CC489E63}" srcOrd="0" destOrd="0" presId="urn:microsoft.com/office/officeart/2008/layout/LinedList"/>
    <dgm:cxn modelId="{B4CFD0F3-C534-41DD-B3DC-2597E390C6EA}" type="presOf" srcId="{0F78CF88-5F37-4B9F-98AE-83F17D9F2792}" destId="{EF6CE909-B458-4FFF-A6CC-6DE58D7255EE}" srcOrd="0" destOrd="0" presId="urn:microsoft.com/office/officeart/2008/layout/LinedList"/>
    <dgm:cxn modelId="{D74ED022-7B09-4D87-BA24-6309340557ED}" type="presParOf" srcId="{382EE4A3-EEF5-47A6-88F4-43E5A3EA25A4}" destId="{7753CBB4-401C-4E28-8851-446C02EDF1B9}" srcOrd="0" destOrd="0" presId="urn:microsoft.com/office/officeart/2008/layout/LinedList"/>
    <dgm:cxn modelId="{EC7F0907-E60D-4B9C-BE49-94D25A0A5765}" type="presParOf" srcId="{382EE4A3-EEF5-47A6-88F4-43E5A3EA25A4}" destId="{429FDEBC-8781-4704-8412-27135B2B700B}" srcOrd="1" destOrd="0" presId="urn:microsoft.com/office/officeart/2008/layout/LinedList"/>
    <dgm:cxn modelId="{89659B0F-D89E-47C0-9BF4-63CCE1F02C2D}" type="presParOf" srcId="{429FDEBC-8781-4704-8412-27135B2B700B}" destId="{1FA22B4A-8F9B-439C-8A2C-963DC05E61A1}" srcOrd="0" destOrd="0" presId="urn:microsoft.com/office/officeart/2008/layout/LinedList"/>
    <dgm:cxn modelId="{89E29F51-F974-4902-BD44-B1173B2C51DC}" type="presParOf" srcId="{429FDEBC-8781-4704-8412-27135B2B700B}" destId="{074CFE47-CB11-4CFA-81A0-5975CBA6089E}" srcOrd="1" destOrd="0" presId="urn:microsoft.com/office/officeart/2008/layout/LinedList"/>
    <dgm:cxn modelId="{E90D816E-187F-4537-AF1A-3B08A4A373F4}" type="presParOf" srcId="{074CFE47-CB11-4CFA-81A0-5975CBA6089E}" destId="{7CF8717A-FB5D-4ED0-8D91-1E50B5BFBC86}" srcOrd="0" destOrd="0" presId="urn:microsoft.com/office/officeart/2008/layout/LinedList"/>
    <dgm:cxn modelId="{754519BE-34B0-4E26-9C8C-9CF1ED90BAAB}" type="presParOf" srcId="{074CFE47-CB11-4CFA-81A0-5975CBA6089E}" destId="{EB6E3AC5-67C9-4372-9DC2-1F29352DC9D7}" srcOrd="1" destOrd="0" presId="urn:microsoft.com/office/officeart/2008/layout/LinedList"/>
    <dgm:cxn modelId="{4A8A903B-6A45-4940-9B59-8732DFB4B574}" type="presParOf" srcId="{EB6E3AC5-67C9-4372-9DC2-1F29352DC9D7}" destId="{8CB7CED6-4EB1-4CDC-B344-07E0D05943A5}" srcOrd="0" destOrd="0" presId="urn:microsoft.com/office/officeart/2008/layout/LinedList"/>
    <dgm:cxn modelId="{D2FAD248-C96A-4F8E-8C7C-286333093E12}" type="presParOf" srcId="{EB6E3AC5-67C9-4372-9DC2-1F29352DC9D7}" destId="{396E06ED-ECF6-4D2E-B8F0-48F3BCB75465}" srcOrd="1" destOrd="0" presId="urn:microsoft.com/office/officeart/2008/layout/LinedList"/>
    <dgm:cxn modelId="{D2EF3226-3B0D-4F19-BD3A-120480633A2D}" type="presParOf" srcId="{EB6E3AC5-67C9-4372-9DC2-1F29352DC9D7}" destId="{BA3D6C4C-004B-4F0B-95FF-5A19D5D228BA}" srcOrd="2" destOrd="0" presId="urn:microsoft.com/office/officeart/2008/layout/LinedList"/>
    <dgm:cxn modelId="{C5CEE38F-6601-4F5C-A621-2D4679A0DC3A}" type="presParOf" srcId="{074CFE47-CB11-4CFA-81A0-5975CBA6089E}" destId="{127A9BA0-10E9-40E0-98AE-85E41F8C8ADD}" srcOrd="2" destOrd="0" presId="urn:microsoft.com/office/officeart/2008/layout/LinedList"/>
    <dgm:cxn modelId="{E95D1686-4BF0-47A7-9ADF-5F5F636B52EB}" type="presParOf" srcId="{074CFE47-CB11-4CFA-81A0-5975CBA6089E}" destId="{AEE50EE4-AB49-40BD-BFEA-B3AEC5803F91}" srcOrd="3" destOrd="0" presId="urn:microsoft.com/office/officeart/2008/layout/LinedList"/>
    <dgm:cxn modelId="{8C031782-2EF5-4945-B76D-028097C3E1B5}" type="presParOf" srcId="{074CFE47-CB11-4CFA-81A0-5975CBA6089E}" destId="{4E3B025B-FDAF-4315-AE83-BF3BD5020608}" srcOrd="4" destOrd="0" presId="urn:microsoft.com/office/officeart/2008/layout/LinedList"/>
    <dgm:cxn modelId="{4EF14304-E383-49BD-8C5D-77E0B5B6DCD4}" type="presParOf" srcId="{4E3B025B-FDAF-4315-AE83-BF3BD5020608}" destId="{73B11833-215A-4964-9C84-2FAD97777A5B}" srcOrd="0" destOrd="0" presId="urn:microsoft.com/office/officeart/2008/layout/LinedList"/>
    <dgm:cxn modelId="{D26A65D3-9882-45F1-B79F-6C5E0A3BCCD5}" type="presParOf" srcId="{4E3B025B-FDAF-4315-AE83-BF3BD5020608}" destId="{EF6CE909-B458-4FFF-A6CC-6DE58D7255EE}" srcOrd="1" destOrd="0" presId="urn:microsoft.com/office/officeart/2008/layout/LinedList"/>
    <dgm:cxn modelId="{0BA4B417-493C-405D-BD22-E4808835545E}" type="presParOf" srcId="{4E3B025B-FDAF-4315-AE83-BF3BD5020608}" destId="{3115220B-17CF-4D93-8679-B7A58F14B39C}" srcOrd="2" destOrd="0" presId="urn:microsoft.com/office/officeart/2008/layout/LinedList"/>
    <dgm:cxn modelId="{37FD5B1B-959D-4917-943A-04CF987459A1}" type="presParOf" srcId="{074CFE47-CB11-4CFA-81A0-5975CBA6089E}" destId="{84413A36-E9E8-4816-98D8-20D9F425C7F5}" srcOrd="5" destOrd="0" presId="urn:microsoft.com/office/officeart/2008/layout/LinedList"/>
    <dgm:cxn modelId="{EC216749-C683-4C81-A4DD-E6885C4B596C}" type="presParOf" srcId="{074CFE47-CB11-4CFA-81A0-5975CBA6089E}" destId="{0004BAA9-ED09-433B-8CE4-30BB87AD3722}" srcOrd="6" destOrd="0" presId="urn:microsoft.com/office/officeart/2008/layout/LinedList"/>
    <dgm:cxn modelId="{897014C6-A4FC-4B90-A21E-12FC996BF35A}" type="presParOf" srcId="{074CFE47-CB11-4CFA-81A0-5975CBA6089E}" destId="{3B67EF7D-2B6E-4D25-B727-5DD7186F6D7A}" srcOrd="7" destOrd="0" presId="urn:microsoft.com/office/officeart/2008/layout/LinedList"/>
    <dgm:cxn modelId="{4E7939AF-8094-4FC1-82E7-A8DBF08E9278}" type="presParOf" srcId="{3B67EF7D-2B6E-4D25-B727-5DD7186F6D7A}" destId="{0C450A7E-CFB0-4A21-8203-B35D10EE4A30}" srcOrd="0" destOrd="0" presId="urn:microsoft.com/office/officeart/2008/layout/LinedList"/>
    <dgm:cxn modelId="{3E7449CE-A9DE-47B9-9B8E-22B259F6D9ED}" type="presParOf" srcId="{3B67EF7D-2B6E-4D25-B727-5DD7186F6D7A}" destId="{75105718-96DB-4E21-A198-0FD9E2D4F5B0}" srcOrd="1" destOrd="0" presId="urn:microsoft.com/office/officeart/2008/layout/LinedList"/>
    <dgm:cxn modelId="{78B80C8C-8340-4DC8-950B-74F3A5233C72}" type="presParOf" srcId="{3B67EF7D-2B6E-4D25-B727-5DD7186F6D7A}" destId="{0CF57B2A-A0C6-443F-B606-ADE5EBD260D6}" srcOrd="2" destOrd="0" presId="urn:microsoft.com/office/officeart/2008/layout/LinedList"/>
    <dgm:cxn modelId="{B13E603B-499A-4DEB-8D9D-B99BF0981643}" type="presParOf" srcId="{074CFE47-CB11-4CFA-81A0-5975CBA6089E}" destId="{94053E3C-DAE7-4DB1-A450-D5569FDA8E31}" srcOrd="8" destOrd="0" presId="urn:microsoft.com/office/officeart/2008/layout/LinedList"/>
    <dgm:cxn modelId="{6E22CDAD-061E-4D6F-A3B5-3A5CBDD70700}" type="presParOf" srcId="{074CFE47-CB11-4CFA-81A0-5975CBA6089E}" destId="{CEFACCD0-FD2E-4F8A-966C-62B6783BC4F5}" srcOrd="9" destOrd="0" presId="urn:microsoft.com/office/officeart/2008/layout/LinedList"/>
    <dgm:cxn modelId="{4490D496-C1A8-4A5A-AF30-6BC873B88D9F}" type="presParOf" srcId="{074CFE47-CB11-4CFA-81A0-5975CBA6089E}" destId="{6FFCE5C3-1020-41BA-9DA9-BCE95ED88305}" srcOrd="10" destOrd="0" presId="urn:microsoft.com/office/officeart/2008/layout/LinedList"/>
    <dgm:cxn modelId="{FB68190A-E201-44DB-8A5C-4C1B77091091}" type="presParOf" srcId="{6FFCE5C3-1020-41BA-9DA9-BCE95ED88305}" destId="{B6269AF9-9BCC-47E2-B1CA-95A18BCFF3F3}" srcOrd="0" destOrd="0" presId="urn:microsoft.com/office/officeart/2008/layout/LinedList"/>
    <dgm:cxn modelId="{90C481FF-B684-4F61-ACB0-8D293A1E6656}" type="presParOf" srcId="{6FFCE5C3-1020-41BA-9DA9-BCE95ED88305}" destId="{88FFBE56-50FA-48F2-BA1E-98D8CC489E63}" srcOrd="1" destOrd="0" presId="urn:microsoft.com/office/officeart/2008/layout/LinedList"/>
    <dgm:cxn modelId="{0830C17B-1377-444C-A130-7D27B5D1A491}" type="presParOf" srcId="{6FFCE5C3-1020-41BA-9DA9-BCE95ED88305}" destId="{65B081E3-D36F-46C0-AF7C-5DA4019C1C87}" srcOrd="2" destOrd="0" presId="urn:microsoft.com/office/officeart/2008/layout/LinedList"/>
    <dgm:cxn modelId="{19385B63-D558-4805-AB0B-3B1CEE7287DA}" type="presParOf" srcId="{074CFE47-CB11-4CFA-81A0-5975CBA6089E}" destId="{E648A8BD-7AC0-4729-9F4C-A5F8A941D4D0}" srcOrd="11" destOrd="0" presId="urn:microsoft.com/office/officeart/2008/layout/LinedList"/>
    <dgm:cxn modelId="{588D0559-2608-442F-96C9-E8C5842FC6EA}" type="presParOf" srcId="{074CFE47-CB11-4CFA-81A0-5975CBA6089E}" destId="{2EB37E6E-778F-4B6B-AADC-9A27A38505FD}" srcOrd="12" destOrd="0" presId="urn:microsoft.com/office/officeart/2008/layout/LinedList"/>
    <dgm:cxn modelId="{86E635C4-AE42-4F78-9D72-5B875CF043E9}" type="presParOf" srcId="{074CFE47-CB11-4CFA-81A0-5975CBA6089E}" destId="{D7D66FB4-EC84-441A-8553-BA0D00BD8D57}" srcOrd="13" destOrd="0" presId="urn:microsoft.com/office/officeart/2008/layout/LinedList"/>
    <dgm:cxn modelId="{7714A08F-4D18-4C26-9EB9-B004E3E2647F}" type="presParOf" srcId="{D7D66FB4-EC84-441A-8553-BA0D00BD8D57}" destId="{992368E9-0FBE-4D64-A76B-0576B9DFD5A7}" srcOrd="0" destOrd="0" presId="urn:microsoft.com/office/officeart/2008/layout/LinedList"/>
    <dgm:cxn modelId="{BA4A9804-DB44-406B-9296-125CE865EA94}" type="presParOf" srcId="{D7D66FB4-EC84-441A-8553-BA0D00BD8D57}" destId="{86CEDE91-574A-4762-8718-9F693C943CDD}" srcOrd="1" destOrd="0" presId="urn:microsoft.com/office/officeart/2008/layout/LinedList"/>
    <dgm:cxn modelId="{D60B0442-86CE-40C2-A32C-D141C1B087C9}" type="presParOf" srcId="{D7D66FB4-EC84-441A-8553-BA0D00BD8D57}" destId="{2F9C3F38-2251-4E37-88DC-DF8E7FBDC6B7}" srcOrd="2" destOrd="0" presId="urn:microsoft.com/office/officeart/2008/layout/LinedList"/>
    <dgm:cxn modelId="{7F6AD372-B3AF-4C52-A65D-E9EFD8975159}" type="presParOf" srcId="{074CFE47-CB11-4CFA-81A0-5975CBA6089E}" destId="{27CD6450-39FB-4A4E-97A6-A17E457127E5}" srcOrd="14" destOrd="0" presId="urn:microsoft.com/office/officeart/2008/layout/LinedList"/>
    <dgm:cxn modelId="{43781F38-7307-4F2E-8EBA-13086DEB19AE}" type="presParOf" srcId="{074CFE47-CB11-4CFA-81A0-5975CBA6089E}" destId="{637071CD-B9A5-424A-AF82-9D9DD4AA5C7A}" srcOrd="15" destOrd="0" presId="urn:microsoft.com/office/officeart/2008/layout/LinedList"/>
    <dgm:cxn modelId="{770237C4-646B-4735-86A9-08451F2763A6}" type="presParOf" srcId="{074CFE47-CB11-4CFA-81A0-5975CBA6089E}" destId="{C7F7AEBA-8B71-4BDF-9E96-2495C2B0E052}" srcOrd="16" destOrd="0" presId="urn:microsoft.com/office/officeart/2008/layout/LinedList"/>
    <dgm:cxn modelId="{45956018-08E0-4987-BE55-5C6D76F86D52}" type="presParOf" srcId="{C7F7AEBA-8B71-4BDF-9E96-2495C2B0E052}" destId="{4052BA3F-92F0-4D27-BA9E-FB0E0982A702}" srcOrd="0" destOrd="0" presId="urn:microsoft.com/office/officeart/2008/layout/LinedList"/>
    <dgm:cxn modelId="{47C883D2-B5A9-45F9-8FF0-B2A407A83101}" type="presParOf" srcId="{C7F7AEBA-8B71-4BDF-9E96-2495C2B0E052}" destId="{F6D1F700-7E61-4620-B05F-1D6144C567E9}" srcOrd="1" destOrd="0" presId="urn:microsoft.com/office/officeart/2008/layout/LinedList"/>
    <dgm:cxn modelId="{7CA8FE2D-E2AF-4179-B096-6AA5DDE62049}" type="presParOf" srcId="{C7F7AEBA-8B71-4BDF-9E96-2495C2B0E052}" destId="{0FC86C1D-E4E2-44D5-BDEB-70B1D53058B0}" srcOrd="2" destOrd="0" presId="urn:microsoft.com/office/officeart/2008/layout/LinedList"/>
    <dgm:cxn modelId="{C226C9FA-B0E9-4153-9798-27E066A153A1}" type="presParOf" srcId="{074CFE47-CB11-4CFA-81A0-5975CBA6089E}" destId="{3BD043F4-F71B-4EC8-921A-9E04BC27F1AD}" srcOrd="17" destOrd="0" presId="urn:microsoft.com/office/officeart/2008/layout/LinedList"/>
    <dgm:cxn modelId="{890514D4-72B8-4E06-997B-E0EE33BCCE3F}" type="presParOf" srcId="{074CFE47-CB11-4CFA-81A0-5975CBA6089E}" destId="{D664F99E-2B1E-4220-921A-52265EECF705}" srcOrd="18" destOrd="0" presId="urn:microsoft.com/office/officeart/2008/layout/LinedList"/>
    <dgm:cxn modelId="{4D2A73C4-48B3-4F25-A465-70464423E53E}" type="presParOf" srcId="{074CFE47-CB11-4CFA-81A0-5975CBA6089E}" destId="{8D3F2711-AA44-489B-BD22-06D9526666EF}" srcOrd="19" destOrd="0" presId="urn:microsoft.com/office/officeart/2008/layout/LinedList"/>
    <dgm:cxn modelId="{8A9816CA-C4CE-40B2-A02B-E9F1E19C7625}" type="presParOf" srcId="{8D3F2711-AA44-489B-BD22-06D9526666EF}" destId="{578A9AE0-80B0-403E-B72B-E69736FC9A1D}" srcOrd="0" destOrd="0" presId="urn:microsoft.com/office/officeart/2008/layout/LinedList"/>
    <dgm:cxn modelId="{38F0521F-A7D9-496B-BE9A-B655EA048E7E}" type="presParOf" srcId="{8D3F2711-AA44-489B-BD22-06D9526666EF}" destId="{3FB01EF0-5A7C-43E2-BAFE-25EFA653D9A9}" srcOrd="1" destOrd="0" presId="urn:microsoft.com/office/officeart/2008/layout/LinedList"/>
    <dgm:cxn modelId="{183C58D9-50FB-42A4-9A97-684C5A73C4AB}" type="presParOf" srcId="{8D3F2711-AA44-489B-BD22-06D9526666EF}" destId="{0475EE50-DBA3-49FD-A044-F883CF035590}" srcOrd="2" destOrd="0" presId="urn:microsoft.com/office/officeart/2008/layout/LinedList"/>
    <dgm:cxn modelId="{F0A2C838-23D2-4ABF-A819-651D1D9CD5E3}" type="presParOf" srcId="{074CFE47-CB11-4CFA-81A0-5975CBA6089E}" destId="{96E679EB-13A2-49C8-A5D0-C5363B8380C6}" srcOrd="20" destOrd="0" presId="urn:microsoft.com/office/officeart/2008/layout/LinedList"/>
    <dgm:cxn modelId="{0FD0441D-B8D7-48C7-868B-36A8C208816B}" type="presParOf" srcId="{074CFE47-CB11-4CFA-81A0-5975CBA6089E}" destId="{D19FCCDB-9B2A-4EC4-8CD8-A253869E0F4B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39D2267-5F30-47F6-826D-83B6EA8275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F273B8-D3C7-4783-964B-013276B2524C}">
      <dgm:prSet/>
      <dgm:spPr/>
      <dgm:t>
        <a:bodyPr/>
        <a:lstStyle/>
        <a:p>
          <a:r>
            <a:rPr lang="en-US" dirty="0"/>
            <a:t>UI Technology</a:t>
          </a:r>
        </a:p>
      </dgm:t>
    </dgm:pt>
    <dgm:pt modelId="{D458D479-B68B-48FC-B9FD-DEFBAB109853}" type="parTrans" cxnId="{8A0C688C-F3DE-4A36-949D-04BEA2BF60DC}">
      <dgm:prSet/>
      <dgm:spPr/>
      <dgm:t>
        <a:bodyPr/>
        <a:lstStyle/>
        <a:p>
          <a:endParaRPr lang="en-US"/>
        </a:p>
      </dgm:t>
    </dgm:pt>
    <dgm:pt modelId="{89353933-0C41-412F-90B3-8BA0288687CD}" type="sibTrans" cxnId="{8A0C688C-F3DE-4A36-949D-04BEA2BF60DC}">
      <dgm:prSet/>
      <dgm:spPr/>
      <dgm:t>
        <a:bodyPr/>
        <a:lstStyle/>
        <a:p>
          <a:endParaRPr lang="en-US"/>
        </a:p>
      </dgm:t>
    </dgm:pt>
    <dgm:pt modelId="{3D418678-0826-4EC1-9FAA-01FEC49A1615}">
      <dgm:prSet/>
      <dgm:spPr/>
      <dgm:t>
        <a:bodyPr/>
        <a:lstStyle/>
        <a:p>
          <a:r>
            <a:rPr lang="en-US" dirty="0"/>
            <a:t>WPF</a:t>
          </a:r>
        </a:p>
      </dgm:t>
    </dgm:pt>
    <dgm:pt modelId="{7828B98B-C12D-4C68-AE7B-3CA9976CFA26}" type="parTrans" cxnId="{B949C8D8-174D-43ED-A01E-7EAE173C96AF}">
      <dgm:prSet/>
      <dgm:spPr/>
      <dgm:t>
        <a:bodyPr/>
        <a:lstStyle/>
        <a:p>
          <a:endParaRPr lang="en-US"/>
        </a:p>
      </dgm:t>
    </dgm:pt>
    <dgm:pt modelId="{F7D39DC6-7058-40DB-B697-F9466696327B}" type="sibTrans" cxnId="{B949C8D8-174D-43ED-A01E-7EAE173C96AF}">
      <dgm:prSet/>
      <dgm:spPr/>
      <dgm:t>
        <a:bodyPr/>
        <a:lstStyle/>
        <a:p>
          <a:endParaRPr lang="en-US"/>
        </a:p>
      </dgm:t>
    </dgm:pt>
    <dgm:pt modelId="{FF7E8EF5-EC62-4A97-A242-62162580579C}">
      <dgm:prSet/>
      <dgm:spPr/>
      <dgm:t>
        <a:bodyPr/>
        <a:lstStyle/>
        <a:p>
          <a:r>
            <a:rPr lang="en-US" dirty="0"/>
            <a:t>UWP</a:t>
          </a:r>
        </a:p>
      </dgm:t>
    </dgm:pt>
    <dgm:pt modelId="{DC5BEDED-86FA-40A8-BD9A-20774A01248F}" type="parTrans" cxnId="{8415146E-1F61-4B2A-A9C3-CF0C425F8635}">
      <dgm:prSet/>
      <dgm:spPr/>
      <dgm:t>
        <a:bodyPr/>
        <a:lstStyle/>
        <a:p>
          <a:endParaRPr lang="en-US"/>
        </a:p>
      </dgm:t>
    </dgm:pt>
    <dgm:pt modelId="{A1C14F46-DE6B-46E2-9B0B-CB660BC888C0}" type="sibTrans" cxnId="{8415146E-1F61-4B2A-A9C3-CF0C425F8635}">
      <dgm:prSet/>
      <dgm:spPr/>
      <dgm:t>
        <a:bodyPr/>
        <a:lstStyle/>
        <a:p>
          <a:endParaRPr lang="en-US"/>
        </a:p>
      </dgm:t>
    </dgm:pt>
    <dgm:pt modelId="{89F4CBE5-956B-4309-BCB6-E7740B158EA4}">
      <dgm:prSet/>
      <dgm:spPr>
        <a:solidFill>
          <a:srgbClr val="92D050"/>
        </a:solidFill>
      </dgm:spPr>
      <dgm:t>
        <a:bodyPr/>
        <a:lstStyle/>
        <a:p>
          <a:r>
            <a:rPr lang="en-US" dirty="0" err="1"/>
            <a:t>XamarinForms</a:t>
          </a:r>
          <a:endParaRPr lang="en-US" dirty="0"/>
        </a:p>
      </dgm:t>
    </dgm:pt>
    <dgm:pt modelId="{24332984-44D3-4F94-AB3A-8885327B002D}" type="parTrans" cxnId="{A7D70FE7-A1BC-4948-940D-4C10735D87B5}">
      <dgm:prSet/>
      <dgm:spPr/>
      <dgm:t>
        <a:bodyPr/>
        <a:lstStyle/>
        <a:p>
          <a:endParaRPr lang="en-US"/>
        </a:p>
      </dgm:t>
    </dgm:pt>
    <dgm:pt modelId="{EDB967E6-D3A3-455C-8D49-8399569C6FE3}" type="sibTrans" cxnId="{A7D70FE7-A1BC-4948-940D-4C10735D87B5}">
      <dgm:prSet/>
      <dgm:spPr/>
      <dgm:t>
        <a:bodyPr/>
        <a:lstStyle/>
        <a:p>
          <a:endParaRPr lang="en-US"/>
        </a:p>
      </dgm:t>
    </dgm:pt>
    <dgm:pt modelId="{4A710FCC-C76F-4889-BCDE-F75D08C179A4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HTML</a:t>
          </a:r>
        </a:p>
      </dgm:t>
    </dgm:pt>
    <dgm:pt modelId="{3515C0D3-4447-448D-AFCF-6459C62EBD00}" type="parTrans" cxnId="{A3C03BC7-A899-4200-8F3F-0FA76223C8AE}">
      <dgm:prSet/>
      <dgm:spPr/>
      <dgm:t>
        <a:bodyPr/>
        <a:lstStyle/>
        <a:p>
          <a:endParaRPr lang="en-US"/>
        </a:p>
      </dgm:t>
    </dgm:pt>
    <dgm:pt modelId="{ABA967AE-6F45-4167-9F6F-C9BC098DED80}" type="sibTrans" cxnId="{A3C03BC7-A899-4200-8F3F-0FA76223C8AE}">
      <dgm:prSet/>
      <dgm:spPr/>
      <dgm:t>
        <a:bodyPr/>
        <a:lstStyle/>
        <a:p>
          <a:endParaRPr lang="en-US"/>
        </a:p>
      </dgm:t>
    </dgm:pt>
    <dgm:pt modelId="{77AE5555-155E-41EC-A214-AC6AC59AFF47}" type="pres">
      <dgm:prSet presAssocID="{739D2267-5F30-47F6-826D-83B6EA8275F0}" presName="vert0" presStyleCnt="0">
        <dgm:presLayoutVars>
          <dgm:dir/>
          <dgm:animOne val="branch"/>
          <dgm:animLvl val="lvl"/>
        </dgm:presLayoutVars>
      </dgm:prSet>
      <dgm:spPr/>
    </dgm:pt>
    <dgm:pt modelId="{CCBAA44A-544F-44EF-B2CB-C51D10CCB925}" type="pres">
      <dgm:prSet presAssocID="{16F273B8-D3C7-4783-964B-013276B2524C}" presName="thickLine" presStyleLbl="alignNode1" presStyleIdx="0" presStyleCnt="1"/>
      <dgm:spPr/>
    </dgm:pt>
    <dgm:pt modelId="{45001C74-C2AD-44C5-AA98-DA41481D25E0}" type="pres">
      <dgm:prSet presAssocID="{16F273B8-D3C7-4783-964B-013276B2524C}" presName="horz1" presStyleCnt="0"/>
      <dgm:spPr/>
    </dgm:pt>
    <dgm:pt modelId="{876DDA74-DE9B-4899-83BC-1F0ECD842493}" type="pres">
      <dgm:prSet presAssocID="{16F273B8-D3C7-4783-964B-013276B2524C}" presName="tx1" presStyleLbl="revTx" presStyleIdx="0" presStyleCnt="5"/>
      <dgm:spPr/>
    </dgm:pt>
    <dgm:pt modelId="{BECF54D0-4BDE-4523-8451-DC26DD984909}" type="pres">
      <dgm:prSet presAssocID="{16F273B8-D3C7-4783-964B-013276B2524C}" presName="vert1" presStyleCnt="0"/>
      <dgm:spPr/>
    </dgm:pt>
    <dgm:pt modelId="{1BB9483D-FB10-4E61-8FB6-6D741906E205}" type="pres">
      <dgm:prSet presAssocID="{3D418678-0826-4EC1-9FAA-01FEC49A1615}" presName="vertSpace2a" presStyleCnt="0"/>
      <dgm:spPr/>
    </dgm:pt>
    <dgm:pt modelId="{53462CC1-428A-4478-8BA0-C3A6D36476CD}" type="pres">
      <dgm:prSet presAssocID="{3D418678-0826-4EC1-9FAA-01FEC49A1615}" presName="horz2" presStyleCnt="0"/>
      <dgm:spPr/>
    </dgm:pt>
    <dgm:pt modelId="{681F1903-9778-4017-B07D-FEE7C4D5483A}" type="pres">
      <dgm:prSet presAssocID="{3D418678-0826-4EC1-9FAA-01FEC49A1615}" presName="horzSpace2" presStyleCnt="0"/>
      <dgm:spPr/>
    </dgm:pt>
    <dgm:pt modelId="{40004641-4150-4A31-88DC-1EFD33EB95BB}" type="pres">
      <dgm:prSet presAssocID="{3D418678-0826-4EC1-9FAA-01FEC49A1615}" presName="tx2" presStyleLbl="revTx" presStyleIdx="1" presStyleCnt="5"/>
      <dgm:spPr/>
    </dgm:pt>
    <dgm:pt modelId="{07E55E59-6164-4B53-AE47-E25905B3A4F3}" type="pres">
      <dgm:prSet presAssocID="{3D418678-0826-4EC1-9FAA-01FEC49A1615}" presName="vert2" presStyleCnt="0"/>
      <dgm:spPr/>
    </dgm:pt>
    <dgm:pt modelId="{DE947B33-5DA8-48B0-8B16-84FA3063BDC4}" type="pres">
      <dgm:prSet presAssocID="{3D418678-0826-4EC1-9FAA-01FEC49A1615}" presName="thinLine2b" presStyleLbl="callout" presStyleIdx="0" presStyleCnt="4"/>
      <dgm:spPr/>
    </dgm:pt>
    <dgm:pt modelId="{02977257-123B-4C6D-A1ED-63DAE8B72B88}" type="pres">
      <dgm:prSet presAssocID="{3D418678-0826-4EC1-9FAA-01FEC49A1615}" presName="vertSpace2b" presStyleCnt="0"/>
      <dgm:spPr/>
    </dgm:pt>
    <dgm:pt modelId="{C180E741-AF43-41F4-981F-F1E65B7950CE}" type="pres">
      <dgm:prSet presAssocID="{FF7E8EF5-EC62-4A97-A242-62162580579C}" presName="horz2" presStyleCnt="0"/>
      <dgm:spPr/>
    </dgm:pt>
    <dgm:pt modelId="{7D548C3A-A6AD-44D7-A31F-972BD31F3926}" type="pres">
      <dgm:prSet presAssocID="{FF7E8EF5-EC62-4A97-A242-62162580579C}" presName="horzSpace2" presStyleCnt="0"/>
      <dgm:spPr/>
    </dgm:pt>
    <dgm:pt modelId="{D77EA0FD-056B-41A4-8167-50AAD665F580}" type="pres">
      <dgm:prSet presAssocID="{FF7E8EF5-EC62-4A97-A242-62162580579C}" presName="tx2" presStyleLbl="revTx" presStyleIdx="2" presStyleCnt="5"/>
      <dgm:spPr/>
    </dgm:pt>
    <dgm:pt modelId="{EE447538-532E-4766-B80E-7F438E37B85A}" type="pres">
      <dgm:prSet presAssocID="{FF7E8EF5-EC62-4A97-A242-62162580579C}" presName="vert2" presStyleCnt="0"/>
      <dgm:spPr/>
    </dgm:pt>
    <dgm:pt modelId="{52950399-807A-475C-80C6-910BE1534CC5}" type="pres">
      <dgm:prSet presAssocID="{FF7E8EF5-EC62-4A97-A242-62162580579C}" presName="thinLine2b" presStyleLbl="callout" presStyleIdx="1" presStyleCnt="4"/>
      <dgm:spPr/>
    </dgm:pt>
    <dgm:pt modelId="{CCEE1439-34F7-44AF-8D32-53D0B658AC79}" type="pres">
      <dgm:prSet presAssocID="{FF7E8EF5-EC62-4A97-A242-62162580579C}" presName="vertSpace2b" presStyleCnt="0"/>
      <dgm:spPr/>
    </dgm:pt>
    <dgm:pt modelId="{2E53D0BA-D6BD-41ED-BE82-A5603D9D7F96}" type="pres">
      <dgm:prSet presAssocID="{89F4CBE5-956B-4309-BCB6-E7740B158EA4}" presName="horz2" presStyleCnt="0"/>
      <dgm:spPr/>
    </dgm:pt>
    <dgm:pt modelId="{6723F1CD-FBDF-4A56-B957-DF8F0040BF6A}" type="pres">
      <dgm:prSet presAssocID="{89F4CBE5-956B-4309-BCB6-E7740B158EA4}" presName="horzSpace2" presStyleCnt="0"/>
      <dgm:spPr/>
    </dgm:pt>
    <dgm:pt modelId="{1B6444D7-3B1C-4636-BB4B-A4BB760F346F}" type="pres">
      <dgm:prSet presAssocID="{89F4CBE5-956B-4309-BCB6-E7740B158EA4}" presName="tx2" presStyleLbl="revTx" presStyleIdx="3" presStyleCnt="5"/>
      <dgm:spPr/>
    </dgm:pt>
    <dgm:pt modelId="{B51F7DA2-3368-4F14-A7CA-0ECF9B5C57F8}" type="pres">
      <dgm:prSet presAssocID="{89F4CBE5-956B-4309-BCB6-E7740B158EA4}" presName="vert2" presStyleCnt="0"/>
      <dgm:spPr/>
    </dgm:pt>
    <dgm:pt modelId="{56FEE678-BCE7-4A0D-A69C-EE1962232963}" type="pres">
      <dgm:prSet presAssocID="{89F4CBE5-956B-4309-BCB6-E7740B158EA4}" presName="thinLine2b" presStyleLbl="callout" presStyleIdx="2" presStyleCnt="4"/>
      <dgm:spPr/>
    </dgm:pt>
    <dgm:pt modelId="{6B0DC41D-DDBF-4D18-9517-E1A91005F00C}" type="pres">
      <dgm:prSet presAssocID="{89F4CBE5-956B-4309-BCB6-E7740B158EA4}" presName="vertSpace2b" presStyleCnt="0"/>
      <dgm:spPr/>
    </dgm:pt>
    <dgm:pt modelId="{96808BB7-D628-44DF-B5B1-B6063FD394A3}" type="pres">
      <dgm:prSet presAssocID="{4A710FCC-C76F-4889-BCDE-F75D08C179A4}" presName="horz2" presStyleCnt="0"/>
      <dgm:spPr/>
    </dgm:pt>
    <dgm:pt modelId="{B4E58A42-AE87-43F6-BD3A-BC015FDCC52C}" type="pres">
      <dgm:prSet presAssocID="{4A710FCC-C76F-4889-BCDE-F75D08C179A4}" presName="horzSpace2" presStyleCnt="0"/>
      <dgm:spPr/>
    </dgm:pt>
    <dgm:pt modelId="{CFAAE7D2-E5B9-4DC0-9AD8-670F5F933822}" type="pres">
      <dgm:prSet presAssocID="{4A710FCC-C76F-4889-BCDE-F75D08C179A4}" presName="tx2" presStyleLbl="revTx" presStyleIdx="4" presStyleCnt="5"/>
      <dgm:spPr/>
    </dgm:pt>
    <dgm:pt modelId="{B9D8EA64-6397-4665-B718-F44A8E546E6C}" type="pres">
      <dgm:prSet presAssocID="{4A710FCC-C76F-4889-BCDE-F75D08C179A4}" presName="vert2" presStyleCnt="0"/>
      <dgm:spPr/>
    </dgm:pt>
    <dgm:pt modelId="{F4866B75-A2D4-4028-9EC5-ACE55EE49182}" type="pres">
      <dgm:prSet presAssocID="{4A710FCC-C76F-4889-BCDE-F75D08C179A4}" presName="thinLine2b" presStyleLbl="callout" presStyleIdx="3" presStyleCnt="4"/>
      <dgm:spPr/>
    </dgm:pt>
    <dgm:pt modelId="{DF7ACEB5-0BDC-41F0-96F2-64DF66D7AE4E}" type="pres">
      <dgm:prSet presAssocID="{4A710FCC-C76F-4889-BCDE-F75D08C179A4}" presName="vertSpace2b" presStyleCnt="0"/>
      <dgm:spPr/>
    </dgm:pt>
  </dgm:ptLst>
  <dgm:cxnLst>
    <dgm:cxn modelId="{29515A21-0DF8-4A38-94E9-1005956B944A}" type="presOf" srcId="{4A710FCC-C76F-4889-BCDE-F75D08C179A4}" destId="{CFAAE7D2-E5B9-4DC0-9AD8-670F5F933822}" srcOrd="0" destOrd="0" presId="urn:microsoft.com/office/officeart/2008/layout/LinedList"/>
    <dgm:cxn modelId="{FF5B226A-AE54-43A2-AF25-38F551525A28}" type="presOf" srcId="{16F273B8-D3C7-4783-964B-013276B2524C}" destId="{876DDA74-DE9B-4899-83BC-1F0ECD842493}" srcOrd="0" destOrd="0" presId="urn:microsoft.com/office/officeart/2008/layout/LinedList"/>
    <dgm:cxn modelId="{181ECF6D-4A5F-44E4-B104-28FA25643D14}" type="presOf" srcId="{3D418678-0826-4EC1-9FAA-01FEC49A1615}" destId="{40004641-4150-4A31-88DC-1EFD33EB95BB}" srcOrd="0" destOrd="0" presId="urn:microsoft.com/office/officeart/2008/layout/LinedList"/>
    <dgm:cxn modelId="{8415146E-1F61-4B2A-A9C3-CF0C425F8635}" srcId="{16F273B8-D3C7-4783-964B-013276B2524C}" destId="{FF7E8EF5-EC62-4A97-A242-62162580579C}" srcOrd="1" destOrd="0" parTransId="{DC5BEDED-86FA-40A8-BD9A-20774A01248F}" sibTransId="{A1C14F46-DE6B-46E2-9B0B-CB660BC888C0}"/>
    <dgm:cxn modelId="{8E845A51-6FB8-4592-B5C6-6D1256FA95E2}" type="presOf" srcId="{89F4CBE5-956B-4309-BCB6-E7740B158EA4}" destId="{1B6444D7-3B1C-4636-BB4B-A4BB760F346F}" srcOrd="0" destOrd="0" presId="urn:microsoft.com/office/officeart/2008/layout/LinedList"/>
    <dgm:cxn modelId="{8A0C688C-F3DE-4A36-949D-04BEA2BF60DC}" srcId="{739D2267-5F30-47F6-826D-83B6EA8275F0}" destId="{16F273B8-D3C7-4783-964B-013276B2524C}" srcOrd="0" destOrd="0" parTransId="{D458D479-B68B-48FC-B9FD-DEFBAB109853}" sibTransId="{89353933-0C41-412F-90B3-8BA0288687CD}"/>
    <dgm:cxn modelId="{5C221FBF-1346-4FB8-B34B-3334D724DAC2}" type="presOf" srcId="{739D2267-5F30-47F6-826D-83B6EA8275F0}" destId="{77AE5555-155E-41EC-A214-AC6AC59AFF47}" srcOrd="0" destOrd="0" presId="urn:microsoft.com/office/officeart/2008/layout/LinedList"/>
    <dgm:cxn modelId="{A3C03BC7-A899-4200-8F3F-0FA76223C8AE}" srcId="{16F273B8-D3C7-4783-964B-013276B2524C}" destId="{4A710FCC-C76F-4889-BCDE-F75D08C179A4}" srcOrd="3" destOrd="0" parTransId="{3515C0D3-4447-448D-AFCF-6459C62EBD00}" sibTransId="{ABA967AE-6F45-4167-9F6F-C9BC098DED80}"/>
    <dgm:cxn modelId="{B949C8D8-174D-43ED-A01E-7EAE173C96AF}" srcId="{16F273B8-D3C7-4783-964B-013276B2524C}" destId="{3D418678-0826-4EC1-9FAA-01FEC49A1615}" srcOrd="0" destOrd="0" parTransId="{7828B98B-C12D-4C68-AE7B-3CA9976CFA26}" sibTransId="{F7D39DC6-7058-40DB-B697-F9466696327B}"/>
    <dgm:cxn modelId="{A7D70FE7-A1BC-4948-940D-4C10735D87B5}" srcId="{16F273B8-D3C7-4783-964B-013276B2524C}" destId="{89F4CBE5-956B-4309-BCB6-E7740B158EA4}" srcOrd="2" destOrd="0" parTransId="{24332984-44D3-4F94-AB3A-8885327B002D}" sibTransId="{EDB967E6-D3A3-455C-8D49-8399569C6FE3}"/>
    <dgm:cxn modelId="{0B65BDFF-8ED7-4C31-B70C-B0A17BA65A7E}" type="presOf" srcId="{FF7E8EF5-EC62-4A97-A242-62162580579C}" destId="{D77EA0FD-056B-41A4-8167-50AAD665F580}" srcOrd="0" destOrd="0" presId="urn:microsoft.com/office/officeart/2008/layout/LinedList"/>
    <dgm:cxn modelId="{8B26B0A7-E311-46DE-AAB9-A9E1A7D6B0B7}" type="presParOf" srcId="{77AE5555-155E-41EC-A214-AC6AC59AFF47}" destId="{CCBAA44A-544F-44EF-B2CB-C51D10CCB925}" srcOrd="0" destOrd="0" presId="urn:microsoft.com/office/officeart/2008/layout/LinedList"/>
    <dgm:cxn modelId="{7D1FB899-FA64-44AF-BF93-495F9A2E0E49}" type="presParOf" srcId="{77AE5555-155E-41EC-A214-AC6AC59AFF47}" destId="{45001C74-C2AD-44C5-AA98-DA41481D25E0}" srcOrd="1" destOrd="0" presId="urn:microsoft.com/office/officeart/2008/layout/LinedList"/>
    <dgm:cxn modelId="{D7202CBA-610B-4FBB-BC4A-865F3BFD6C6D}" type="presParOf" srcId="{45001C74-C2AD-44C5-AA98-DA41481D25E0}" destId="{876DDA74-DE9B-4899-83BC-1F0ECD842493}" srcOrd="0" destOrd="0" presId="urn:microsoft.com/office/officeart/2008/layout/LinedList"/>
    <dgm:cxn modelId="{BE6CC215-8851-4E70-894C-396D339B97A9}" type="presParOf" srcId="{45001C74-C2AD-44C5-AA98-DA41481D25E0}" destId="{BECF54D0-4BDE-4523-8451-DC26DD984909}" srcOrd="1" destOrd="0" presId="urn:microsoft.com/office/officeart/2008/layout/LinedList"/>
    <dgm:cxn modelId="{EC8A5EFF-C5C6-46F1-8AE5-24C81BA514F2}" type="presParOf" srcId="{BECF54D0-4BDE-4523-8451-DC26DD984909}" destId="{1BB9483D-FB10-4E61-8FB6-6D741906E205}" srcOrd="0" destOrd="0" presId="urn:microsoft.com/office/officeart/2008/layout/LinedList"/>
    <dgm:cxn modelId="{B230F6F4-485D-4B1A-AE63-582F1E8235CD}" type="presParOf" srcId="{BECF54D0-4BDE-4523-8451-DC26DD984909}" destId="{53462CC1-428A-4478-8BA0-C3A6D36476CD}" srcOrd="1" destOrd="0" presId="urn:microsoft.com/office/officeart/2008/layout/LinedList"/>
    <dgm:cxn modelId="{DAE99D84-01CA-4F08-A597-3EF83FAEF3D6}" type="presParOf" srcId="{53462CC1-428A-4478-8BA0-C3A6D36476CD}" destId="{681F1903-9778-4017-B07D-FEE7C4D5483A}" srcOrd="0" destOrd="0" presId="urn:microsoft.com/office/officeart/2008/layout/LinedList"/>
    <dgm:cxn modelId="{E3999259-1738-4B30-83D0-231F21D918DF}" type="presParOf" srcId="{53462CC1-428A-4478-8BA0-C3A6D36476CD}" destId="{40004641-4150-4A31-88DC-1EFD33EB95BB}" srcOrd="1" destOrd="0" presId="urn:microsoft.com/office/officeart/2008/layout/LinedList"/>
    <dgm:cxn modelId="{AA1FF519-0DD5-400A-9F43-F79333FBAD4D}" type="presParOf" srcId="{53462CC1-428A-4478-8BA0-C3A6D36476CD}" destId="{07E55E59-6164-4B53-AE47-E25905B3A4F3}" srcOrd="2" destOrd="0" presId="urn:microsoft.com/office/officeart/2008/layout/LinedList"/>
    <dgm:cxn modelId="{E36EA6A0-FC1C-4890-8025-A1021CB5C2FC}" type="presParOf" srcId="{BECF54D0-4BDE-4523-8451-DC26DD984909}" destId="{DE947B33-5DA8-48B0-8B16-84FA3063BDC4}" srcOrd="2" destOrd="0" presId="urn:microsoft.com/office/officeart/2008/layout/LinedList"/>
    <dgm:cxn modelId="{DBBC012F-38D1-4A17-A329-C1522ED35CF2}" type="presParOf" srcId="{BECF54D0-4BDE-4523-8451-DC26DD984909}" destId="{02977257-123B-4C6D-A1ED-63DAE8B72B88}" srcOrd="3" destOrd="0" presId="urn:microsoft.com/office/officeart/2008/layout/LinedList"/>
    <dgm:cxn modelId="{C060F5A0-BC3A-4D13-A265-AB3AFBD5C053}" type="presParOf" srcId="{BECF54D0-4BDE-4523-8451-DC26DD984909}" destId="{C180E741-AF43-41F4-981F-F1E65B7950CE}" srcOrd="4" destOrd="0" presId="urn:microsoft.com/office/officeart/2008/layout/LinedList"/>
    <dgm:cxn modelId="{EDD7ED22-B646-4A42-A359-C22C9AA1F877}" type="presParOf" srcId="{C180E741-AF43-41F4-981F-F1E65B7950CE}" destId="{7D548C3A-A6AD-44D7-A31F-972BD31F3926}" srcOrd="0" destOrd="0" presId="urn:microsoft.com/office/officeart/2008/layout/LinedList"/>
    <dgm:cxn modelId="{0371664B-8D77-4037-9585-ECE7B27C2B55}" type="presParOf" srcId="{C180E741-AF43-41F4-981F-F1E65B7950CE}" destId="{D77EA0FD-056B-41A4-8167-50AAD665F580}" srcOrd="1" destOrd="0" presId="urn:microsoft.com/office/officeart/2008/layout/LinedList"/>
    <dgm:cxn modelId="{56B31C15-23BD-4826-A0B2-1408BF3BE4A4}" type="presParOf" srcId="{C180E741-AF43-41F4-981F-F1E65B7950CE}" destId="{EE447538-532E-4766-B80E-7F438E37B85A}" srcOrd="2" destOrd="0" presId="urn:microsoft.com/office/officeart/2008/layout/LinedList"/>
    <dgm:cxn modelId="{C7D02ABD-41DB-482A-8882-DC92D2CF9CFF}" type="presParOf" srcId="{BECF54D0-4BDE-4523-8451-DC26DD984909}" destId="{52950399-807A-475C-80C6-910BE1534CC5}" srcOrd="5" destOrd="0" presId="urn:microsoft.com/office/officeart/2008/layout/LinedList"/>
    <dgm:cxn modelId="{48C05F92-D0EE-4EA2-B21E-F4997BC96DF5}" type="presParOf" srcId="{BECF54D0-4BDE-4523-8451-DC26DD984909}" destId="{CCEE1439-34F7-44AF-8D32-53D0B658AC79}" srcOrd="6" destOrd="0" presId="urn:microsoft.com/office/officeart/2008/layout/LinedList"/>
    <dgm:cxn modelId="{7AB4756B-5F56-448F-8F64-AF161E35BF55}" type="presParOf" srcId="{BECF54D0-4BDE-4523-8451-DC26DD984909}" destId="{2E53D0BA-D6BD-41ED-BE82-A5603D9D7F96}" srcOrd="7" destOrd="0" presId="urn:microsoft.com/office/officeart/2008/layout/LinedList"/>
    <dgm:cxn modelId="{6DBE24E0-F597-4A37-B7CE-554239A6E12D}" type="presParOf" srcId="{2E53D0BA-D6BD-41ED-BE82-A5603D9D7F96}" destId="{6723F1CD-FBDF-4A56-B957-DF8F0040BF6A}" srcOrd="0" destOrd="0" presId="urn:microsoft.com/office/officeart/2008/layout/LinedList"/>
    <dgm:cxn modelId="{6A85F6E4-4234-4CE8-89B4-53758DAAB7A2}" type="presParOf" srcId="{2E53D0BA-D6BD-41ED-BE82-A5603D9D7F96}" destId="{1B6444D7-3B1C-4636-BB4B-A4BB760F346F}" srcOrd="1" destOrd="0" presId="urn:microsoft.com/office/officeart/2008/layout/LinedList"/>
    <dgm:cxn modelId="{F1354180-0795-4AEB-8D39-D2B5786BA5F4}" type="presParOf" srcId="{2E53D0BA-D6BD-41ED-BE82-A5603D9D7F96}" destId="{B51F7DA2-3368-4F14-A7CA-0ECF9B5C57F8}" srcOrd="2" destOrd="0" presId="urn:microsoft.com/office/officeart/2008/layout/LinedList"/>
    <dgm:cxn modelId="{D04B37C1-F7EA-4450-B19E-2916D283A3B8}" type="presParOf" srcId="{BECF54D0-4BDE-4523-8451-DC26DD984909}" destId="{56FEE678-BCE7-4A0D-A69C-EE1962232963}" srcOrd="8" destOrd="0" presId="urn:microsoft.com/office/officeart/2008/layout/LinedList"/>
    <dgm:cxn modelId="{B7000C15-F7C4-46F4-BAAE-7265A32F9E77}" type="presParOf" srcId="{BECF54D0-4BDE-4523-8451-DC26DD984909}" destId="{6B0DC41D-DDBF-4D18-9517-E1A91005F00C}" srcOrd="9" destOrd="0" presId="urn:microsoft.com/office/officeart/2008/layout/LinedList"/>
    <dgm:cxn modelId="{9E09D87E-98A6-4594-B2B5-6ED88FE318DC}" type="presParOf" srcId="{BECF54D0-4BDE-4523-8451-DC26DD984909}" destId="{96808BB7-D628-44DF-B5B1-B6063FD394A3}" srcOrd="10" destOrd="0" presId="urn:microsoft.com/office/officeart/2008/layout/LinedList"/>
    <dgm:cxn modelId="{9E3649A5-CF72-4812-9019-E7F6822B56BD}" type="presParOf" srcId="{96808BB7-D628-44DF-B5B1-B6063FD394A3}" destId="{B4E58A42-AE87-43F6-BD3A-BC015FDCC52C}" srcOrd="0" destOrd="0" presId="urn:microsoft.com/office/officeart/2008/layout/LinedList"/>
    <dgm:cxn modelId="{FB7E2556-388E-40A0-BFCC-22C526A361C6}" type="presParOf" srcId="{96808BB7-D628-44DF-B5B1-B6063FD394A3}" destId="{CFAAE7D2-E5B9-4DC0-9AD8-670F5F933822}" srcOrd="1" destOrd="0" presId="urn:microsoft.com/office/officeart/2008/layout/LinedList"/>
    <dgm:cxn modelId="{EEF54F8C-8369-4CC4-BC57-93C6E6C38877}" type="presParOf" srcId="{96808BB7-D628-44DF-B5B1-B6063FD394A3}" destId="{B9D8EA64-6397-4665-B718-F44A8E546E6C}" srcOrd="2" destOrd="0" presId="urn:microsoft.com/office/officeart/2008/layout/LinedList"/>
    <dgm:cxn modelId="{2FB57C20-8C99-485F-A0C5-76420F5D135B}" type="presParOf" srcId="{BECF54D0-4BDE-4523-8451-DC26DD984909}" destId="{F4866B75-A2D4-4028-9EC5-ACE55EE49182}" srcOrd="11" destOrd="0" presId="urn:microsoft.com/office/officeart/2008/layout/LinedList"/>
    <dgm:cxn modelId="{9E0AAEA5-F5A6-4B53-ACED-BDD7D2F11492}" type="presParOf" srcId="{BECF54D0-4BDE-4523-8451-DC26DD984909}" destId="{DF7ACEB5-0BDC-41F0-96F2-64DF66D7AE4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39D2267-5F30-47F6-826D-83B6EA8275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4E402F-21B2-458D-AFD4-3FB7275A4583}">
      <dgm:prSet/>
      <dgm:spPr/>
      <dgm:t>
        <a:bodyPr/>
        <a:lstStyle/>
        <a:p>
          <a:r>
            <a:rPr lang="en-US" dirty="0"/>
            <a:t>Operating System</a:t>
          </a:r>
        </a:p>
      </dgm:t>
    </dgm:pt>
    <dgm:pt modelId="{D37DA10C-C0A8-4E40-B66A-D3A191D1A0E5}" type="parTrans" cxnId="{AC933659-72D0-4769-9C4B-A2FC5BED3A56}">
      <dgm:prSet/>
      <dgm:spPr/>
      <dgm:t>
        <a:bodyPr/>
        <a:lstStyle/>
        <a:p>
          <a:endParaRPr lang="en-US"/>
        </a:p>
      </dgm:t>
    </dgm:pt>
    <dgm:pt modelId="{2E8D78E8-8261-4E54-BB78-B9A2982A0A9C}" type="sibTrans" cxnId="{AC933659-72D0-4769-9C4B-A2FC5BED3A56}">
      <dgm:prSet/>
      <dgm:spPr/>
      <dgm:t>
        <a:bodyPr/>
        <a:lstStyle/>
        <a:p>
          <a:endParaRPr lang="en-US"/>
        </a:p>
      </dgm:t>
    </dgm:pt>
    <dgm:pt modelId="{39F3489F-28B9-439D-A711-5B3A12787C4E}">
      <dgm:prSet/>
      <dgm:spPr/>
      <dgm:t>
        <a:bodyPr/>
        <a:lstStyle/>
        <a:p>
          <a:r>
            <a:rPr lang="en-US" dirty="0"/>
            <a:t>Windows</a:t>
          </a:r>
        </a:p>
      </dgm:t>
    </dgm:pt>
    <dgm:pt modelId="{5B3EDADB-4076-4442-BF0C-966A5CA246C8}" type="parTrans" cxnId="{D62938B9-9D96-48B6-B35B-0D61F82CE829}">
      <dgm:prSet/>
      <dgm:spPr/>
      <dgm:t>
        <a:bodyPr/>
        <a:lstStyle/>
        <a:p>
          <a:endParaRPr lang="en-US"/>
        </a:p>
      </dgm:t>
    </dgm:pt>
    <dgm:pt modelId="{6B180638-A3C7-4639-873C-7E8420ACD443}" type="sibTrans" cxnId="{D62938B9-9D96-48B6-B35B-0D61F82CE829}">
      <dgm:prSet/>
      <dgm:spPr/>
      <dgm:t>
        <a:bodyPr/>
        <a:lstStyle/>
        <a:p>
          <a:endParaRPr lang="en-US"/>
        </a:p>
      </dgm:t>
    </dgm:pt>
    <dgm:pt modelId="{0DA0E599-4226-4315-9548-A2C0D88DC8B9}">
      <dgm:prSet/>
      <dgm:spPr/>
      <dgm:t>
        <a:bodyPr/>
        <a:lstStyle/>
        <a:p>
          <a:r>
            <a:rPr lang="en-US" dirty="0"/>
            <a:t>Android</a:t>
          </a:r>
        </a:p>
      </dgm:t>
    </dgm:pt>
    <dgm:pt modelId="{36D70A70-BFF4-4474-87CB-E54941AD4F90}" type="parTrans" cxnId="{157834E7-8850-42A2-8298-3589889914C9}">
      <dgm:prSet/>
      <dgm:spPr/>
      <dgm:t>
        <a:bodyPr/>
        <a:lstStyle/>
        <a:p>
          <a:endParaRPr lang="en-US"/>
        </a:p>
      </dgm:t>
    </dgm:pt>
    <dgm:pt modelId="{F144FB60-7A80-4104-A87D-35DCDF18D009}" type="sibTrans" cxnId="{157834E7-8850-42A2-8298-3589889914C9}">
      <dgm:prSet/>
      <dgm:spPr/>
      <dgm:t>
        <a:bodyPr/>
        <a:lstStyle/>
        <a:p>
          <a:endParaRPr lang="en-US"/>
        </a:p>
      </dgm:t>
    </dgm:pt>
    <dgm:pt modelId="{36F47153-DAF3-4FAD-8D22-66EB8928CD11}">
      <dgm:prSet/>
      <dgm:spPr/>
      <dgm:t>
        <a:bodyPr/>
        <a:lstStyle/>
        <a:p>
          <a:r>
            <a:rPr lang="en-US"/>
            <a:t>iOS</a:t>
          </a:r>
        </a:p>
      </dgm:t>
    </dgm:pt>
    <dgm:pt modelId="{CC272936-79C5-44BC-842F-01C6DBAB4A06}" type="parTrans" cxnId="{8A722617-3A67-4F8C-8783-1E3D176A9B06}">
      <dgm:prSet/>
      <dgm:spPr/>
      <dgm:t>
        <a:bodyPr/>
        <a:lstStyle/>
        <a:p>
          <a:endParaRPr lang="en-US"/>
        </a:p>
      </dgm:t>
    </dgm:pt>
    <dgm:pt modelId="{FB40DBFC-5FE6-4106-9598-CE376FBCB609}" type="sibTrans" cxnId="{8A722617-3A67-4F8C-8783-1E3D176A9B06}">
      <dgm:prSet/>
      <dgm:spPr/>
      <dgm:t>
        <a:bodyPr/>
        <a:lstStyle/>
        <a:p>
          <a:endParaRPr lang="en-US"/>
        </a:p>
      </dgm:t>
    </dgm:pt>
    <dgm:pt modelId="{CD5C03BD-1D6C-4D52-8309-428126FACDA4}">
      <dgm:prSet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MacOS</a:t>
          </a:r>
        </a:p>
      </dgm:t>
    </dgm:pt>
    <dgm:pt modelId="{02CCF551-B4BB-4FB0-8C8E-552771F561E3}" type="parTrans" cxnId="{8BC3AA75-6751-4A8F-B10B-23741A4273AB}">
      <dgm:prSet/>
      <dgm:spPr/>
      <dgm:t>
        <a:bodyPr/>
        <a:lstStyle/>
        <a:p>
          <a:endParaRPr lang="en-US"/>
        </a:p>
      </dgm:t>
    </dgm:pt>
    <dgm:pt modelId="{410B639C-7915-4022-BFDA-4EE862C2B9EC}" type="sibTrans" cxnId="{8BC3AA75-6751-4A8F-B10B-23741A4273AB}">
      <dgm:prSet/>
      <dgm:spPr/>
      <dgm:t>
        <a:bodyPr/>
        <a:lstStyle/>
        <a:p>
          <a:endParaRPr lang="en-US"/>
        </a:p>
      </dgm:t>
    </dgm:pt>
    <dgm:pt modelId="{C69E797B-4E1D-4B08-B5C0-A7BB125238A7}">
      <dgm:prSet/>
      <dgm:spPr/>
      <dgm:t>
        <a:bodyPr/>
        <a:lstStyle/>
        <a:p>
          <a:r>
            <a:rPr lang="en-US"/>
            <a:t>Linux</a:t>
          </a:r>
        </a:p>
      </dgm:t>
    </dgm:pt>
    <dgm:pt modelId="{49C3FD69-8B75-4037-B575-A8576FAB584E}" type="parTrans" cxnId="{FF38A4CC-B4B0-4B42-BA7C-93A2A46CA36D}">
      <dgm:prSet/>
      <dgm:spPr/>
      <dgm:t>
        <a:bodyPr/>
        <a:lstStyle/>
        <a:p>
          <a:endParaRPr lang="en-US"/>
        </a:p>
      </dgm:t>
    </dgm:pt>
    <dgm:pt modelId="{E519379B-CA28-4A00-9FC1-31216C3ED368}" type="sibTrans" cxnId="{FF38A4CC-B4B0-4B42-BA7C-93A2A46CA36D}">
      <dgm:prSet/>
      <dgm:spPr/>
      <dgm:t>
        <a:bodyPr/>
        <a:lstStyle/>
        <a:p>
          <a:endParaRPr lang="en-US"/>
        </a:p>
      </dgm:t>
    </dgm:pt>
    <dgm:pt modelId="{28880B52-1A14-4D5C-B312-7E03748C1DD4}" type="pres">
      <dgm:prSet presAssocID="{739D2267-5F30-47F6-826D-83B6EA8275F0}" presName="vert0" presStyleCnt="0">
        <dgm:presLayoutVars>
          <dgm:dir/>
          <dgm:animOne val="branch"/>
          <dgm:animLvl val="lvl"/>
        </dgm:presLayoutVars>
      </dgm:prSet>
      <dgm:spPr/>
    </dgm:pt>
    <dgm:pt modelId="{85AD56FD-C0AF-4632-BC8A-9E81BC237DF5}" type="pres">
      <dgm:prSet presAssocID="{D64E402F-21B2-458D-AFD4-3FB7275A4583}" presName="thickLine" presStyleLbl="alignNode1" presStyleIdx="0" presStyleCnt="1"/>
      <dgm:spPr/>
    </dgm:pt>
    <dgm:pt modelId="{BD529B25-77CC-48BA-ABCA-01B42E325208}" type="pres">
      <dgm:prSet presAssocID="{D64E402F-21B2-458D-AFD4-3FB7275A4583}" presName="horz1" presStyleCnt="0"/>
      <dgm:spPr/>
    </dgm:pt>
    <dgm:pt modelId="{07FF5FEB-8695-4CE1-A03D-4EB3B6856E52}" type="pres">
      <dgm:prSet presAssocID="{D64E402F-21B2-458D-AFD4-3FB7275A4583}" presName="tx1" presStyleLbl="revTx" presStyleIdx="0" presStyleCnt="6"/>
      <dgm:spPr/>
    </dgm:pt>
    <dgm:pt modelId="{11B027DF-6BAB-4237-A92A-4BA6D80D801E}" type="pres">
      <dgm:prSet presAssocID="{D64E402F-21B2-458D-AFD4-3FB7275A4583}" presName="vert1" presStyleCnt="0"/>
      <dgm:spPr/>
    </dgm:pt>
    <dgm:pt modelId="{A8F34D10-674A-4586-A903-C57FFCB1321E}" type="pres">
      <dgm:prSet presAssocID="{39F3489F-28B9-439D-A711-5B3A12787C4E}" presName="vertSpace2a" presStyleCnt="0"/>
      <dgm:spPr/>
    </dgm:pt>
    <dgm:pt modelId="{C89EBCB1-B355-4914-9043-AFDEF75162D0}" type="pres">
      <dgm:prSet presAssocID="{39F3489F-28B9-439D-A711-5B3A12787C4E}" presName="horz2" presStyleCnt="0"/>
      <dgm:spPr/>
    </dgm:pt>
    <dgm:pt modelId="{918C5CCC-D7B0-4EBC-A893-B37B9FE811DC}" type="pres">
      <dgm:prSet presAssocID="{39F3489F-28B9-439D-A711-5B3A12787C4E}" presName="horzSpace2" presStyleCnt="0"/>
      <dgm:spPr/>
    </dgm:pt>
    <dgm:pt modelId="{6A7DFF26-19B2-4BCF-8571-9E78123FB769}" type="pres">
      <dgm:prSet presAssocID="{39F3489F-28B9-439D-A711-5B3A12787C4E}" presName="tx2" presStyleLbl="revTx" presStyleIdx="1" presStyleCnt="6"/>
      <dgm:spPr/>
    </dgm:pt>
    <dgm:pt modelId="{51344C2F-9594-4077-861E-EEAF468EAEA8}" type="pres">
      <dgm:prSet presAssocID="{39F3489F-28B9-439D-A711-5B3A12787C4E}" presName="vert2" presStyleCnt="0"/>
      <dgm:spPr/>
    </dgm:pt>
    <dgm:pt modelId="{066C4B20-5C37-47B1-B164-95A67321BDE9}" type="pres">
      <dgm:prSet presAssocID="{39F3489F-28B9-439D-A711-5B3A12787C4E}" presName="thinLine2b" presStyleLbl="callout" presStyleIdx="0" presStyleCnt="5"/>
      <dgm:spPr/>
    </dgm:pt>
    <dgm:pt modelId="{398E3076-3344-4E49-9B7A-4E7F7BBD8A2D}" type="pres">
      <dgm:prSet presAssocID="{39F3489F-28B9-439D-A711-5B3A12787C4E}" presName="vertSpace2b" presStyleCnt="0"/>
      <dgm:spPr/>
    </dgm:pt>
    <dgm:pt modelId="{B47688D2-9A9B-4224-A251-5375B4A1BFAD}" type="pres">
      <dgm:prSet presAssocID="{0DA0E599-4226-4315-9548-A2C0D88DC8B9}" presName="horz2" presStyleCnt="0"/>
      <dgm:spPr/>
    </dgm:pt>
    <dgm:pt modelId="{DF476EBE-03FD-46D8-868E-03DF55A224AC}" type="pres">
      <dgm:prSet presAssocID="{0DA0E599-4226-4315-9548-A2C0D88DC8B9}" presName="horzSpace2" presStyleCnt="0"/>
      <dgm:spPr/>
    </dgm:pt>
    <dgm:pt modelId="{EB22E23C-BD85-4EC0-B9A9-E82340D55F5A}" type="pres">
      <dgm:prSet presAssocID="{0DA0E599-4226-4315-9548-A2C0D88DC8B9}" presName="tx2" presStyleLbl="revTx" presStyleIdx="2" presStyleCnt="6"/>
      <dgm:spPr/>
    </dgm:pt>
    <dgm:pt modelId="{FF8B23C1-F6AF-44F8-87EE-E33A1A6BC74E}" type="pres">
      <dgm:prSet presAssocID="{0DA0E599-4226-4315-9548-A2C0D88DC8B9}" presName="vert2" presStyleCnt="0"/>
      <dgm:spPr/>
    </dgm:pt>
    <dgm:pt modelId="{5060EF60-C933-49B5-AD63-A2E40AEFA8B7}" type="pres">
      <dgm:prSet presAssocID="{0DA0E599-4226-4315-9548-A2C0D88DC8B9}" presName="thinLine2b" presStyleLbl="callout" presStyleIdx="1" presStyleCnt="5"/>
      <dgm:spPr/>
    </dgm:pt>
    <dgm:pt modelId="{D4DFFF97-155B-496D-A5FD-2512FC2202DD}" type="pres">
      <dgm:prSet presAssocID="{0DA0E599-4226-4315-9548-A2C0D88DC8B9}" presName="vertSpace2b" presStyleCnt="0"/>
      <dgm:spPr/>
    </dgm:pt>
    <dgm:pt modelId="{4280D7C2-9814-4F43-B55C-F388C1F5FA46}" type="pres">
      <dgm:prSet presAssocID="{36F47153-DAF3-4FAD-8D22-66EB8928CD11}" presName="horz2" presStyleCnt="0"/>
      <dgm:spPr/>
    </dgm:pt>
    <dgm:pt modelId="{7D7A85E7-CAAC-473E-A554-F138006700BF}" type="pres">
      <dgm:prSet presAssocID="{36F47153-DAF3-4FAD-8D22-66EB8928CD11}" presName="horzSpace2" presStyleCnt="0"/>
      <dgm:spPr/>
    </dgm:pt>
    <dgm:pt modelId="{C06F16A9-B75B-4B43-86C2-34F2B1A73922}" type="pres">
      <dgm:prSet presAssocID="{36F47153-DAF3-4FAD-8D22-66EB8928CD11}" presName="tx2" presStyleLbl="revTx" presStyleIdx="3" presStyleCnt="6"/>
      <dgm:spPr/>
    </dgm:pt>
    <dgm:pt modelId="{806B9D5F-F579-4113-9FAE-44559F45FD32}" type="pres">
      <dgm:prSet presAssocID="{36F47153-DAF3-4FAD-8D22-66EB8928CD11}" presName="vert2" presStyleCnt="0"/>
      <dgm:spPr/>
    </dgm:pt>
    <dgm:pt modelId="{2B921289-DD89-4D3F-882A-93A17A7E2F08}" type="pres">
      <dgm:prSet presAssocID="{36F47153-DAF3-4FAD-8D22-66EB8928CD11}" presName="thinLine2b" presStyleLbl="callout" presStyleIdx="2" presStyleCnt="5"/>
      <dgm:spPr/>
    </dgm:pt>
    <dgm:pt modelId="{F6B66CE5-2426-4AA5-A056-F9D9E0DDFD47}" type="pres">
      <dgm:prSet presAssocID="{36F47153-DAF3-4FAD-8D22-66EB8928CD11}" presName="vertSpace2b" presStyleCnt="0"/>
      <dgm:spPr/>
    </dgm:pt>
    <dgm:pt modelId="{4D6CC517-D41D-4652-91B0-1231DBCDFD9F}" type="pres">
      <dgm:prSet presAssocID="{CD5C03BD-1D6C-4D52-8309-428126FACDA4}" presName="horz2" presStyleCnt="0"/>
      <dgm:spPr/>
    </dgm:pt>
    <dgm:pt modelId="{EBE361D4-5A52-4642-A3C7-AD4B4194FBF4}" type="pres">
      <dgm:prSet presAssocID="{CD5C03BD-1D6C-4D52-8309-428126FACDA4}" presName="horzSpace2" presStyleCnt="0"/>
      <dgm:spPr/>
    </dgm:pt>
    <dgm:pt modelId="{4CEB3979-4732-4DD9-B4CF-82A7E1FF687B}" type="pres">
      <dgm:prSet presAssocID="{CD5C03BD-1D6C-4D52-8309-428126FACDA4}" presName="tx2" presStyleLbl="revTx" presStyleIdx="4" presStyleCnt="6"/>
      <dgm:spPr/>
    </dgm:pt>
    <dgm:pt modelId="{77BCB574-11E2-49A3-B9CB-1E47B89B54BD}" type="pres">
      <dgm:prSet presAssocID="{CD5C03BD-1D6C-4D52-8309-428126FACDA4}" presName="vert2" presStyleCnt="0"/>
      <dgm:spPr/>
    </dgm:pt>
    <dgm:pt modelId="{52694D52-4951-44EA-B252-96B411465A18}" type="pres">
      <dgm:prSet presAssocID="{CD5C03BD-1D6C-4D52-8309-428126FACDA4}" presName="thinLine2b" presStyleLbl="callout" presStyleIdx="3" presStyleCnt="5"/>
      <dgm:spPr/>
    </dgm:pt>
    <dgm:pt modelId="{B5A88693-2EBF-4CE0-B63A-65C7D086D693}" type="pres">
      <dgm:prSet presAssocID="{CD5C03BD-1D6C-4D52-8309-428126FACDA4}" presName="vertSpace2b" presStyleCnt="0"/>
      <dgm:spPr/>
    </dgm:pt>
    <dgm:pt modelId="{4A34B776-0C64-4E4C-A428-C344A45D5D90}" type="pres">
      <dgm:prSet presAssocID="{C69E797B-4E1D-4B08-B5C0-A7BB125238A7}" presName="horz2" presStyleCnt="0"/>
      <dgm:spPr/>
    </dgm:pt>
    <dgm:pt modelId="{FE413FA5-705D-42A4-A4B7-7039E14A6643}" type="pres">
      <dgm:prSet presAssocID="{C69E797B-4E1D-4B08-B5C0-A7BB125238A7}" presName="horzSpace2" presStyleCnt="0"/>
      <dgm:spPr/>
    </dgm:pt>
    <dgm:pt modelId="{979D7871-9800-41C2-9C5E-0BF7D9D66563}" type="pres">
      <dgm:prSet presAssocID="{C69E797B-4E1D-4B08-B5C0-A7BB125238A7}" presName="tx2" presStyleLbl="revTx" presStyleIdx="5" presStyleCnt="6"/>
      <dgm:spPr/>
    </dgm:pt>
    <dgm:pt modelId="{937985E2-B043-4E6A-916A-E1CC9BFB2B34}" type="pres">
      <dgm:prSet presAssocID="{C69E797B-4E1D-4B08-B5C0-A7BB125238A7}" presName="vert2" presStyleCnt="0"/>
      <dgm:spPr/>
    </dgm:pt>
    <dgm:pt modelId="{A178A83F-FA01-44E9-8BBE-6A54456CBC2D}" type="pres">
      <dgm:prSet presAssocID="{C69E797B-4E1D-4B08-B5C0-A7BB125238A7}" presName="thinLine2b" presStyleLbl="callout" presStyleIdx="4" presStyleCnt="5"/>
      <dgm:spPr/>
    </dgm:pt>
    <dgm:pt modelId="{9A066B0A-4576-4947-9344-91684C77217F}" type="pres">
      <dgm:prSet presAssocID="{C69E797B-4E1D-4B08-B5C0-A7BB125238A7}" presName="vertSpace2b" presStyleCnt="0"/>
      <dgm:spPr/>
    </dgm:pt>
  </dgm:ptLst>
  <dgm:cxnLst>
    <dgm:cxn modelId="{8A722617-3A67-4F8C-8783-1E3D176A9B06}" srcId="{D64E402F-21B2-458D-AFD4-3FB7275A4583}" destId="{36F47153-DAF3-4FAD-8D22-66EB8928CD11}" srcOrd="2" destOrd="0" parTransId="{CC272936-79C5-44BC-842F-01C6DBAB4A06}" sibTransId="{FB40DBFC-5FE6-4106-9598-CE376FBCB609}"/>
    <dgm:cxn modelId="{2FD88366-D0D0-47C1-839A-561AF7E3C2D5}" type="presOf" srcId="{39F3489F-28B9-439D-A711-5B3A12787C4E}" destId="{6A7DFF26-19B2-4BCF-8571-9E78123FB769}" srcOrd="0" destOrd="0" presId="urn:microsoft.com/office/officeart/2008/layout/LinedList"/>
    <dgm:cxn modelId="{8BC3AA75-6751-4A8F-B10B-23741A4273AB}" srcId="{D64E402F-21B2-458D-AFD4-3FB7275A4583}" destId="{CD5C03BD-1D6C-4D52-8309-428126FACDA4}" srcOrd="3" destOrd="0" parTransId="{02CCF551-B4BB-4FB0-8C8E-552771F561E3}" sibTransId="{410B639C-7915-4022-BFDA-4EE862C2B9EC}"/>
    <dgm:cxn modelId="{AC933659-72D0-4769-9C4B-A2FC5BED3A56}" srcId="{739D2267-5F30-47F6-826D-83B6EA8275F0}" destId="{D64E402F-21B2-458D-AFD4-3FB7275A4583}" srcOrd="0" destOrd="0" parTransId="{D37DA10C-C0A8-4E40-B66A-D3A191D1A0E5}" sibTransId="{2E8D78E8-8261-4E54-BB78-B9A2982A0A9C}"/>
    <dgm:cxn modelId="{D62938B9-9D96-48B6-B35B-0D61F82CE829}" srcId="{D64E402F-21B2-458D-AFD4-3FB7275A4583}" destId="{39F3489F-28B9-439D-A711-5B3A12787C4E}" srcOrd="0" destOrd="0" parTransId="{5B3EDADB-4076-4442-BF0C-966A5CA246C8}" sibTransId="{6B180638-A3C7-4639-873C-7E8420ACD443}"/>
    <dgm:cxn modelId="{E1F122BB-DC79-41FB-B58F-A9331C280405}" type="presOf" srcId="{CD5C03BD-1D6C-4D52-8309-428126FACDA4}" destId="{4CEB3979-4732-4DD9-B4CF-82A7E1FF687B}" srcOrd="0" destOrd="0" presId="urn:microsoft.com/office/officeart/2008/layout/LinedList"/>
    <dgm:cxn modelId="{8EF2FBC5-B24F-481A-91C5-AF6DEB8C6BA4}" type="presOf" srcId="{36F47153-DAF3-4FAD-8D22-66EB8928CD11}" destId="{C06F16A9-B75B-4B43-86C2-34F2B1A73922}" srcOrd="0" destOrd="0" presId="urn:microsoft.com/office/officeart/2008/layout/LinedList"/>
    <dgm:cxn modelId="{FF38A4CC-B4B0-4B42-BA7C-93A2A46CA36D}" srcId="{D64E402F-21B2-458D-AFD4-3FB7275A4583}" destId="{C69E797B-4E1D-4B08-B5C0-A7BB125238A7}" srcOrd="4" destOrd="0" parTransId="{49C3FD69-8B75-4037-B575-A8576FAB584E}" sibTransId="{E519379B-CA28-4A00-9FC1-31216C3ED368}"/>
    <dgm:cxn modelId="{58EC43D2-C9E5-4687-A13E-C2D2781F5DB1}" type="presOf" srcId="{739D2267-5F30-47F6-826D-83B6EA8275F0}" destId="{28880B52-1A14-4D5C-B312-7E03748C1DD4}" srcOrd="0" destOrd="0" presId="urn:microsoft.com/office/officeart/2008/layout/LinedList"/>
    <dgm:cxn modelId="{87DE0AD6-09E3-4C93-A373-0994C0A87E90}" type="presOf" srcId="{D64E402F-21B2-458D-AFD4-3FB7275A4583}" destId="{07FF5FEB-8695-4CE1-A03D-4EB3B6856E52}" srcOrd="0" destOrd="0" presId="urn:microsoft.com/office/officeart/2008/layout/LinedList"/>
    <dgm:cxn modelId="{157834E7-8850-42A2-8298-3589889914C9}" srcId="{D64E402F-21B2-458D-AFD4-3FB7275A4583}" destId="{0DA0E599-4226-4315-9548-A2C0D88DC8B9}" srcOrd="1" destOrd="0" parTransId="{36D70A70-BFF4-4474-87CB-E54941AD4F90}" sibTransId="{F144FB60-7A80-4104-A87D-35DCDF18D009}"/>
    <dgm:cxn modelId="{7D7E5CF5-C3E8-4A57-BBE6-2CF79C99C25A}" type="presOf" srcId="{0DA0E599-4226-4315-9548-A2C0D88DC8B9}" destId="{EB22E23C-BD85-4EC0-B9A9-E82340D55F5A}" srcOrd="0" destOrd="0" presId="urn:microsoft.com/office/officeart/2008/layout/LinedList"/>
    <dgm:cxn modelId="{FFE691F7-762E-4647-BEC3-AB0E1D364A66}" type="presOf" srcId="{C69E797B-4E1D-4B08-B5C0-A7BB125238A7}" destId="{979D7871-9800-41C2-9C5E-0BF7D9D66563}" srcOrd="0" destOrd="0" presId="urn:microsoft.com/office/officeart/2008/layout/LinedList"/>
    <dgm:cxn modelId="{F1CD8C2E-7DF1-4931-9301-406BAEA2DBA6}" type="presParOf" srcId="{28880B52-1A14-4D5C-B312-7E03748C1DD4}" destId="{85AD56FD-C0AF-4632-BC8A-9E81BC237DF5}" srcOrd="0" destOrd="0" presId="urn:microsoft.com/office/officeart/2008/layout/LinedList"/>
    <dgm:cxn modelId="{D8218FE6-A5D1-4D83-9D53-818B0E0ED838}" type="presParOf" srcId="{28880B52-1A14-4D5C-B312-7E03748C1DD4}" destId="{BD529B25-77CC-48BA-ABCA-01B42E325208}" srcOrd="1" destOrd="0" presId="urn:microsoft.com/office/officeart/2008/layout/LinedList"/>
    <dgm:cxn modelId="{E57F2333-92D4-4D4D-B606-00B67FDE2702}" type="presParOf" srcId="{BD529B25-77CC-48BA-ABCA-01B42E325208}" destId="{07FF5FEB-8695-4CE1-A03D-4EB3B6856E52}" srcOrd="0" destOrd="0" presId="urn:microsoft.com/office/officeart/2008/layout/LinedList"/>
    <dgm:cxn modelId="{F42A8CB6-7AD0-44DC-8D90-9C79F226F1F4}" type="presParOf" srcId="{BD529B25-77CC-48BA-ABCA-01B42E325208}" destId="{11B027DF-6BAB-4237-A92A-4BA6D80D801E}" srcOrd="1" destOrd="0" presId="urn:microsoft.com/office/officeart/2008/layout/LinedList"/>
    <dgm:cxn modelId="{13F720B8-8A2A-46D8-A755-8ADAFA22B9D8}" type="presParOf" srcId="{11B027DF-6BAB-4237-A92A-4BA6D80D801E}" destId="{A8F34D10-674A-4586-A903-C57FFCB1321E}" srcOrd="0" destOrd="0" presId="urn:microsoft.com/office/officeart/2008/layout/LinedList"/>
    <dgm:cxn modelId="{BC2B3325-9B0C-47B2-B6E1-E1B3462B9FF8}" type="presParOf" srcId="{11B027DF-6BAB-4237-A92A-4BA6D80D801E}" destId="{C89EBCB1-B355-4914-9043-AFDEF75162D0}" srcOrd="1" destOrd="0" presId="urn:microsoft.com/office/officeart/2008/layout/LinedList"/>
    <dgm:cxn modelId="{40AA3A7D-2589-44E6-A7E5-F41C7C3DF7B5}" type="presParOf" srcId="{C89EBCB1-B355-4914-9043-AFDEF75162D0}" destId="{918C5CCC-D7B0-4EBC-A893-B37B9FE811DC}" srcOrd="0" destOrd="0" presId="urn:microsoft.com/office/officeart/2008/layout/LinedList"/>
    <dgm:cxn modelId="{4189B209-F7C4-4481-9766-D39F734873D0}" type="presParOf" srcId="{C89EBCB1-B355-4914-9043-AFDEF75162D0}" destId="{6A7DFF26-19B2-4BCF-8571-9E78123FB769}" srcOrd="1" destOrd="0" presId="urn:microsoft.com/office/officeart/2008/layout/LinedList"/>
    <dgm:cxn modelId="{61223D13-C817-44FC-8A8B-F0ABDF25910D}" type="presParOf" srcId="{C89EBCB1-B355-4914-9043-AFDEF75162D0}" destId="{51344C2F-9594-4077-861E-EEAF468EAEA8}" srcOrd="2" destOrd="0" presId="urn:microsoft.com/office/officeart/2008/layout/LinedList"/>
    <dgm:cxn modelId="{AA8F176A-FE2B-4FD9-AAEB-E922A96DDD83}" type="presParOf" srcId="{11B027DF-6BAB-4237-A92A-4BA6D80D801E}" destId="{066C4B20-5C37-47B1-B164-95A67321BDE9}" srcOrd="2" destOrd="0" presId="urn:microsoft.com/office/officeart/2008/layout/LinedList"/>
    <dgm:cxn modelId="{6DC56EEE-8990-421D-A7AB-750A486268BE}" type="presParOf" srcId="{11B027DF-6BAB-4237-A92A-4BA6D80D801E}" destId="{398E3076-3344-4E49-9B7A-4E7F7BBD8A2D}" srcOrd="3" destOrd="0" presId="urn:microsoft.com/office/officeart/2008/layout/LinedList"/>
    <dgm:cxn modelId="{D69566A3-20E0-46A5-B0D0-376389821FA2}" type="presParOf" srcId="{11B027DF-6BAB-4237-A92A-4BA6D80D801E}" destId="{B47688D2-9A9B-4224-A251-5375B4A1BFAD}" srcOrd="4" destOrd="0" presId="urn:microsoft.com/office/officeart/2008/layout/LinedList"/>
    <dgm:cxn modelId="{74E6F9A0-9891-459E-A5AB-65C8C75C1809}" type="presParOf" srcId="{B47688D2-9A9B-4224-A251-5375B4A1BFAD}" destId="{DF476EBE-03FD-46D8-868E-03DF55A224AC}" srcOrd="0" destOrd="0" presId="urn:microsoft.com/office/officeart/2008/layout/LinedList"/>
    <dgm:cxn modelId="{01A61C8C-98C3-452A-BF6C-31FB9A6B0779}" type="presParOf" srcId="{B47688D2-9A9B-4224-A251-5375B4A1BFAD}" destId="{EB22E23C-BD85-4EC0-B9A9-E82340D55F5A}" srcOrd="1" destOrd="0" presId="urn:microsoft.com/office/officeart/2008/layout/LinedList"/>
    <dgm:cxn modelId="{0B7FFA6C-E951-4606-BFED-8E7263C98B24}" type="presParOf" srcId="{B47688D2-9A9B-4224-A251-5375B4A1BFAD}" destId="{FF8B23C1-F6AF-44F8-87EE-E33A1A6BC74E}" srcOrd="2" destOrd="0" presId="urn:microsoft.com/office/officeart/2008/layout/LinedList"/>
    <dgm:cxn modelId="{303308E9-6945-4A69-AE8F-7D9D4CE0CE7C}" type="presParOf" srcId="{11B027DF-6BAB-4237-A92A-4BA6D80D801E}" destId="{5060EF60-C933-49B5-AD63-A2E40AEFA8B7}" srcOrd="5" destOrd="0" presId="urn:microsoft.com/office/officeart/2008/layout/LinedList"/>
    <dgm:cxn modelId="{E64B37C6-06D5-497F-B781-8F39156B234D}" type="presParOf" srcId="{11B027DF-6BAB-4237-A92A-4BA6D80D801E}" destId="{D4DFFF97-155B-496D-A5FD-2512FC2202DD}" srcOrd="6" destOrd="0" presId="urn:microsoft.com/office/officeart/2008/layout/LinedList"/>
    <dgm:cxn modelId="{1292D84D-D908-4121-8115-C3F8D004930B}" type="presParOf" srcId="{11B027DF-6BAB-4237-A92A-4BA6D80D801E}" destId="{4280D7C2-9814-4F43-B55C-F388C1F5FA46}" srcOrd="7" destOrd="0" presId="urn:microsoft.com/office/officeart/2008/layout/LinedList"/>
    <dgm:cxn modelId="{3E54AAEE-430B-4202-B1C5-CE125B611335}" type="presParOf" srcId="{4280D7C2-9814-4F43-B55C-F388C1F5FA46}" destId="{7D7A85E7-CAAC-473E-A554-F138006700BF}" srcOrd="0" destOrd="0" presId="urn:microsoft.com/office/officeart/2008/layout/LinedList"/>
    <dgm:cxn modelId="{B2CBEBEC-5E9A-45E2-B21E-8B7BCD8DEDD3}" type="presParOf" srcId="{4280D7C2-9814-4F43-B55C-F388C1F5FA46}" destId="{C06F16A9-B75B-4B43-86C2-34F2B1A73922}" srcOrd="1" destOrd="0" presId="urn:microsoft.com/office/officeart/2008/layout/LinedList"/>
    <dgm:cxn modelId="{EE133C9D-2D72-4956-8B25-AFB5E1C23F50}" type="presParOf" srcId="{4280D7C2-9814-4F43-B55C-F388C1F5FA46}" destId="{806B9D5F-F579-4113-9FAE-44559F45FD32}" srcOrd="2" destOrd="0" presId="urn:microsoft.com/office/officeart/2008/layout/LinedList"/>
    <dgm:cxn modelId="{A6AFDC1A-D4E9-4636-A4AD-5D4D4C43EC3F}" type="presParOf" srcId="{11B027DF-6BAB-4237-A92A-4BA6D80D801E}" destId="{2B921289-DD89-4D3F-882A-93A17A7E2F08}" srcOrd="8" destOrd="0" presId="urn:microsoft.com/office/officeart/2008/layout/LinedList"/>
    <dgm:cxn modelId="{63475D2B-FB87-4748-B9F2-5EC3C47997F0}" type="presParOf" srcId="{11B027DF-6BAB-4237-A92A-4BA6D80D801E}" destId="{F6B66CE5-2426-4AA5-A056-F9D9E0DDFD47}" srcOrd="9" destOrd="0" presId="urn:microsoft.com/office/officeart/2008/layout/LinedList"/>
    <dgm:cxn modelId="{C70D3E48-FBC7-4E40-A8D4-4A5361F77024}" type="presParOf" srcId="{11B027DF-6BAB-4237-A92A-4BA6D80D801E}" destId="{4D6CC517-D41D-4652-91B0-1231DBCDFD9F}" srcOrd="10" destOrd="0" presId="urn:microsoft.com/office/officeart/2008/layout/LinedList"/>
    <dgm:cxn modelId="{B47D5917-276F-4966-98DA-7C6C22226A33}" type="presParOf" srcId="{4D6CC517-D41D-4652-91B0-1231DBCDFD9F}" destId="{EBE361D4-5A52-4642-A3C7-AD4B4194FBF4}" srcOrd="0" destOrd="0" presId="urn:microsoft.com/office/officeart/2008/layout/LinedList"/>
    <dgm:cxn modelId="{E05D736F-23EB-4FE0-99CE-A268F8BBF912}" type="presParOf" srcId="{4D6CC517-D41D-4652-91B0-1231DBCDFD9F}" destId="{4CEB3979-4732-4DD9-B4CF-82A7E1FF687B}" srcOrd="1" destOrd="0" presId="urn:microsoft.com/office/officeart/2008/layout/LinedList"/>
    <dgm:cxn modelId="{602A04A2-C504-4D5E-A510-154624258379}" type="presParOf" srcId="{4D6CC517-D41D-4652-91B0-1231DBCDFD9F}" destId="{77BCB574-11E2-49A3-B9CB-1E47B89B54BD}" srcOrd="2" destOrd="0" presId="urn:microsoft.com/office/officeart/2008/layout/LinedList"/>
    <dgm:cxn modelId="{CBF6386A-2739-4007-9ADC-5972E4F0747F}" type="presParOf" srcId="{11B027DF-6BAB-4237-A92A-4BA6D80D801E}" destId="{52694D52-4951-44EA-B252-96B411465A18}" srcOrd="11" destOrd="0" presId="urn:microsoft.com/office/officeart/2008/layout/LinedList"/>
    <dgm:cxn modelId="{82511E80-9C28-4597-8E98-5EF168432C49}" type="presParOf" srcId="{11B027DF-6BAB-4237-A92A-4BA6D80D801E}" destId="{B5A88693-2EBF-4CE0-B63A-65C7D086D693}" srcOrd="12" destOrd="0" presId="urn:microsoft.com/office/officeart/2008/layout/LinedList"/>
    <dgm:cxn modelId="{ABAFD437-F675-4F5B-B6B9-A79B74A4FE40}" type="presParOf" srcId="{11B027DF-6BAB-4237-A92A-4BA6D80D801E}" destId="{4A34B776-0C64-4E4C-A428-C344A45D5D90}" srcOrd="13" destOrd="0" presId="urn:microsoft.com/office/officeart/2008/layout/LinedList"/>
    <dgm:cxn modelId="{88B46D90-6256-4DF0-8739-40B5FC4EA579}" type="presParOf" srcId="{4A34B776-0C64-4E4C-A428-C344A45D5D90}" destId="{FE413FA5-705D-42A4-A4B7-7039E14A6643}" srcOrd="0" destOrd="0" presId="urn:microsoft.com/office/officeart/2008/layout/LinedList"/>
    <dgm:cxn modelId="{A58859F5-9452-4E56-809B-C92C5DC8733E}" type="presParOf" srcId="{4A34B776-0C64-4E4C-A428-C344A45D5D90}" destId="{979D7871-9800-41C2-9C5E-0BF7D9D66563}" srcOrd="1" destOrd="0" presId="urn:microsoft.com/office/officeart/2008/layout/LinedList"/>
    <dgm:cxn modelId="{228338BA-B61C-449E-8FA9-DD9FD976E196}" type="presParOf" srcId="{4A34B776-0C64-4E4C-A428-C344A45D5D90}" destId="{937985E2-B043-4E6A-916A-E1CC9BFB2B34}" srcOrd="2" destOrd="0" presId="urn:microsoft.com/office/officeart/2008/layout/LinedList"/>
    <dgm:cxn modelId="{15365561-8BA9-4666-98D2-0BB6B74DF2A6}" type="presParOf" srcId="{11B027DF-6BAB-4237-A92A-4BA6D80D801E}" destId="{A178A83F-FA01-44E9-8BBE-6A54456CBC2D}" srcOrd="14" destOrd="0" presId="urn:microsoft.com/office/officeart/2008/layout/LinedList"/>
    <dgm:cxn modelId="{AA801328-C705-49D5-AC83-76249D3D6E34}" type="presParOf" srcId="{11B027DF-6BAB-4237-A92A-4BA6D80D801E}" destId="{9A066B0A-4576-4947-9344-91684C77217F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39D2267-5F30-47F6-826D-83B6EA8275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163504-84D4-4A6C-B7BE-01F060818255}">
      <dgm:prSet/>
      <dgm:spPr/>
      <dgm:t>
        <a:bodyPr/>
        <a:lstStyle/>
        <a:p>
          <a:r>
            <a:rPr lang="en-US" dirty="0"/>
            <a:t>Runtime</a:t>
          </a:r>
        </a:p>
      </dgm:t>
    </dgm:pt>
    <dgm:pt modelId="{2BD1DA05-C77B-4232-8AAC-FA68797559A0}" type="parTrans" cxnId="{9FAD4236-816D-4BD4-9797-736332BD3DEA}">
      <dgm:prSet/>
      <dgm:spPr/>
      <dgm:t>
        <a:bodyPr/>
        <a:lstStyle/>
        <a:p>
          <a:endParaRPr lang="en-US"/>
        </a:p>
      </dgm:t>
    </dgm:pt>
    <dgm:pt modelId="{A01ABEF9-E863-4301-8A4B-1D7B741E43D5}" type="sibTrans" cxnId="{9FAD4236-816D-4BD4-9797-736332BD3DEA}">
      <dgm:prSet/>
      <dgm:spPr/>
      <dgm:t>
        <a:bodyPr/>
        <a:lstStyle/>
        <a:p>
          <a:endParaRPr lang="en-US"/>
        </a:p>
      </dgm:t>
    </dgm:pt>
    <dgm:pt modelId="{FDCC32A4-245B-401D-AE67-812A6C75B109}">
      <dgm:prSet/>
      <dgm:spPr/>
      <dgm:t>
        <a:bodyPr/>
        <a:lstStyle/>
        <a:p>
          <a:r>
            <a:rPr lang="en-US" dirty="0"/>
            <a:t>.NET</a:t>
          </a:r>
        </a:p>
      </dgm:t>
    </dgm:pt>
    <dgm:pt modelId="{8717ABF5-E785-4926-A5CD-EB7C5D9F2A4C}" type="parTrans" cxnId="{1A6D9A26-5DB9-4DEB-A683-FEDF176E76E6}">
      <dgm:prSet/>
      <dgm:spPr/>
      <dgm:t>
        <a:bodyPr/>
        <a:lstStyle/>
        <a:p>
          <a:endParaRPr lang="en-US"/>
        </a:p>
      </dgm:t>
    </dgm:pt>
    <dgm:pt modelId="{16C76A0B-6B48-438C-94B6-09F71AB47FC0}" type="sibTrans" cxnId="{1A6D9A26-5DB9-4DEB-A683-FEDF176E76E6}">
      <dgm:prSet/>
      <dgm:spPr/>
      <dgm:t>
        <a:bodyPr/>
        <a:lstStyle/>
        <a:p>
          <a:endParaRPr lang="en-US"/>
        </a:p>
      </dgm:t>
    </dgm:pt>
    <dgm:pt modelId="{0F78CF88-5F37-4B9F-98AE-83F17D9F2792}">
      <dgm:prSet/>
      <dgm:spPr/>
      <dgm:t>
        <a:bodyPr/>
        <a:lstStyle/>
        <a:p>
          <a:r>
            <a:rPr lang="en-US" dirty="0"/>
            <a:t>WinRT</a:t>
          </a:r>
        </a:p>
      </dgm:t>
    </dgm:pt>
    <dgm:pt modelId="{2DC52C32-7A19-4E61-8EAA-59B3F168574F}" type="parTrans" cxnId="{37D8DE5A-9BB1-4650-88D8-FC7DCD4D59A0}">
      <dgm:prSet/>
      <dgm:spPr/>
      <dgm:t>
        <a:bodyPr/>
        <a:lstStyle/>
        <a:p>
          <a:endParaRPr lang="en-US"/>
        </a:p>
      </dgm:t>
    </dgm:pt>
    <dgm:pt modelId="{501D97AC-B3FA-4EC9-A348-FF04D83A1F22}" type="sibTrans" cxnId="{37D8DE5A-9BB1-4650-88D8-FC7DCD4D59A0}">
      <dgm:prSet/>
      <dgm:spPr/>
      <dgm:t>
        <a:bodyPr/>
        <a:lstStyle/>
        <a:p>
          <a:endParaRPr lang="en-US"/>
        </a:p>
      </dgm:t>
    </dgm:pt>
    <dgm:pt modelId="{416DAB61-055B-4B8F-B165-CC526D890D0C}">
      <dgm:prSet/>
      <dgm:spPr/>
      <dgm:t>
        <a:bodyPr/>
        <a:lstStyle/>
        <a:p>
          <a:r>
            <a:rPr lang="en-US" dirty="0" err="1"/>
            <a:t>Xamarin.Android</a:t>
          </a:r>
          <a:endParaRPr lang="en-US" dirty="0"/>
        </a:p>
      </dgm:t>
    </dgm:pt>
    <dgm:pt modelId="{8D56B594-F0F8-4A14-913E-8DC4976F9052}" type="parTrans" cxnId="{C1E5509A-1887-48F3-9E43-E6B4CC4A85DF}">
      <dgm:prSet/>
      <dgm:spPr/>
      <dgm:t>
        <a:bodyPr/>
        <a:lstStyle/>
        <a:p>
          <a:endParaRPr lang="en-US"/>
        </a:p>
      </dgm:t>
    </dgm:pt>
    <dgm:pt modelId="{47E80B4F-243E-49CA-B19D-2F3CDED1A152}" type="sibTrans" cxnId="{C1E5509A-1887-48F3-9E43-E6B4CC4A85DF}">
      <dgm:prSet/>
      <dgm:spPr/>
      <dgm:t>
        <a:bodyPr/>
        <a:lstStyle/>
        <a:p>
          <a:endParaRPr lang="en-US"/>
        </a:p>
      </dgm:t>
    </dgm:pt>
    <dgm:pt modelId="{2A31EFD9-5C11-4C78-A102-16CC0FF6E23D}">
      <dgm:prSet/>
      <dgm:spPr/>
      <dgm:t>
        <a:bodyPr/>
        <a:lstStyle/>
        <a:p>
          <a:r>
            <a:rPr lang="en-US" dirty="0" err="1"/>
            <a:t>Xamarin.iOS</a:t>
          </a:r>
          <a:endParaRPr lang="en-US" dirty="0"/>
        </a:p>
      </dgm:t>
    </dgm:pt>
    <dgm:pt modelId="{CE16443D-8E24-47A3-AFDD-2DB30077B893}" type="parTrans" cxnId="{7ACD5556-2970-47A0-ABB5-7D882C0FA59A}">
      <dgm:prSet/>
      <dgm:spPr/>
      <dgm:t>
        <a:bodyPr/>
        <a:lstStyle/>
        <a:p>
          <a:endParaRPr lang="en-US"/>
        </a:p>
      </dgm:t>
    </dgm:pt>
    <dgm:pt modelId="{21B2BE8F-E362-4923-B198-D09F189F652B}" type="sibTrans" cxnId="{7ACD5556-2970-47A0-ABB5-7D882C0FA59A}">
      <dgm:prSet/>
      <dgm:spPr/>
      <dgm:t>
        <a:bodyPr/>
        <a:lstStyle/>
        <a:p>
          <a:endParaRPr lang="en-US"/>
        </a:p>
      </dgm:t>
    </dgm:pt>
    <dgm:pt modelId="{77C9321D-C8E1-4D6B-B5B3-308AFA7E8D06}">
      <dgm:prSet/>
      <dgm:spPr>
        <a:ln w="38100">
          <a:solidFill>
            <a:srgbClr val="92D050"/>
          </a:solidFill>
          <a:prstDash val="sysDash"/>
        </a:ln>
      </dgm:spPr>
      <dgm:t>
        <a:bodyPr/>
        <a:lstStyle/>
        <a:p>
          <a:r>
            <a:rPr lang="en-US" dirty="0" err="1"/>
            <a:t>Xamarin.Mac</a:t>
          </a:r>
          <a:endParaRPr lang="en-US" dirty="0"/>
        </a:p>
      </dgm:t>
    </dgm:pt>
    <dgm:pt modelId="{CCB4E69C-3717-4BFB-BF3D-BCF80078980B}" type="parTrans" cxnId="{5388C175-E058-46CE-AEFA-35C75A4B35B6}">
      <dgm:prSet/>
      <dgm:spPr/>
      <dgm:t>
        <a:bodyPr/>
        <a:lstStyle/>
        <a:p>
          <a:endParaRPr lang="en-US"/>
        </a:p>
      </dgm:t>
    </dgm:pt>
    <dgm:pt modelId="{A7A59AE3-054D-429E-B537-13F524662BF1}" type="sibTrans" cxnId="{5388C175-E058-46CE-AEFA-35C75A4B35B6}">
      <dgm:prSet/>
      <dgm:spPr/>
      <dgm:t>
        <a:bodyPr/>
        <a:lstStyle/>
        <a:p>
          <a:endParaRPr lang="en-US"/>
        </a:p>
      </dgm:t>
    </dgm:pt>
    <dgm:pt modelId="{15D79871-A415-45BB-9412-5331C7BD32EA}">
      <dgm:prSet/>
      <dgm:spPr>
        <a:solidFill>
          <a:srgbClr val="FFC000"/>
        </a:solidFill>
      </dgm:spPr>
      <dgm:t>
        <a:bodyPr/>
        <a:lstStyle/>
        <a:p>
          <a:r>
            <a:rPr lang="en-US" dirty="0" err="1"/>
            <a:t>DotNetCore</a:t>
          </a:r>
          <a:endParaRPr lang="en-US" dirty="0"/>
        </a:p>
      </dgm:t>
    </dgm:pt>
    <dgm:pt modelId="{3AC3BF47-270A-4782-BEE8-DB4349DAB439}" type="parTrans" cxnId="{007A99BE-0D58-4DB2-B8A9-9BE8300B3E0A}">
      <dgm:prSet/>
      <dgm:spPr/>
      <dgm:t>
        <a:bodyPr/>
        <a:lstStyle/>
        <a:p>
          <a:endParaRPr lang="en-US"/>
        </a:p>
      </dgm:t>
    </dgm:pt>
    <dgm:pt modelId="{EAB6B3BF-0F44-4CBB-84AE-3AF353384047}" type="sibTrans" cxnId="{007A99BE-0D58-4DB2-B8A9-9BE8300B3E0A}">
      <dgm:prSet/>
      <dgm:spPr/>
      <dgm:t>
        <a:bodyPr/>
        <a:lstStyle/>
        <a:p>
          <a:endParaRPr lang="en-US"/>
        </a:p>
      </dgm:t>
    </dgm:pt>
    <dgm:pt modelId="{44DE8CDA-B824-44D0-B79E-41B1E36F6BD5}">
      <dgm:prSet/>
      <dgm:spPr/>
      <dgm:t>
        <a:bodyPr/>
        <a:lstStyle/>
        <a:p>
          <a:r>
            <a:rPr lang="en-US" dirty="0" err="1"/>
            <a:t>Xamarin.UWP</a:t>
          </a:r>
          <a:endParaRPr lang="en-US" dirty="0"/>
        </a:p>
      </dgm:t>
    </dgm:pt>
    <dgm:pt modelId="{9A83BBFA-20F9-4419-BAB3-798B7AAE3159}" type="parTrans" cxnId="{14EF351D-F639-4D24-A1C1-25E035540705}">
      <dgm:prSet/>
      <dgm:spPr/>
      <dgm:t>
        <a:bodyPr/>
        <a:lstStyle/>
        <a:p>
          <a:endParaRPr lang="en-US"/>
        </a:p>
      </dgm:t>
    </dgm:pt>
    <dgm:pt modelId="{B7FDBE73-10FD-4512-80B6-93B6C2A8AF4C}" type="sibTrans" cxnId="{14EF351D-F639-4D24-A1C1-25E035540705}">
      <dgm:prSet/>
      <dgm:spPr/>
      <dgm:t>
        <a:bodyPr/>
        <a:lstStyle/>
        <a:p>
          <a:endParaRPr lang="en-US"/>
        </a:p>
      </dgm:t>
    </dgm:pt>
    <dgm:pt modelId="{382EE4A3-EEF5-47A6-88F4-43E5A3EA25A4}" type="pres">
      <dgm:prSet presAssocID="{739D2267-5F30-47F6-826D-83B6EA8275F0}" presName="vert0" presStyleCnt="0">
        <dgm:presLayoutVars>
          <dgm:dir/>
          <dgm:animOne val="branch"/>
          <dgm:animLvl val="lvl"/>
        </dgm:presLayoutVars>
      </dgm:prSet>
      <dgm:spPr/>
    </dgm:pt>
    <dgm:pt modelId="{7753CBB4-401C-4E28-8851-446C02EDF1B9}" type="pres">
      <dgm:prSet presAssocID="{D9163504-84D4-4A6C-B7BE-01F060818255}" presName="thickLine" presStyleLbl="alignNode1" presStyleIdx="0" presStyleCnt="1"/>
      <dgm:spPr/>
    </dgm:pt>
    <dgm:pt modelId="{429FDEBC-8781-4704-8412-27135B2B700B}" type="pres">
      <dgm:prSet presAssocID="{D9163504-84D4-4A6C-B7BE-01F060818255}" presName="horz1" presStyleCnt="0"/>
      <dgm:spPr/>
    </dgm:pt>
    <dgm:pt modelId="{1FA22B4A-8F9B-439C-8A2C-963DC05E61A1}" type="pres">
      <dgm:prSet presAssocID="{D9163504-84D4-4A6C-B7BE-01F060818255}" presName="tx1" presStyleLbl="revTx" presStyleIdx="0" presStyleCnt="8"/>
      <dgm:spPr/>
    </dgm:pt>
    <dgm:pt modelId="{074CFE47-CB11-4CFA-81A0-5975CBA6089E}" type="pres">
      <dgm:prSet presAssocID="{D9163504-84D4-4A6C-B7BE-01F060818255}" presName="vert1" presStyleCnt="0"/>
      <dgm:spPr/>
    </dgm:pt>
    <dgm:pt modelId="{7CF8717A-FB5D-4ED0-8D91-1E50B5BFBC86}" type="pres">
      <dgm:prSet presAssocID="{FDCC32A4-245B-401D-AE67-812A6C75B109}" presName="vertSpace2a" presStyleCnt="0"/>
      <dgm:spPr/>
    </dgm:pt>
    <dgm:pt modelId="{EB6E3AC5-67C9-4372-9DC2-1F29352DC9D7}" type="pres">
      <dgm:prSet presAssocID="{FDCC32A4-245B-401D-AE67-812A6C75B109}" presName="horz2" presStyleCnt="0"/>
      <dgm:spPr/>
    </dgm:pt>
    <dgm:pt modelId="{8CB7CED6-4EB1-4CDC-B344-07E0D05943A5}" type="pres">
      <dgm:prSet presAssocID="{FDCC32A4-245B-401D-AE67-812A6C75B109}" presName="horzSpace2" presStyleCnt="0"/>
      <dgm:spPr/>
    </dgm:pt>
    <dgm:pt modelId="{396E06ED-ECF6-4D2E-B8F0-48F3BCB75465}" type="pres">
      <dgm:prSet presAssocID="{FDCC32A4-245B-401D-AE67-812A6C75B109}" presName="tx2" presStyleLbl="revTx" presStyleIdx="1" presStyleCnt="8"/>
      <dgm:spPr/>
    </dgm:pt>
    <dgm:pt modelId="{BA3D6C4C-004B-4F0B-95FF-5A19D5D228BA}" type="pres">
      <dgm:prSet presAssocID="{FDCC32A4-245B-401D-AE67-812A6C75B109}" presName="vert2" presStyleCnt="0"/>
      <dgm:spPr/>
    </dgm:pt>
    <dgm:pt modelId="{127A9BA0-10E9-40E0-98AE-85E41F8C8ADD}" type="pres">
      <dgm:prSet presAssocID="{FDCC32A4-245B-401D-AE67-812A6C75B109}" presName="thinLine2b" presStyleLbl="callout" presStyleIdx="0" presStyleCnt="7"/>
      <dgm:spPr/>
    </dgm:pt>
    <dgm:pt modelId="{AEE50EE4-AB49-40BD-BFEA-B3AEC5803F91}" type="pres">
      <dgm:prSet presAssocID="{FDCC32A4-245B-401D-AE67-812A6C75B109}" presName="vertSpace2b" presStyleCnt="0"/>
      <dgm:spPr/>
    </dgm:pt>
    <dgm:pt modelId="{4E3B025B-FDAF-4315-AE83-BF3BD5020608}" type="pres">
      <dgm:prSet presAssocID="{0F78CF88-5F37-4B9F-98AE-83F17D9F2792}" presName="horz2" presStyleCnt="0"/>
      <dgm:spPr/>
    </dgm:pt>
    <dgm:pt modelId="{73B11833-215A-4964-9C84-2FAD97777A5B}" type="pres">
      <dgm:prSet presAssocID="{0F78CF88-5F37-4B9F-98AE-83F17D9F2792}" presName="horzSpace2" presStyleCnt="0"/>
      <dgm:spPr/>
    </dgm:pt>
    <dgm:pt modelId="{EF6CE909-B458-4FFF-A6CC-6DE58D7255EE}" type="pres">
      <dgm:prSet presAssocID="{0F78CF88-5F37-4B9F-98AE-83F17D9F2792}" presName="tx2" presStyleLbl="revTx" presStyleIdx="2" presStyleCnt="8"/>
      <dgm:spPr/>
    </dgm:pt>
    <dgm:pt modelId="{3115220B-17CF-4D93-8679-B7A58F14B39C}" type="pres">
      <dgm:prSet presAssocID="{0F78CF88-5F37-4B9F-98AE-83F17D9F2792}" presName="vert2" presStyleCnt="0"/>
      <dgm:spPr/>
    </dgm:pt>
    <dgm:pt modelId="{84413A36-E9E8-4816-98D8-20D9F425C7F5}" type="pres">
      <dgm:prSet presAssocID="{0F78CF88-5F37-4B9F-98AE-83F17D9F2792}" presName="thinLine2b" presStyleLbl="callout" presStyleIdx="1" presStyleCnt="7"/>
      <dgm:spPr/>
    </dgm:pt>
    <dgm:pt modelId="{0004BAA9-ED09-433B-8CE4-30BB87AD3722}" type="pres">
      <dgm:prSet presAssocID="{0F78CF88-5F37-4B9F-98AE-83F17D9F2792}" presName="vertSpace2b" presStyleCnt="0"/>
      <dgm:spPr/>
    </dgm:pt>
    <dgm:pt modelId="{3B67EF7D-2B6E-4D25-B727-5DD7186F6D7A}" type="pres">
      <dgm:prSet presAssocID="{416DAB61-055B-4B8F-B165-CC526D890D0C}" presName="horz2" presStyleCnt="0"/>
      <dgm:spPr/>
    </dgm:pt>
    <dgm:pt modelId="{0C450A7E-CFB0-4A21-8203-B35D10EE4A30}" type="pres">
      <dgm:prSet presAssocID="{416DAB61-055B-4B8F-B165-CC526D890D0C}" presName="horzSpace2" presStyleCnt="0"/>
      <dgm:spPr/>
    </dgm:pt>
    <dgm:pt modelId="{75105718-96DB-4E21-A198-0FD9E2D4F5B0}" type="pres">
      <dgm:prSet presAssocID="{416DAB61-055B-4B8F-B165-CC526D890D0C}" presName="tx2" presStyleLbl="revTx" presStyleIdx="3" presStyleCnt="8"/>
      <dgm:spPr/>
    </dgm:pt>
    <dgm:pt modelId="{0CF57B2A-A0C6-443F-B606-ADE5EBD260D6}" type="pres">
      <dgm:prSet presAssocID="{416DAB61-055B-4B8F-B165-CC526D890D0C}" presName="vert2" presStyleCnt="0"/>
      <dgm:spPr/>
    </dgm:pt>
    <dgm:pt modelId="{94053E3C-DAE7-4DB1-A450-D5569FDA8E31}" type="pres">
      <dgm:prSet presAssocID="{416DAB61-055B-4B8F-B165-CC526D890D0C}" presName="thinLine2b" presStyleLbl="callout" presStyleIdx="2" presStyleCnt="7"/>
      <dgm:spPr/>
    </dgm:pt>
    <dgm:pt modelId="{CEFACCD0-FD2E-4F8A-966C-62B6783BC4F5}" type="pres">
      <dgm:prSet presAssocID="{416DAB61-055B-4B8F-B165-CC526D890D0C}" presName="vertSpace2b" presStyleCnt="0"/>
      <dgm:spPr/>
    </dgm:pt>
    <dgm:pt modelId="{6FFCE5C3-1020-41BA-9DA9-BCE95ED88305}" type="pres">
      <dgm:prSet presAssocID="{2A31EFD9-5C11-4C78-A102-16CC0FF6E23D}" presName="horz2" presStyleCnt="0"/>
      <dgm:spPr/>
    </dgm:pt>
    <dgm:pt modelId="{B6269AF9-9BCC-47E2-B1CA-95A18BCFF3F3}" type="pres">
      <dgm:prSet presAssocID="{2A31EFD9-5C11-4C78-A102-16CC0FF6E23D}" presName="horzSpace2" presStyleCnt="0"/>
      <dgm:spPr/>
    </dgm:pt>
    <dgm:pt modelId="{88FFBE56-50FA-48F2-BA1E-98D8CC489E63}" type="pres">
      <dgm:prSet presAssocID="{2A31EFD9-5C11-4C78-A102-16CC0FF6E23D}" presName="tx2" presStyleLbl="revTx" presStyleIdx="4" presStyleCnt="8"/>
      <dgm:spPr/>
    </dgm:pt>
    <dgm:pt modelId="{65B081E3-D36F-46C0-AF7C-5DA4019C1C87}" type="pres">
      <dgm:prSet presAssocID="{2A31EFD9-5C11-4C78-A102-16CC0FF6E23D}" presName="vert2" presStyleCnt="0"/>
      <dgm:spPr/>
    </dgm:pt>
    <dgm:pt modelId="{E648A8BD-7AC0-4729-9F4C-A5F8A941D4D0}" type="pres">
      <dgm:prSet presAssocID="{2A31EFD9-5C11-4C78-A102-16CC0FF6E23D}" presName="thinLine2b" presStyleLbl="callout" presStyleIdx="3" presStyleCnt="7"/>
      <dgm:spPr/>
    </dgm:pt>
    <dgm:pt modelId="{2EB37E6E-778F-4B6B-AADC-9A27A38505FD}" type="pres">
      <dgm:prSet presAssocID="{2A31EFD9-5C11-4C78-A102-16CC0FF6E23D}" presName="vertSpace2b" presStyleCnt="0"/>
      <dgm:spPr/>
    </dgm:pt>
    <dgm:pt modelId="{D7D66FB4-EC84-441A-8553-BA0D00BD8D57}" type="pres">
      <dgm:prSet presAssocID="{44DE8CDA-B824-44D0-B79E-41B1E36F6BD5}" presName="horz2" presStyleCnt="0"/>
      <dgm:spPr/>
    </dgm:pt>
    <dgm:pt modelId="{992368E9-0FBE-4D64-A76B-0576B9DFD5A7}" type="pres">
      <dgm:prSet presAssocID="{44DE8CDA-B824-44D0-B79E-41B1E36F6BD5}" presName="horzSpace2" presStyleCnt="0"/>
      <dgm:spPr/>
    </dgm:pt>
    <dgm:pt modelId="{86CEDE91-574A-4762-8718-9F693C943CDD}" type="pres">
      <dgm:prSet presAssocID="{44DE8CDA-B824-44D0-B79E-41B1E36F6BD5}" presName="tx2" presStyleLbl="revTx" presStyleIdx="5" presStyleCnt="8"/>
      <dgm:spPr/>
    </dgm:pt>
    <dgm:pt modelId="{2F9C3F38-2251-4E37-88DC-DF8E7FBDC6B7}" type="pres">
      <dgm:prSet presAssocID="{44DE8CDA-B824-44D0-B79E-41B1E36F6BD5}" presName="vert2" presStyleCnt="0"/>
      <dgm:spPr/>
    </dgm:pt>
    <dgm:pt modelId="{27CD6450-39FB-4A4E-97A6-A17E457127E5}" type="pres">
      <dgm:prSet presAssocID="{44DE8CDA-B824-44D0-B79E-41B1E36F6BD5}" presName="thinLine2b" presStyleLbl="callout" presStyleIdx="4" presStyleCnt="7"/>
      <dgm:spPr/>
    </dgm:pt>
    <dgm:pt modelId="{637071CD-B9A5-424A-AF82-9D9DD4AA5C7A}" type="pres">
      <dgm:prSet presAssocID="{44DE8CDA-B824-44D0-B79E-41B1E36F6BD5}" presName="vertSpace2b" presStyleCnt="0"/>
      <dgm:spPr/>
    </dgm:pt>
    <dgm:pt modelId="{C7F7AEBA-8B71-4BDF-9E96-2495C2B0E052}" type="pres">
      <dgm:prSet presAssocID="{77C9321D-C8E1-4D6B-B5B3-308AFA7E8D06}" presName="horz2" presStyleCnt="0"/>
      <dgm:spPr/>
    </dgm:pt>
    <dgm:pt modelId="{4052BA3F-92F0-4D27-BA9E-FB0E0982A702}" type="pres">
      <dgm:prSet presAssocID="{77C9321D-C8E1-4D6B-B5B3-308AFA7E8D06}" presName="horzSpace2" presStyleCnt="0"/>
      <dgm:spPr/>
    </dgm:pt>
    <dgm:pt modelId="{F6D1F700-7E61-4620-B05F-1D6144C567E9}" type="pres">
      <dgm:prSet presAssocID="{77C9321D-C8E1-4D6B-B5B3-308AFA7E8D06}" presName="tx2" presStyleLbl="revTx" presStyleIdx="6" presStyleCnt="8"/>
      <dgm:spPr/>
    </dgm:pt>
    <dgm:pt modelId="{0FC86C1D-E4E2-44D5-BDEB-70B1D53058B0}" type="pres">
      <dgm:prSet presAssocID="{77C9321D-C8E1-4D6B-B5B3-308AFA7E8D06}" presName="vert2" presStyleCnt="0"/>
      <dgm:spPr/>
    </dgm:pt>
    <dgm:pt modelId="{3BD043F4-F71B-4EC8-921A-9E04BC27F1AD}" type="pres">
      <dgm:prSet presAssocID="{77C9321D-C8E1-4D6B-B5B3-308AFA7E8D06}" presName="thinLine2b" presStyleLbl="callout" presStyleIdx="5" presStyleCnt="7"/>
      <dgm:spPr/>
    </dgm:pt>
    <dgm:pt modelId="{D664F99E-2B1E-4220-921A-52265EECF705}" type="pres">
      <dgm:prSet presAssocID="{77C9321D-C8E1-4D6B-B5B3-308AFA7E8D06}" presName="vertSpace2b" presStyleCnt="0"/>
      <dgm:spPr/>
    </dgm:pt>
    <dgm:pt modelId="{8D3F2711-AA44-489B-BD22-06D9526666EF}" type="pres">
      <dgm:prSet presAssocID="{15D79871-A415-45BB-9412-5331C7BD32EA}" presName="horz2" presStyleCnt="0"/>
      <dgm:spPr/>
    </dgm:pt>
    <dgm:pt modelId="{578A9AE0-80B0-403E-B72B-E69736FC9A1D}" type="pres">
      <dgm:prSet presAssocID="{15D79871-A415-45BB-9412-5331C7BD32EA}" presName="horzSpace2" presStyleCnt="0"/>
      <dgm:spPr/>
    </dgm:pt>
    <dgm:pt modelId="{3FB01EF0-5A7C-43E2-BAFE-25EFA653D9A9}" type="pres">
      <dgm:prSet presAssocID="{15D79871-A415-45BB-9412-5331C7BD32EA}" presName="tx2" presStyleLbl="revTx" presStyleIdx="7" presStyleCnt="8"/>
      <dgm:spPr/>
    </dgm:pt>
    <dgm:pt modelId="{0475EE50-DBA3-49FD-A044-F883CF035590}" type="pres">
      <dgm:prSet presAssocID="{15D79871-A415-45BB-9412-5331C7BD32EA}" presName="vert2" presStyleCnt="0"/>
      <dgm:spPr/>
    </dgm:pt>
    <dgm:pt modelId="{96E679EB-13A2-49C8-A5D0-C5363B8380C6}" type="pres">
      <dgm:prSet presAssocID="{15D79871-A415-45BB-9412-5331C7BD32EA}" presName="thinLine2b" presStyleLbl="callout" presStyleIdx="6" presStyleCnt="7"/>
      <dgm:spPr/>
    </dgm:pt>
    <dgm:pt modelId="{D19FCCDB-9B2A-4EC4-8CD8-A253869E0F4B}" type="pres">
      <dgm:prSet presAssocID="{15D79871-A415-45BB-9412-5331C7BD32EA}" presName="vertSpace2b" presStyleCnt="0"/>
      <dgm:spPr/>
    </dgm:pt>
  </dgm:ptLst>
  <dgm:cxnLst>
    <dgm:cxn modelId="{A458C905-C49E-41D0-ACEE-57A28F9FF6FB}" type="presOf" srcId="{FDCC32A4-245B-401D-AE67-812A6C75B109}" destId="{396E06ED-ECF6-4D2E-B8F0-48F3BCB75465}" srcOrd="0" destOrd="0" presId="urn:microsoft.com/office/officeart/2008/layout/LinedList"/>
    <dgm:cxn modelId="{14EF351D-F639-4D24-A1C1-25E035540705}" srcId="{D9163504-84D4-4A6C-B7BE-01F060818255}" destId="{44DE8CDA-B824-44D0-B79E-41B1E36F6BD5}" srcOrd="4" destOrd="0" parTransId="{9A83BBFA-20F9-4419-BAB3-798B7AAE3159}" sibTransId="{B7FDBE73-10FD-4512-80B6-93B6C2A8AF4C}"/>
    <dgm:cxn modelId="{1A6D9A26-5DB9-4DEB-A683-FEDF176E76E6}" srcId="{D9163504-84D4-4A6C-B7BE-01F060818255}" destId="{FDCC32A4-245B-401D-AE67-812A6C75B109}" srcOrd="0" destOrd="0" parTransId="{8717ABF5-E785-4926-A5CD-EB7C5D9F2A4C}" sibTransId="{16C76A0B-6B48-438C-94B6-09F71AB47FC0}"/>
    <dgm:cxn modelId="{9FAD4236-816D-4BD4-9797-736332BD3DEA}" srcId="{739D2267-5F30-47F6-826D-83B6EA8275F0}" destId="{D9163504-84D4-4A6C-B7BE-01F060818255}" srcOrd="0" destOrd="0" parTransId="{2BD1DA05-C77B-4232-8AAC-FA68797559A0}" sibTransId="{A01ABEF9-E863-4301-8A4B-1D7B741E43D5}"/>
    <dgm:cxn modelId="{2FFDD86A-49F7-4E67-9AC0-10386948B128}" type="presOf" srcId="{D9163504-84D4-4A6C-B7BE-01F060818255}" destId="{1FA22B4A-8F9B-439C-8A2C-963DC05E61A1}" srcOrd="0" destOrd="0" presId="urn:microsoft.com/office/officeart/2008/layout/LinedList"/>
    <dgm:cxn modelId="{AB875352-8012-41E4-9B53-D0373D5149FD}" type="presOf" srcId="{44DE8CDA-B824-44D0-B79E-41B1E36F6BD5}" destId="{86CEDE91-574A-4762-8718-9F693C943CDD}" srcOrd="0" destOrd="0" presId="urn:microsoft.com/office/officeart/2008/layout/LinedList"/>
    <dgm:cxn modelId="{629BD052-BD11-467A-BC51-225CDD654CD2}" type="presOf" srcId="{15D79871-A415-45BB-9412-5331C7BD32EA}" destId="{3FB01EF0-5A7C-43E2-BAFE-25EFA653D9A9}" srcOrd="0" destOrd="0" presId="urn:microsoft.com/office/officeart/2008/layout/LinedList"/>
    <dgm:cxn modelId="{5388C175-E058-46CE-AEFA-35C75A4B35B6}" srcId="{D9163504-84D4-4A6C-B7BE-01F060818255}" destId="{77C9321D-C8E1-4D6B-B5B3-308AFA7E8D06}" srcOrd="5" destOrd="0" parTransId="{CCB4E69C-3717-4BFB-BF3D-BCF80078980B}" sibTransId="{A7A59AE3-054D-429E-B537-13F524662BF1}"/>
    <dgm:cxn modelId="{7ACD5556-2970-47A0-ABB5-7D882C0FA59A}" srcId="{D9163504-84D4-4A6C-B7BE-01F060818255}" destId="{2A31EFD9-5C11-4C78-A102-16CC0FF6E23D}" srcOrd="3" destOrd="0" parTransId="{CE16443D-8E24-47A3-AFDD-2DB30077B893}" sibTransId="{21B2BE8F-E362-4923-B198-D09F189F652B}"/>
    <dgm:cxn modelId="{37D8DE5A-9BB1-4650-88D8-FC7DCD4D59A0}" srcId="{D9163504-84D4-4A6C-B7BE-01F060818255}" destId="{0F78CF88-5F37-4B9F-98AE-83F17D9F2792}" srcOrd="1" destOrd="0" parTransId="{2DC52C32-7A19-4E61-8EAA-59B3F168574F}" sibTransId="{501D97AC-B3FA-4EC9-A348-FF04D83A1F22}"/>
    <dgm:cxn modelId="{7A504299-ABC9-4ED1-8C86-536FC4EBA9D3}" type="presOf" srcId="{739D2267-5F30-47F6-826D-83B6EA8275F0}" destId="{382EE4A3-EEF5-47A6-88F4-43E5A3EA25A4}" srcOrd="0" destOrd="0" presId="urn:microsoft.com/office/officeart/2008/layout/LinedList"/>
    <dgm:cxn modelId="{C1E5509A-1887-48F3-9E43-E6B4CC4A85DF}" srcId="{D9163504-84D4-4A6C-B7BE-01F060818255}" destId="{416DAB61-055B-4B8F-B165-CC526D890D0C}" srcOrd="2" destOrd="0" parTransId="{8D56B594-F0F8-4A14-913E-8DC4976F9052}" sibTransId="{47E80B4F-243E-49CA-B19D-2F3CDED1A152}"/>
    <dgm:cxn modelId="{C381C2B6-E461-4457-93D4-47FFD5D3FE2F}" type="presOf" srcId="{77C9321D-C8E1-4D6B-B5B3-308AFA7E8D06}" destId="{F6D1F700-7E61-4620-B05F-1D6144C567E9}" srcOrd="0" destOrd="0" presId="urn:microsoft.com/office/officeart/2008/layout/LinedList"/>
    <dgm:cxn modelId="{007A99BE-0D58-4DB2-B8A9-9BE8300B3E0A}" srcId="{D9163504-84D4-4A6C-B7BE-01F060818255}" destId="{15D79871-A415-45BB-9412-5331C7BD32EA}" srcOrd="6" destOrd="0" parTransId="{3AC3BF47-270A-4782-BEE8-DB4349DAB439}" sibTransId="{EAB6B3BF-0F44-4CBB-84AE-3AF353384047}"/>
    <dgm:cxn modelId="{62C730BF-B650-4D1F-AE71-D04965F99748}" type="presOf" srcId="{416DAB61-055B-4B8F-B165-CC526D890D0C}" destId="{75105718-96DB-4E21-A198-0FD9E2D4F5B0}" srcOrd="0" destOrd="0" presId="urn:microsoft.com/office/officeart/2008/layout/LinedList"/>
    <dgm:cxn modelId="{472F42F1-E6F0-4930-9E05-29BCC821D1A1}" type="presOf" srcId="{2A31EFD9-5C11-4C78-A102-16CC0FF6E23D}" destId="{88FFBE56-50FA-48F2-BA1E-98D8CC489E63}" srcOrd="0" destOrd="0" presId="urn:microsoft.com/office/officeart/2008/layout/LinedList"/>
    <dgm:cxn modelId="{B4CFD0F3-C534-41DD-B3DC-2597E390C6EA}" type="presOf" srcId="{0F78CF88-5F37-4B9F-98AE-83F17D9F2792}" destId="{EF6CE909-B458-4FFF-A6CC-6DE58D7255EE}" srcOrd="0" destOrd="0" presId="urn:microsoft.com/office/officeart/2008/layout/LinedList"/>
    <dgm:cxn modelId="{D74ED022-7B09-4D87-BA24-6309340557ED}" type="presParOf" srcId="{382EE4A3-EEF5-47A6-88F4-43E5A3EA25A4}" destId="{7753CBB4-401C-4E28-8851-446C02EDF1B9}" srcOrd="0" destOrd="0" presId="urn:microsoft.com/office/officeart/2008/layout/LinedList"/>
    <dgm:cxn modelId="{EC7F0907-E60D-4B9C-BE49-94D25A0A5765}" type="presParOf" srcId="{382EE4A3-EEF5-47A6-88F4-43E5A3EA25A4}" destId="{429FDEBC-8781-4704-8412-27135B2B700B}" srcOrd="1" destOrd="0" presId="urn:microsoft.com/office/officeart/2008/layout/LinedList"/>
    <dgm:cxn modelId="{89659B0F-D89E-47C0-9BF4-63CCE1F02C2D}" type="presParOf" srcId="{429FDEBC-8781-4704-8412-27135B2B700B}" destId="{1FA22B4A-8F9B-439C-8A2C-963DC05E61A1}" srcOrd="0" destOrd="0" presId="urn:microsoft.com/office/officeart/2008/layout/LinedList"/>
    <dgm:cxn modelId="{89E29F51-F974-4902-BD44-B1173B2C51DC}" type="presParOf" srcId="{429FDEBC-8781-4704-8412-27135B2B700B}" destId="{074CFE47-CB11-4CFA-81A0-5975CBA6089E}" srcOrd="1" destOrd="0" presId="urn:microsoft.com/office/officeart/2008/layout/LinedList"/>
    <dgm:cxn modelId="{E90D816E-187F-4537-AF1A-3B08A4A373F4}" type="presParOf" srcId="{074CFE47-CB11-4CFA-81A0-5975CBA6089E}" destId="{7CF8717A-FB5D-4ED0-8D91-1E50B5BFBC86}" srcOrd="0" destOrd="0" presId="urn:microsoft.com/office/officeart/2008/layout/LinedList"/>
    <dgm:cxn modelId="{754519BE-34B0-4E26-9C8C-9CF1ED90BAAB}" type="presParOf" srcId="{074CFE47-CB11-4CFA-81A0-5975CBA6089E}" destId="{EB6E3AC5-67C9-4372-9DC2-1F29352DC9D7}" srcOrd="1" destOrd="0" presId="urn:microsoft.com/office/officeart/2008/layout/LinedList"/>
    <dgm:cxn modelId="{4A8A903B-6A45-4940-9B59-8732DFB4B574}" type="presParOf" srcId="{EB6E3AC5-67C9-4372-9DC2-1F29352DC9D7}" destId="{8CB7CED6-4EB1-4CDC-B344-07E0D05943A5}" srcOrd="0" destOrd="0" presId="urn:microsoft.com/office/officeart/2008/layout/LinedList"/>
    <dgm:cxn modelId="{D2FAD248-C96A-4F8E-8C7C-286333093E12}" type="presParOf" srcId="{EB6E3AC5-67C9-4372-9DC2-1F29352DC9D7}" destId="{396E06ED-ECF6-4D2E-B8F0-48F3BCB75465}" srcOrd="1" destOrd="0" presId="urn:microsoft.com/office/officeart/2008/layout/LinedList"/>
    <dgm:cxn modelId="{D2EF3226-3B0D-4F19-BD3A-120480633A2D}" type="presParOf" srcId="{EB6E3AC5-67C9-4372-9DC2-1F29352DC9D7}" destId="{BA3D6C4C-004B-4F0B-95FF-5A19D5D228BA}" srcOrd="2" destOrd="0" presId="urn:microsoft.com/office/officeart/2008/layout/LinedList"/>
    <dgm:cxn modelId="{C5CEE38F-6601-4F5C-A621-2D4679A0DC3A}" type="presParOf" srcId="{074CFE47-CB11-4CFA-81A0-5975CBA6089E}" destId="{127A9BA0-10E9-40E0-98AE-85E41F8C8ADD}" srcOrd="2" destOrd="0" presId="urn:microsoft.com/office/officeart/2008/layout/LinedList"/>
    <dgm:cxn modelId="{E95D1686-4BF0-47A7-9ADF-5F5F636B52EB}" type="presParOf" srcId="{074CFE47-CB11-4CFA-81A0-5975CBA6089E}" destId="{AEE50EE4-AB49-40BD-BFEA-B3AEC5803F91}" srcOrd="3" destOrd="0" presId="urn:microsoft.com/office/officeart/2008/layout/LinedList"/>
    <dgm:cxn modelId="{8C031782-2EF5-4945-B76D-028097C3E1B5}" type="presParOf" srcId="{074CFE47-CB11-4CFA-81A0-5975CBA6089E}" destId="{4E3B025B-FDAF-4315-AE83-BF3BD5020608}" srcOrd="4" destOrd="0" presId="urn:microsoft.com/office/officeart/2008/layout/LinedList"/>
    <dgm:cxn modelId="{4EF14304-E383-49BD-8C5D-77E0B5B6DCD4}" type="presParOf" srcId="{4E3B025B-FDAF-4315-AE83-BF3BD5020608}" destId="{73B11833-215A-4964-9C84-2FAD97777A5B}" srcOrd="0" destOrd="0" presId="urn:microsoft.com/office/officeart/2008/layout/LinedList"/>
    <dgm:cxn modelId="{D26A65D3-9882-45F1-B79F-6C5E0A3BCCD5}" type="presParOf" srcId="{4E3B025B-FDAF-4315-AE83-BF3BD5020608}" destId="{EF6CE909-B458-4FFF-A6CC-6DE58D7255EE}" srcOrd="1" destOrd="0" presId="urn:microsoft.com/office/officeart/2008/layout/LinedList"/>
    <dgm:cxn modelId="{0BA4B417-493C-405D-BD22-E4808835545E}" type="presParOf" srcId="{4E3B025B-FDAF-4315-AE83-BF3BD5020608}" destId="{3115220B-17CF-4D93-8679-B7A58F14B39C}" srcOrd="2" destOrd="0" presId="urn:microsoft.com/office/officeart/2008/layout/LinedList"/>
    <dgm:cxn modelId="{37FD5B1B-959D-4917-943A-04CF987459A1}" type="presParOf" srcId="{074CFE47-CB11-4CFA-81A0-5975CBA6089E}" destId="{84413A36-E9E8-4816-98D8-20D9F425C7F5}" srcOrd="5" destOrd="0" presId="urn:microsoft.com/office/officeart/2008/layout/LinedList"/>
    <dgm:cxn modelId="{EC216749-C683-4C81-A4DD-E6885C4B596C}" type="presParOf" srcId="{074CFE47-CB11-4CFA-81A0-5975CBA6089E}" destId="{0004BAA9-ED09-433B-8CE4-30BB87AD3722}" srcOrd="6" destOrd="0" presId="urn:microsoft.com/office/officeart/2008/layout/LinedList"/>
    <dgm:cxn modelId="{897014C6-A4FC-4B90-A21E-12FC996BF35A}" type="presParOf" srcId="{074CFE47-CB11-4CFA-81A0-5975CBA6089E}" destId="{3B67EF7D-2B6E-4D25-B727-5DD7186F6D7A}" srcOrd="7" destOrd="0" presId="urn:microsoft.com/office/officeart/2008/layout/LinedList"/>
    <dgm:cxn modelId="{4E7939AF-8094-4FC1-82E7-A8DBF08E9278}" type="presParOf" srcId="{3B67EF7D-2B6E-4D25-B727-5DD7186F6D7A}" destId="{0C450A7E-CFB0-4A21-8203-B35D10EE4A30}" srcOrd="0" destOrd="0" presId="urn:microsoft.com/office/officeart/2008/layout/LinedList"/>
    <dgm:cxn modelId="{3E7449CE-A9DE-47B9-9B8E-22B259F6D9ED}" type="presParOf" srcId="{3B67EF7D-2B6E-4D25-B727-5DD7186F6D7A}" destId="{75105718-96DB-4E21-A198-0FD9E2D4F5B0}" srcOrd="1" destOrd="0" presId="urn:microsoft.com/office/officeart/2008/layout/LinedList"/>
    <dgm:cxn modelId="{78B80C8C-8340-4DC8-950B-74F3A5233C72}" type="presParOf" srcId="{3B67EF7D-2B6E-4D25-B727-5DD7186F6D7A}" destId="{0CF57B2A-A0C6-443F-B606-ADE5EBD260D6}" srcOrd="2" destOrd="0" presId="urn:microsoft.com/office/officeart/2008/layout/LinedList"/>
    <dgm:cxn modelId="{B13E603B-499A-4DEB-8D9D-B99BF0981643}" type="presParOf" srcId="{074CFE47-CB11-4CFA-81A0-5975CBA6089E}" destId="{94053E3C-DAE7-4DB1-A450-D5569FDA8E31}" srcOrd="8" destOrd="0" presId="urn:microsoft.com/office/officeart/2008/layout/LinedList"/>
    <dgm:cxn modelId="{6E22CDAD-061E-4D6F-A3B5-3A5CBDD70700}" type="presParOf" srcId="{074CFE47-CB11-4CFA-81A0-5975CBA6089E}" destId="{CEFACCD0-FD2E-4F8A-966C-62B6783BC4F5}" srcOrd="9" destOrd="0" presId="urn:microsoft.com/office/officeart/2008/layout/LinedList"/>
    <dgm:cxn modelId="{4490D496-C1A8-4A5A-AF30-6BC873B88D9F}" type="presParOf" srcId="{074CFE47-CB11-4CFA-81A0-5975CBA6089E}" destId="{6FFCE5C3-1020-41BA-9DA9-BCE95ED88305}" srcOrd="10" destOrd="0" presId="urn:microsoft.com/office/officeart/2008/layout/LinedList"/>
    <dgm:cxn modelId="{FB68190A-E201-44DB-8A5C-4C1B77091091}" type="presParOf" srcId="{6FFCE5C3-1020-41BA-9DA9-BCE95ED88305}" destId="{B6269AF9-9BCC-47E2-B1CA-95A18BCFF3F3}" srcOrd="0" destOrd="0" presId="urn:microsoft.com/office/officeart/2008/layout/LinedList"/>
    <dgm:cxn modelId="{90C481FF-B684-4F61-ACB0-8D293A1E6656}" type="presParOf" srcId="{6FFCE5C3-1020-41BA-9DA9-BCE95ED88305}" destId="{88FFBE56-50FA-48F2-BA1E-98D8CC489E63}" srcOrd="1" destOrd="0" presId="urn:microsoft.com/office/officeart/2008/layout/LinedList"/>
    <dgm:cxn modelId="{0830C17B-1377-444C-A130-7D27B5D1A491}" type="presParOf" srcId="{6FFCE5C3-1020-41BA-9DA9-BCE95ED88305}" destId="{65B081E3-D36F-46C0-AF7C-5DA4019C1C87}" srcOrd="2" destOrd="0" presId="urn:microsoft.com/office/officeart/2008/layout/LinedList"/>
    <dgm:cxn modelId="{19385B63-D558-4805-AB0B-3B1CEE7287DA}" type="presParOf" srcId="{074CFE47-CB11-4CFA-81A0-5975CBA6089E}" destId="{E648A8BD-7AC0-4729-9F4C-A5F8A941D4D0}" srcOrd="11" destOrd="0" presId="urn:microsoft.com/office/officeart/2008/layout/LinedList"/>
    <dgm:cxn modelId="{588D0559-2608-442F-96C9-E8C5842FC6EA}" type="presParOf" srcId="{074CFE47-CB11-4CFA-81A0-5975CBA6089E}" destId="{2EB37E6E-778F-4B6B-AADC-9A27A38505FD}" srcOrd="12" destOrd="0" presId="urn:microsoft.com/office/officeart/2008/layout/LinedList"/>
    <dgm:cxn modelId="{86E635C4-AE42-4F78-9D72-5B875CF043E9}" type="presParOf" srcId="{074CFE47-CB11-4CFA-81A0-5975CBA6089E}" destId="{D7D66FB4-EC84-441A-8553-BA0D00BD8D57}" srcOrd="13" destOrd="0" presId="urn:microsoft.com/office/officeart/2008/layout/LinedList"/>
    <dgm:cxn modelId="{7714A08F-4D18-4C26-9EB9-B004E3E2647F}" type="presParOf" srcId="{D7D66FB4-EC84-441A-8553-BA0D00BD8D57}" destId="{992368E9-0FBE-4D64-A76B-0576B9DFD5A7}" srcOrd="0" destOrd="0" presId="urn:microsoft.com/office/officeart/2008/layout/LinedList"/>
    <dgm:cxn modelId="{BA4A9804-DB44-406B-9296-125CE865EA94}" type="presParOf" srcId="{D7D66FB4-EC84-441A-8553-BA0D00BD8D57}" destId="{86CEDE91-574A-4762-8718-9F693C943CDD}" srcOrd="1" destOrd="0" presId="urn:microsoft.com/office/officeart/2008/layout/LinedList"/>
    <dgm:cxn modelId="{D60B0442-86CE-40C2-A32C-D141C1B087C9}" type="presParOf" srcId="{D7D66FB4-EC84-441A-8553-BA0D00BD8D57}" destId="{2F9C3F38-2251-4E37-88DC-DF8E7FBDC6B7}" srcOrd="2" destOrd="0" presId="urn:microsoft.com/office/officeart/2008/layout/LinedList"/>
    <dgm:cxn modelId="{7F6AD372-B3AF-4C52-A65D-E9EFD8975159}" type="presParOf" srcId="{074CFE47-CB11-4CFA-81A0-5975CBA6089E}" destId="{27CD6450-39FB-4A4E-97A6-A17E457127E5}" srcOrd="14" destOrd="0" presId="urn:microsoft.com/office/officeart/2008/layout/LinedList"/>
    <dgm:cxn modelId="{43781F38-7307-4F2E-8EBA-13086DEB19AE}" type="presParOf" srcId="{074CFE47-CB11-4CFA-81A0-5975CBA6089E}" destId="{637071CD-B9A5-424A-AF82-9D9DD4AA5C7A}" srcOrd="15" destOrd="0" presId="urn:microsoft.com/office/officeart/2008/layout/LinedList"/>
    <dgm:cxn modelId="{770237C4-646B-4735-86A9-08451F2763A6}" type="presParOf" srcId="{074CFE47-CB11-4CFA-81A0-5975CBA6089E}" destId="{C7F7AEBA-8B71-4BDF-9E96-2495C2B0E052}" srcOrd="16" destOrd="0" presId="urn:microsoft.com/office/officeart/2008/layout/LinedList"/>
    <dgm:cxn modelId="{45956018-08E0-4987-BE55-5C6D76F86D52}" type="presParOf" srcId="{C7F7AEBA-8B71-4BDF-9E96-2495C2B0E052}" destId="{4052BA3F-92F0-4D27-BA9E-FB0E0982A702}" srcOrd="0" destOrd="0" presId="urn:microsoft.com/office/officeart/2008/layout/LinedList"/>
    <dgm:cxn modelId="{47C883D2-B5A9-45F9-8FF0-B2A407A83101}" type="presParOf" srcId="{C7F7AEBA-8B71-4BDF-9E96-2495C2B0E052}" destId="{F6D1F700-7E61-4620-B05F-1D6144C567E9}" srcOrd="1" destOrd="0" presId="urn:microsoft.com/office/officeart/2008/layout/LinedList"/>
    <dgm:cxn modelId="{7CA8FE2D-E2AF-4179-B096-6AA5DDE62049}" type="presParOf" srcId="{C7F7AEBA-8B71-4BDF-9E96-2495C2B0E052}" destId="{0FC86C1D-E4E2-44D5-BDEB-70B1D53058B0}" srcOrd="2" destOrd="0" presId="urn:microsoft.com/office/officeart/2008/layout/LinedList"/>
    <dgm:cxn modelId="{C226C9FA-B0E9-4153-9798-27E066A153A1}" type="presParOf" srcId="{074CFE47-CB11-4CFA-81A0-5975CBA6089E}" destId="{3BD043F4-F71B-4EC8-921A-9E04BC27F1AD}" srcOrd="17" destOrd="0" presId="urn:microsoft.com/office/officeart/2008/layout/LinedList"/>
    <dgm:cxn modelId="{890514D4-72B8-4E06-997B-E0EE33BCCE3F}" type="presParOf" srcId="{074CFE47-CB11-4CFA-81A0-5975CBA6089E}" destId="{D664F99E-2B1E-4220-921A-52265EECF705}" srcOrd="18" destOrd="0" presId="urn:microsoft.com/office/officeart/2008/layout/LinedList"/>
    <dgm:cxn modelId="{4D2A73C4-48B3-4F25-A465-70464423E53E}" type="presParOf" srcId="{074CFE47-CB11-4CFA-81A0-5975CBA6089E}" destId="{8D3F2711-AA44-489B-BD22-06D9526666EF}" srcOrd="19" destOrd="0" presId="urn:microsoft.com/office/officeart/2008/layout/LinedList"/>
    <dgm:cxn modelId="{8A9816CA-C4CE-40B2-A02B-E9F1E19C7625}" type="presParOf" srcId="{8D3F2711-AA44-489B-BD22-06D9526666EF}" destId="{578A9AE0-80B0-403E-B72B-E69736FC9A1D}" srcOrd="0" destOrd="0" presId="urn:microsoft.com/office/officeart/2008/layout/LinedList"/>
    <dgm:cxn modelId="{38F0521F-A7D9-496B-BE9A-B655EA048E7E}" type="presParOf" srcId="{8D3F2711-AA44-489B-BD22-06D9526666EF}" destId="{3FB01EF0-5A7C-43E2-BAFE-25EFA653D9A9}" srcOrd="1" destOrd="0" presId="urn:microsoft.com/office/officeart/2008/layout/LinedList"/>
    <dgm:cxn modelId="{183C58D9-50FB-42A4-9A97-684C5A73C4AB}" type="presParOf" srcId="{8D3F2711-AA44-489B-BD22-06D9526666EF}" destId="{0475EE50-DBA3-49FD-A044-F883CF035590}" srcOrd="2" destOrd="0" presId="urn:microsoft.com/office/officeart/2008/layout/LinedList"/>
    <dgm:cxn modelId="{F0A2C838-23D2-4ABF-A819-651D1D9CD5E3}" type="presParOf" srcId="{074CFE47-CB11-4CFA-81A0-5975CBA6089E}" destId="{96E679EB-13A2-49C8-A5D0-C5363B8380C6}" srcOrd="20" destOrd="0" presId="urn:microsoft.com/office/officeart/2008/layout/LinedList"/>
    <dgm:cxn modelId="{0FD0441D-B8D7-48C7-868B-36A8C208816B}" type="presParOf" srcId="{074CFE47-CB11-4CFA-81A0-5975CBA6089E}" destId="{D19FCCDB-9B2A-4EC4-8CD8-A253869E0F4B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39D2267-5F30-47F6-826D-83B6EA8275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F273B8-D3C7-4783-964B-013276B2524C}">
      <dgm:prSet/>
      <dgm:spPr/>
      <dgm:t>
        <a:bodyPr/>
        <a:lstStyle/>
        <a:p>
          <a:r>
            <a:rPr lang="en-US" dirty="0"/>
            <a:t>UI Technology</a:t>
          </a:r>
        </a:p>
      </dgm:t>
    </dgm:pt>
    <dgm:pt modelId="{D458D479-B68B-48FC-B9FD-DEFBAB109853}" type="parTrans" cxnId="{8A0C688C-F3DE-4A36-949D-04BEA2BF60DC}">
      <dgm:prSet/>
      <dgm:spPr/>
      <dgm:t>
        <a:bodyPr/>
        <a:lstStyle/>
        <a:p>
          <a:endParaRPr lang="en-US"/>
        </a:p>
      </dgm:t>
    </dgm:pt>
    <dgm:pt modelId="{89353933-0C41-412F-90B3-8BA0288687CD}" type="sibTrans" cxnId="{8A0C688C-F3DE-4A36-949D-04BEA2BF60DC}">
      <dgm:prSet/>
      <dgm:spPr/>
      <dgm:t>
        <a:bodyPr/>
        <a:lstStyle/>
        <a:p>
          <a:endParaRPr lang="en-US"/>
        </a:p>
      </dgm:t>
    </dgm:pt>
    <dgm:pt modelId="{3D418678-0826-4EC1-9FAA-01FEC49A1615}">
      <dgm:prSet/>
      <dgm:spPr/>
      <dgm:t>
        <a:bodyPr/>
        <a:lstStyle/>
        <a:p>
          <a:r>
            <a:rPr lang="en-US" dirty="0"/>
            <a:t>WPF</a:t>
          </a:r>
        </a:p>
      </dgm:t>
    </dgm:pt>
    <dgm:pt modelId="{7828B98B-C12D-4C68-AE7B-3CA9976CFA26}" type="parTrans" cxnId="{B949C8D8-174D-43ED-A01E-7EAE173C96AF}">
      <dgm:prSet/>
      <dgm:spPr/>
      <dgm:t>
        <a:bodyPr/>
        <a:lstStyle/>
        <a:p>
          <a:endParaRPr lang="en-US"/>
        </a:p>
      </dgm:t>
    </dgm:pt>
    <dgm:pt modelId="{F7D39DC6-7058-40DB-B697-F9466696327B}" type="sibTrans" cxnId="{B949C8D8-174D-43ED-A01E-7EAE173C96AF}">
      <dgm:prSet/>
      <dgm:spPr/>
      <dgm:t>
        <a:bodyPr/>
        <a:lstStyle/>
        <a:p>
          <a:endParaRPr lang="en-US"/>
        </a:p>
      </dgm:t>
    </dgm:pt>
    <dgm:pt modelId="{FF7E8EF5-EC62-4A97-A242-62162580579C}">
      <dgm:prSet/>
      <dgm:spPr/>
      <dgm:t>
        <a:bodyPr/>
        <a:lstStyle/>
        <a:p>
          <a:r>
            <a:rPr lang="en-US" dirty="0"/>
            <a:t>UWP</a:t>
          </a:r>
        </a:p>
      </dgm:t>
    </dgm:pt>
    <dgm:pt modelId="{DC5BEDED-86FA-40A8-BD9A-20774A01248F}" type="parTrans" cxnId="{8415146E-1F61-4B2A-A9C3-CF0C425F8635}">
      <dgm:prSet/>
      <dgm:spPr/>
      <dgm:t>
        <a:bodyPr/>
        <a:lstStyle/>
        <a:p>
          <a:endParaRPr lang="en-US"/>
        </a:p>
      </dgm:t>
    </dgm:pt>
    <dgm:pt modelId="{A1C14F46-DE6B-46E2-9B0B-CB660BC888C0}" type="sibTrans" cxnId="{8415146E-1F61-4B2A-A9C3-CF0C425F8635}">
      <dgm:prSet/>
      <dgm:spPr/>
      <dgm:t>
        <a:bodyPr/>
        <a:lstStyle/>
        <a:p>
          <a:endParaRPr lang="en-US"/>
        </a:p>
      </dgm:t>
    </dgm:pt>
    <dgm:pt modelId="{89F4CBE5-956B-4309-BCB6-E7740B158EA4}">
      <dgm:prSet/>
      <dgm:spPr>
        <a:ln w="38100">
          <a:solidFill>
            <a:srgbClr val="92D050"/>
          </a:solidFill>
          <a:prstDash val="sysDash"/>
        </a:ln>
      </dgm:spPr>
      <dgm:t>
        <a:bodyPr/>
        <a:lstStyle/>
        <a:p>
          <a:r>
            <a:rPr lang="en-US" dirty="0" err="1"/>
            <a:t>XamarinForms</a:t>
          </a:r>
          <a:endParaRPr lang="en-US" dirty="0"/>
        </a:p>
      </dgm:t>
    </dgm:pt>
    <dgm:pt modelId="{24332984-44D3-4F94-AB3A-8885327B002D}" type="parTrans" cxnId="{A7D70FE7-A1BC-4948-940D-4C10735D87B5}">
      <dgm:prSet/>
      <dgm:spPr/>
      <dgm:t>
        <a:bodyPr/>
        <a:lstStyle/>
        <a:p>
          <a:endParaRPr lang="en-US"/>
        </a:p>
      </dgm:t>
    </dgm:pt>
    <dgm:pt modelId="{EDB967E6-D3A3-455C-8D49-8399569C6FE3}" type="sibTrans" cxnId="{A7D70FE7-A1BC-4948-940D-4C10735D87B5}">
      <dgm:prSet/>
      <dgm:spPr/>
      <dgm:t>
        <a:bodyPr/>
        <a:lstStyle/>
        <a:p>
          <a:endParaRPr lang="en-US"/>
        </a:p>
      </dgm:t>
    </dgm:pt>
    <dgm:pt modelId="{4A710FCC-C76F-4889-BCDE-F75D08C179A4}">
      <dgm:prSet/>
      <dgm:spPr>
        <a:solidFill>
          <a:srgbClr val="FFC000"/>
        </a:solidFill>
      </dgm:spPr>
      <dgm:t>
        <a:bodyPr/>
        <a:lstStyle/>
        <a:p>
          <a:r>
            <a:rPr lang="en-US" dirty="0"/>
            <a:t>HTML</a:t>
          </a:r>
        </a:p>
      </dgm:t>
    </dgm:pt>
    <dgm:pt modelId="{3515C0D3-4447-448D-AFCF-6459C62EBD00}" type="parTrans" cxnId="{A3C03BC7-A899-4200-8F3F-0FA76223C8AE}">
      <dgm:prSet/>
      <dgm:spPr/>
      <dgm:t>
        <a:bodyPr/>
        <a:lstStyle/>
        <a:p>
          <a:endParaRPr lang="en-US"/>
        </a:p>
      </dgm:t>
    </dgm:pt>
    <dgm:pt modelId="{ABA967AE-6F45-4167-9F6F-C9BC098DED80}" type="sibTrans" cxnId="{A3C03BC7-A899-4200-8F3F-0FA76223C8AE}">
      <dgm:prSet/>
      <dgm:spPr/>
      <dgm:t>
        <a:bodyPr/>
        <a:lstStyle/>
        <a:p>
          <a:endParaRPr lang="en-US"/>
        </a:p>
      </dgm:t>
    </dgm:pt>
    <dgm:pt modelId="{77AE5555-155E-41EC-A214-AC6AC59AFF47}" type="pres">
      <dgm:prSet presAssocID="{739D2267-5F30-47F6-826D-83B6EA8275F0}" presName="vert0" presStyleCnt="0">
        <dgm:presLayoutVars>
          <dgm:dir/>
          <dgm:animOne val="branch"/>
          <dgm:animLvl val="lvl"/>
        </dgm:presLayoutVars>
      </dgm:prSet>
      <dgm:spPr/>
    </dgm:pt>
    <dgm:pt modelId="{CCBAA44A-544F-44EF-B2CB-C51D10CCB925}" type="pres">
      <dgm:prSet presAssocID="{16F273B8-D3C7-4783-964B-013276B2524C}" presName="thickLine" presStyleLbl="alignNode1" presStyleIdx="0" presStyleCnt="1"/>
      <dgm:spPr/>
    </dgm:pt>
    <dgm:pt modelId="{45001C74-C2AD-44C5-AA98-DA41481D25E0}" type="pres">
      <dgm:prSet presAssocID="{16F273B8-D3C7-4783-964B-013276B2524C}" presName="horz1" presStyleCnt="0"/>
      <dgm:spPr/>
    </dgm:pt>
    <dgm:pt modelId="{876DDA74-DE9B-4899-83BC-1F0ECD842493}" type="pres">
      <dgm:prSet presAssocID="{16F273B8-D3C7-4783-964B-013276B2524C}" presName="tx1" presStyleLbl="revTx" presStyleIdx="0" presStyleCnt="5"/>
      <dgm:spPr/>
    </dgm:pt>
    <dgm:pt modelId="{BECF54D0-4BDE-4523-8451-DC26DD984909}" type="pres">
      <dgm:prSet presAssocID="{16F273B8-D3C7-4783-964B-013276B2524C}" presName="vert1" presStyleCnt="0"/>
      <dgm:spPr/>
    </dgm:pt>
    <dgm:pt modelId="{1BB9483D-FB10-4E61-8FB6-6D741906E205}" type="pres">
      <dgm:prSet presAssocID="{3D418678-0826-4EC1-9FAA-01FEC49A1615}" presName="vertSpace2a" presStyleCnt="0"/>
      <dgm:spPr/>
    </dgm:pt>
    <dgm:pt modelId="{53462CC1-428A-4478-8BA0-C3A6D36476CD}" type="pres">
      <dgm:prSet presAssocID="{3D418678-0826-4EC1-9FAA-01FEC49A1615}" presName="horz2" presStyleCnt="0"/>
      <dgm:spPr/>
    </dgm:pt>
    <dgm:pt modelId="{681F1903-9778-4017-B07D-FEE7C4D5483A}" type="pres">
      <dgm:prSet presAssocID="{3D418678-0826-4EC1-9FAA-01FEC49A1615}" presName="horzSpace2" presStyleCnt="0"/>
      <dgm:spPr/>
    </dgm:pt>
    <dgm:pt modelId="{40004641-4150-4A31-88DC-1EFD33EB95BB}" type="pres">
      <dgm:prSet presAssocID="{3D418678-0826-4EC1-9FAA-01FEC49A1615}" presName="tx2" presStyleLbl="revTx" presStyleIdx="1" presStyleCnt="5"/>
      <dgm:spPr/>
    </dgm:pt>
    <dgm:pt modelId="{07E55E59-6164-4B53-AE47-E25905B3A4F3}" type="pres">
      <dgm:prSet presAssocID="{3D418678-0826-4EC1-9FAA-01FEC49A1615}" presName="vert2" presStyleCnt="0"/>
      <dgm:spPr/>
    </dgm:pt>
    <dgm:pt modelId="{DE947B33-5DA8-48B0-8B16-84FA3063BDC4}" type="pres">
      <dgm:prSet presAssocID="{3D418678-0826-4EC1-9FAA-01FEC49A1615}" presName="thinLine2b" presStyleLbl="callout" presStyleIdx="0" presStyleCnt="4"/>
      <dgm:spPr/>
    </dgm:pt>
    <dgm:pt modelId="{02977257-123B-4C6D-A1ED-63DAE8B72B88}" type="pres">
      <dgm:prSet presAssocID="{3D418678-0826-4EC1-9FAA-01FEC49A1615}" presName="vertSpace2b" presStyleCnt="0"/>
      <dgm:spPr/>
    </dgm:pt>
    <dgm:pt modelId="{C180E741-AF43-41F4-981F-F1E65B7950CE}" type="pres">
      <dgm:prSet presAssocID="{FF7E8EF5-EC62-4A97-A242-62162580579C}" presName="horz2" presStyleCnt="0"/>
      <dgm:spPr/>
    </dgm:pt>
    <dgm:pt modelId="{7D548C3A-A6AD-44D7-A31F-972BD31F3926}" type="pres">
      <dgm:prSet presAssocID="{FF7E8EF5-EC62-4A97-A242-62162580579C}" presName="horzSpace2" presStyleCnt="0"/>
      <dgm:spPr/>
    </dgm:pt>
    <dgm:pt modelId="{D77EA0FD-056B-41A4-8167-50AAD665F580}" type="pres">
      <dgm:prSet presAssocID="{FF7E8EF5-EC62-4A97-A242-62162580579C}" presName="tx2" presStyleLbl="revTx" presStyleIdx="2" presStyleCnt="5"/>
      <dgm:spPr/>
    </dgm:pt>
    <dgm:pt modelId="{EE447538-532E-4766-B80E-7F438E37B85A}" type="pres">
      <dgm:prSet presAssocID="{FF7E8EF5-EC62-4A97-A242-62162580579C}" presName="vert2" presStyleCnt="0"/>
      <dgm:spPr/>
    </dgm:pt>
    <dgm:pt modelId="{52950399-807A-475C-80C6-910BE1534CC5}" type="pres">
      <dgm:prSet presAssocID="{FF7E8EF5-EC62-4A97-A242-62162580579C}" presName="thinLine2b" presStyleLbl="callout" presStyleIdx="1" presStyleCnt="4"/>
      <dgm:spPr/>
    </dgm:pt>
    <dgm:pt modelId="{CCEE1439-34F7-44AF-8D32-53D0B658AC79}" type="pres">
      <dgm:prSet presAssocID="{FF7E8EF5-EC62-4A97-A242-62162580579C}" presName="vertSpace2b" presStyleCnt="0"/>
      <dgm:spPr/>
    </dgm:pt>
    <dgm:pt modelId="{2E53D0BA-D6BD-41ED-BE82-A5603D9D7F96}" type="pres">
      <dgm:prSet presAssocID="{89F4CBE5-956B-4309-BCB6-E7740B158EA4}" presName="horz2" presStyleCnt="0"/>
      <dgm:spPr/>
    </dgm:pt>
    <dgm:pt modelId="{6723F1CD-FBDF-4A56-B957-DF8F0040BF6A}" type="pres">
      <dgm:prSet presAssocID="{89F4CBE5-956B-4309-BCB6-E7740B158EA4}" presName="horzSpace2" presStyleCnt="0"/>
      <dgm:spPr/>
    </dgm:pt>
    <dgm:pt modelId="{1B6444D7-3B1C-4636-BB4B-A4BB760F346F}" type="pres">
      <dgm:prSet presAssocID="{89F4CBE5-956B-4309-BCB6-E7740B158EA4}" presName="tx2" presStyleLbl="revTx" presStyleIdx="3" presStyleCnt="5"/>
      <dgm:spPr/>
    </dgm:pt>
    <dgm:pt modelId="{B51F7DA2-3368-4F14-A7CA-0ECF9B5C57F8}" type="pres">
      <dgm:prSet presAssocID="{89F4CBE5-956B-4309-BCB6-E7740B158EA4}" presName="vert2" presStyleCnt="0"/>
      <dgm:spPr/>
    </dgm:pt>
    <dgm:pt modelId="{56FEE678-BCE7-4A0D-A69C-EE1962232963}" type="pres">
      <dgm:prSet presAssocID="{89F4CBE5-956B-4309-BCB6-E7740B158EA4}" presName="thinLine2b" presStyleLbl="callout" presStyleIdx="2" presStyleCnt="4"/>
      <dgm:spPr/>
    </dgm:pt>
    <dgm:pt modelId="{6B0DC41D-DDBF-4D18-9517-E1A91005F00C}" type="pres">
      <dgm:prSet presAssocID="{89F4CBE5-956B-4309-BCB6-E7740B158EA4}" presName="vertSpace2b" presStyleCnt="0"/>
      <dgm:spPr/>
    </dgm:pt>
    <dgm:pt modelId="{96808BB7-D628-44DF-B5B1-B6063FD394A3}" type="pres">
      <dgm:prSet presAssocID="{4A710FCC-C76F-4889-BCDE-F75D08C179A4}" presName="horz2" presStyleCnt="0"/>
      <dgm:spPr/>
    </dgm:pt>
    <dgm:pt modelId="{B4E58A42-AE87-43F6-BD3A-BC015FDCC52C}" type="pres">
      <dgm:prSet presAssocID="{4A710FCC-C76F-4889-BCDE-F75D08C179A4}" presName="horzSpace2" presStyleCnt="0"/>
      <dgm:spPr/>
    </dgm:pt>
    <dgm:pt modelId="{CFAAE7D2-E5B9-4DC0-9AD8-670F5F933822}" type="pres">
      <dgm:prSet presAssocID="{4A710FCC-C76F-4889-BCDE-F75D08C179A4}" presName="tx2" presStyleLbl="revTx" presStyleIdx="4" presStyleCnt="5"/>
      <dgm:spPr/>
    </dgm:pt>
    <dgm:pt modelId="{B9D8EA64-6397-4665-B718-F44A8E546E6C}" type="pres">
      <dgm:prSet presAssocID="{4A710FCC-C76F-4889-BCDE-F75D08C179A4}" presName="vert2" presStyleCnt="0"/>
      <dgm:spPr/>
    </dgm:pt>
    <dgm:pt modelId="{F4866B75-A2D4-4028-9EC5-ACE55EE49182}" type="pres">
      <dgm:prSet presAssocID="{4A710FCC-C76F-4889-BCDE-F75D08C179A4}" presName="thinLine2b" presStyleLbl="callout" presStyleIdx="3" presStyleCnt="4"/>
      <dgm:spPr/>
    </dgm:pt>
    <dgm:pt modelId="{DF7ACEB5-0BDC-41F0-96F2-64DF66D7AE4E}" type="pres">
      <dgm:prSet presAssocID="{4A710FCC-C76F-4889-BCDE-F75D08C179A4}" presName="vertSpace2b" presStyleCnt="0"/>
      <dgm:spPr/>
    </dgm:pt>
  </dgm:ptLst>
  <dgm:cxnLst>
    <dgm:cxn modelId="{29515A21-0DF8-4A38-94E9-1005956B944A}" type="presOf" srcId="{4A710FCC-C76F-4889-BCDE-F75D08C179A4}" destId="{CFAAE7D2-E5B9-4DC0-9AD8-670F5F933822}" srcOrd="0" destOrd="0" presId="urn:microsoft.com/office/officeart/2008/layout/LinedList"/>
    <dgm:cxn modelId="{FF5B226A-AE54-43A2-AF25-38F551525A28}" type="presOf" srcId="{16F273B8-D3C7-4783-964B-013276B2524C}" destId="{876DDA74-DE9B-4899-83BC-1F0ECD842493}" srcOrd="0" destOrd="0" presId="urn:microsoft.com/office/officeart/2008/layout/LinedList"/>
    <dgm:cxn modelId="{181ECF6D-4A5F-44E4-B104-28FA25643D14}" type="presOf" srcId="{3D418678-0826-4EC1-9FAA-01FEC49A1615}" destId="{40004641-4150-4A31-88DC-1EFD33EB95BB}" srcOrd="0" destOrd="0" presId="urn:microsoft.com/office/officeart/2008/layout/LinedList"/>
    <dgm:cxn modelId="{8415146E-1F61-4B2A-A9C3-CF0C425F8635}" srcId="{16F273B8-D3C7-4783-964B-013276B2524C}" destId="{FF7E8EF5-EC62-4A97-A242-62162580579C}" srcOrd="1" destOrd="0" parTransId="{DC5BEDED-86FA-40A8-BD9A-20774A01248F}" sibTransId="{A1C14F46-DE6B-46E2-9B0B-CB660BC888C0}"/>
    <dgm:cxn modelId="{8E845A51-6FB8-4592-B5C6-6D1256FA95E2}" type="presOf" srcId="{89F4CBE5-956B-4309-BCB6-E7740B158EA4}" destId="{1B6444D7-3B1C-4636-BB4B-A4BB760F346F}" srcOrd="0" destOrd="0" presId="urn:microsoft.com/office/officeart/2008/layout/LinedList"/>
    <dgm:cxn modelId="{8A0C688C-F3DE-4A36-949D-04BEA2BF60DC}" srcId="{739D2267-5F30-47F6-826D-83B6EA8275F0}" destId="{16F273B8-D3C7-4783-964B-013276B2524C}" srcOrd="0" destOrd="0" parTransId="{D458D479-B68B-48FC-B9FD-DEFBAB109853}" sibTransId="{89353933-0C41-412F-90B3-8BA0288687CD}"/>
    <dgm:cxn modelId="{5C221FBF-1346-4FB8-B34B-3334D724DAC2}" type="presOf" srcId="{739D2267-5F30-47F6-826D-83B6EA8275F0}" destId="{77AE5555-155E-41EC-A214-AC6AC59AFF47}" srcOrd="0" destOrd="0" presId="urn:microsoft.com/office/officeart/2008/layout/LinedList"/>
    <dgm:cxn modelId="{A3C03BC7-A899-4200-8F3F-0FA76223C8AE}" srcId="{16F273B8-D3C7-4783-964B-013276B2524C}" destId="{4A710FCC-C76F-4889-BCDE-F75D08C179A4}" srcOrd="3" destOrd="0" parTransId="{3515C0D3-4447-448D-AFCF-6459C62EBD00}" sibTransId="{ABA967AE-6F45-4167-9F6F-C9BC098DED80}"/>
    <dgm:cxn modelId="{B949C8D8-174D-43ED-A01E-7EAE173C96AF}" srcId="{16F273B8-D3C7-4783-964B-013276B2524C}" destId="{3D418678-0826-4EC1-9FAA-01FEC49A1615}" srcOrd="0" destOrd="0" parTransId="{7828B98B-C12D-4C68-AE7B-3CA9976CFA26}" sibTransId="{F7D39DC6-7058-40DB-B697-F9466696327B}"/>
    <dgm:cxn modelId="{A7D70FE7-A1BC-4948-940D-4C10735D87B5}" srcId="{16F273B8-D3C7-4783-964B-013276B2524C}" destId="{89F4CBE5-956B-4309-BCB6-E7740B158EA4}" srcOrd="2" destOrd="0" parTransId="{24332984-44D3-4F94-AB3A-8885327B002D}" sibTransId="{EDB967E6-D3A3-455C-8D49-8399569C6FE3}"/>
    <dgm:cxn modelId="{0B65BDFF-8ED7-4C31-B70C-B0A17BA65A7E}" type="presOf" srcId="{FF7E8EF5-EC62-4A97-A242-62162580579C}" destId="{D77EA0FD-056B-41A4-8167-50AAD665F580}" srcOrd="0" destOrd="0" presId="urn:microsoft.com/office/officeart/2008/layout/LinedList"/>
    <dgm:cxn modelId="{8B26B0A7-E311-46DE-AAB9-A9E1A7D6B0B7}" type="presParOf" srcId="{77AE5555-155E-41EC-A214-AC6AC59AFF47}" destId="{CCBAA44A-544F-44EF-B2CB-C51D10CCB925}" srcOrd="0" destOrd="0" presId="urn:microsoft.com/office/officeart/2008/layout/LinedList"/>
    <dgm:cxn modelId="{7D1FB899-FA64-44AF-BF93-495F9A2E0E49}" type="presParOf" srcId="{77AE5555-155E-41EC-A214-AC6AC59AFF47}" destId="{45001C74-C2AD-44C5-AA98-DA41481D25E0}" srcOrd="1" destOrd="0" presId="urn:microsoft.com/office/officeart/2008/layout/LinedList"/>
    <dgm:cxn modelId="{D7202CBA-610B-4FBB-BC4A-865F3BFD6C6D}" type="presParOf" srcId="{45001C74-C2AD-44C5-AA98-DA41481D25E0}" destId="{876DDA74-DE9B-4899-83BC-1F0ECD842493}" srcOrd="0" destOrd="0" presId="urn:microsoft.com/office/officeart/2008/layout/LinedList"/>
    <dgm:cxn modelId="{BE6CC215-8851-4E70-894C-396D339B97A9}" type="presParOf" srcId="{45001C74-C2AD-44C5-AA98-DA41481D25E0}" destId="{BECF54D0-4BDE-4523-8451-DC26DD984909}" srcOrd="1" destOrd="0" presId="urn:microsoft.com/office/officeart/2008/layout/LinedList"/>
    <dgm:cxn modelId="{EC8A5EFF-C5C6-46F1-8AE5-24C81BA514F2}" type="presParOf" srcId="{BECF54D0-4BDE-4523-8451-DC26DD984909}" destId="{1BB9483D-FB10-4E61-8FB6-6D741906E205}" srcOrd="0" destOrd="0" presId="urn:microsoft.com/office/officeart/2008/layout/LinedList"/>
    <dgm:cxn modelId="{B230F6F4-485D-4B1A-AE63-582F1E8235CD}" type="presParOf" srcId="{BECF54D0-4BDE-4523-8451-DC26DD984909}" destId="{53462CC1-428A-4478-8BA0-C3A6D36476CD}" srcOrd="1" destOrd="0" presId="urn:microsoft.com/office/officeart/2008/layout/LinedList"/>
    <dgm:cxn modelId="{DAE99D84-01CA-4F08-A597-3EF83FAEF3D6}" type="presParOf" srcId="{53462CC1-428A-4478-8BA0-C3A6D36476CD}" destId="{681F1903-9778-4017-B07D-FEE7C4D5483A}" srcOrd="0" destOrd="0" presId="urn:microsoft.com/office/officeart/2008/layout/LinedList"/>
    <dgm:cxn modelId="{E3999259-1738-4B30-83D0-231F21D918DF}" type="presParOf" srcId="{53462CC1-428A-4478-8BA0-C3A6D36476CD}" destId="{40004641-4150-4A31-88DC-1EFD33EB95BB}" srcOrd="1" destOrd="0" presId="urn:microsoft.com/office/officeart/2008/layout/LinedList"/>
    <dgm:cxn modelId="{AA1FF519-0DD5-400A-9F43-F79333FBAD4D}" type="presParOf" srcId="{53462CC1-428A-4478-8BA0-C3A6D36476CD}" destId="{07E55E59-6164-4B53-AE47-E25905B3A4F3}" srcOrd="2" destOrd="0" presId="urn:microsoft.com/office/officeart/2008/layout/LinedList"/>
    <dgm:cxn modelId="{E36EA6A0-FC1C-4890-8025-A1021CB5C2FC}" type="presParOf" srcId="{BECF54D0-4BDE-4523-8451-DC26DD984909}" destId="{DE947B33-5DA8-48B0-8B16-84FA3063BDC4}" srcOrd="2" destOrd="0" presId="urn:microsoft.com/office/officeart/2008/layout/LinedList"/>
    <dgm:cxn modelId="{DBBC012F-38D1-4A17-A329-C1522ED35CF2}" type="presParOf" srcId="{BECF54D0-4BDE-4523-8451-DC26DD984909}" destId="{02977257-123B-4C6D-A1ED-63DAE8B72B88}" srcOrd="3" destOrd="0" presId="urn:microsoft.com/office/officeart/2008/layout/LinedList"/>
    <dgm:cxn modelId="{C060F5A0-BC3A-4D13-A265-AB3AFBD5C053}" type="presParOf" srcId="{BECF54D0-4BDE-4523-8451-DC26DD984909}" destId="{C180E741-AF43-41F4-981F-F1E65B7950CE}" srcOrd="4" destOrd="0" presId="urn:microsoft.com/office/officeart/2008/layout/LinedList"/>
    <dgm:cxn modelId="{EDD7ED22-B646-4A42-A359-C22C9AA1F877}" type="presParOf" srcId="{C180E741-AF43-41F4-981F-F1E65B7950CE}" destId="{7D548C3A-A6AD-44D7-A31F-972BD31F3926}" srcOrd="0" destOrd="0" presId="urn:microsoft.com/office/officeart/2008/layout/LinedList"/>
    <dgm:cxn modelId="{0371664B-8D77-4037-9585-ECE7B27C2B55}" type="presParOf" srcId="{C180E741-AF43-41F4-981F-F1E65B7950CE}" destId="{D77EA0FD-056B-41A4-8167-50AAD665F580}" srcOrd="1" destOrd="0" presId="urn:microsoft.com/office/officeart/2008/layout/LinedList"/>
    <dgm:cxn modelId="{56B31C15-23BD-4826-A0B2-1408BF3BE4A4}" type="presParOf" srcId="{C180E741-AF43-41F4-981F-F1E65B7950CE}" destId="{EE447538-532E-4766-B80E-7F438E37B85A}" srcOrd="2" destOrd="0" presId="urn:microsoft.com/office/officeart/2008/layout/LinedList"/>
    <dgm:cxn modelId="{C7D02ABD-41DB-482A-8882-DC92D2CF9CFF}" type="presParOf" srcId="{BECF54D0-4BDE-4523-8451-DC26DD984909}" destId="{52950399-807A-475C-80C6-910BE1534CC5}" srcOrd="5" destOrd="0" presId="urn:microsoft.com/office/officeart/2008/layout/LinedList"/>
    <dgm:cxn modelId="{48C05F92-D0EE-4EA2-B21E-F4997BC96DF5}" type="presParOf" srcId="{BECF54D0-4BDE-4523-8451-DC26DD984909}" destId="{CCEE1439-34F7-44AF-8D32-53D0B658AC79}" srcOrd="6" destOrd="0" presId="urn:microsoft.com/office/officeart/2008/layout/LinedList"/>
    <dgm:cxn modelId="{7AB4756B-5F56-448F-8F64-AF161E35BF55}" type="presParOf" srcId="{BECF54D0-4BDE-4523-8451-DC26DD984909}" destId="{2E53D0BA-D6BD-41ED-BE82-A5603D9D7F96}" srcOrd="7" destOrd="0" presId="urn:microsoft.com/office/officeart/2008/layout/LinedList"/>
    <dgm:cxn modelId="{6DBE24E0-F597-4A37-B7CE-554239A6E12D}" type="presParOf" srcId="{2E53D0BA-D6BD-41ED-BE82-A5603D9D7F96}" destId="{6723F1CD-FBDF-4A56-B957-DF8F0040BF6A}" srcOrd="0" destOrd="0" presId="urn:microsoft.com/office/officeart/2008/layout/LinedList"/>
    <dgm:cxn modelId="{6A85F6E4-4234-4CE8-89B4-53758DAAB7A2}" type="presParOf" srcId="{2E53D0BA-D6BD-41ED-BE82-A5603D9D7F96}" destId="{1B6444D7-3B1C-4636-BB4B-A4BB760F346F}" srcOrd="1" destOrd="0" presId="urn:microsoft.com/office/officeart/2008/layout/LinedList"/>
    <dgm:cxn modelId="{F1354180-0795-4AEB-8D39-D2B5786BA5F4}" type="presParOf" srcId="{2E53D0BA-D6BD-41ED-BE82-A5603D9D7F96}" destId="{B51F7DA2-3368-4F14-A7CA-0ECF9B5C57F8}" srcOrd="2" destOrd="0" presId="urn:microsoft.com/office/officeart/2008/layout/LinedList"/>
    <dgm:cxn modelId="{D04B37C1-F7EA-4450-B19E-2916D283A3B8}" type="presParOf" srcId="{BECF54D0-4BDE-4523-8451-DC26DD984909}" destId="{56FEE678-BCE7-4A0D-A69C-EE1962232963}" srcOrd="8" destOrd="0" presId="urn:microsoft.com/office/officeart/2008/layout/LinedList"/>
    <dgm:cxn modelId="{B7000C15-F7C4-46F4-BAAE-7265A32F9E77}" type="presParOf" srcId="{BECF54D0-4BDE-4523-8451-DC26DD984909}" destId="{6B0DC41D-DDBF-4D18-9517-E1A91005F00C}" srcOrd="9" destOrd="0" presId="urn:microsoft.com/office/officeart/2008/layout/LinedList"/>
    <dgm:cxn modelId="{9E09D87E-98A6-4594-B2B5-6ED88FE318DC}" type="presParOf" srcId="{BECF54D0-4BDE-4523-8451-DC26DD984909}" destId="{96808BB7-D628-44DF-B5B1-B6063FD394A3}" srcOrd="10" destOrd="0" presId="urn:microsoft.com/office/officeart/2008/layout/LinedList"/>
    <dgm:cxn modelId="{9E3649A5-CF72-4812-9019-E7F6822B56BD}" type="presParOf" srcId="{96808BB7-D628-44DF-B5B1-B6063FD394A3}" destId="{B4E58A42-AE87-43F6-BD3A-BC015FDCC52C}" srcOrd="0" destOrd="0" presId="urn:microsoft.com/office/officeart/2008/layout/LinedList"/>
    <dgm:cxn modelId="{FB7E2556-388E-40A0-BFCC-22C526A361C6}" type="presParOf" srcId="{96808BB7-D628-44DF-B5B1-B6063FD394A3}" destId="{CFAAE7D2-E5B9-4DC0-9AD8-670F5F933822}" srcOrd="1" destOrd="0" presId="urn:microsoft.com/office/officeart/2008/layout/LinedList"/>
    <dgm:cxn modelId="{EEF54F8C-8369-4CC4-BC57-93C6E6C38877}" type="presParOf" srcId="{96808BB7-D628-44DF-B5B1-B6063FD394A3}" destId="{B9D8EA64-6397-4665-B718-F44A8E546E6C}" srcOrd="2" destOrd="0" presId="urn:microsoft.com/office/officeart/2008/layout/LinedList"/>
    <dgm:cxn modelId="{2FB57C20-8C99-485F-A0C5-76420F5D135B}" type="presParOf" srcId="{BECF54D0-4BDE-4523-8451-DC26DD984909}" destId="{F4866B75-A2D4-4028-9EC5-ACE55EE49182}" srcOrd="11" destOrd="0" presId="urn:microsoft.com/office/officeart/2008/layout/LinedList"/>
    <dgm:cxn modelId="{9E0AAEA5-F5A6-4B53-ACED-BDD7D2F11492}" type="presParOf" srcId="{BECF54D0-4BDE-4523-8451-DC26DD984909}" destId="{DF7ACEB5-0BDC-41F0-96F2-64DF66D7AE4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9D2267-5F30-47F6-826D-83B6EA8275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4E402F-21B2-458D-AFD4-3FB7275A4583}">
      <dgm:prSet/>
      <dgm:spPr/>
      <dgm:t>
        <a:bodyPr/>
        <a:lstStyle/>
        <a:p>
          <a:r>
            <a:rPr lang="en-US" dirty="0"/>
            <a:t>Operating System</a:t>
          </a:r>
        </a:p>
      </dgm:t>
    </dgm:pt>
    <dgm:pt modelId="{D37DA10C-C0A8-4E40-B66A-D3A191D1A0E5}" type="parTrans" cxnId="{AC933659-72D0-4769-9C4B-A2FC5BED3A56}">
      <dgm:prSet/>
      <dgm:spPr/>
      <dgm:t>
        <a:bodyPr/>
        <a:lstStyle/>
        <a:p>
          <a:endParaRPr lang="en-US"/>
        </a:p>
      </dgm:t>
    </dgm:pt>
    <dgm:pt modelId="{2E8D78E8-8261-4E54-BB78-B9A2982A0A9C}" type="sibTrans" cxnId="{AC933659-72D0-4769-9C4B-A2FC5BED3A56}">
      <dgm:prSet/>
      <dgm:spPr/>
      <dgm:t>
        <a:bodyPr/>
        <a:lstStyle/>
        <a:p>
          <a:endParaRPr lang="en-US"/>
        </a:p>
      </dgm:t>
    </dgm:pt>
    <dgm:pt modelId="{39F3489F-28B9-439D-A711-5B3A12787C4E}">
      <dgm:prSet/>
      <dgm:spPr/>
      <dgm:t>
        <a:bodyPr/>
        <a:lstStyle/>
        <a:p>
          <a:r>
            <a:rPr lang="en-US" dirty="0"/>
            <a:t>Windows</a:t>
          </a:r>
        </a:p>
      </dgm:t>
    </dgm:pt>
    <dgm:pt modelId="{5B3EDADB-4076-4442-BF0C-966A5CA246C8}" type="parTrans" cxnId="{D62938B9-9D96-48B6-B35B-0D61F82CE829}">
      <dgm:prSet/>
      <dgm:spPr/>
      <dgm:t>
        <a:bodyPr/>
        <a:lstStyle/>
        <a:p>
          <a:endParaRPr lang="en-US"/>
        </a:p>
      </dgm:t>
    </dgm:pt>
    <dgm:pt modelId="{6B180638-A3C7-4639-873C-7E8420ACD443}" type="sibTrans" cxnId="{D62938B9-9D96-48B6-B35B-0D61F82CE829}">
      <dgm:prSet/>
      <dgm:spPr/>
      <dgm:t>
        <a:bodyPr/>
        <a:lstStyle/>
        <a:p>
          <a:endParaRPr lang="en-US"/>
        </a:p>
      </dgm:t>
    </dgm:pt>
    <dgm:pt modelId="{0DA0E599-4226-4315-9548-A2C0D88DC8B9}">
      <dgm:prSet/>
      <dgm:spPr/>
      <dgm:t>
        <a:bodyPr/>
        <a:lstStyle/>
        <a:p>
          <a:r>
            <a:rPr lang="en-US" dirty="0"/>
            <a:t>Android</a:t>
          </a:r>
        </a:p>
      </dgm:t>
    </dgm:pt>
    <dgm:pt modelId="{36D70A70-BFF4-4474-87CB-E54941AD4F90}" type="parTrans" cxnId="{157834E7-8850-42A2-8298-3589889914C9}">
      <dgm:prSet/>
      <dgm:spPr/>
      <dgm:t>
        <a:bodyPr/>
        <a:lstStyle/>
        <a:p>
          <a:endParaRPr lang="en-US"/>
        </a:p>
      </dgm:t>
    </dgm:pt>
    <dgm:pt modelId="{F144FB60-7A80-4104-A87D-35DCDF18D009}" type="sibTrans" cxnId="{157834E7-8850-42A2-8298-3589889914C9}">
      <dgm:prSet/>
      <dgm:spPr/>
      <dgm:t>
        <a:bodyPr/>
        <a:lstStyle/>
        <a:p>
          <a:endParaRPr lang="en-US"/>
        </a:p>
      </dgm:t>
    </dgm:pt>
    <dgm:pt modelId="{36F47153-DAF3-4FAD-8D22-66EB8928CD11}">
      <dgm:prSet/>
      <dgm:spPr/>
      <dgm:t>
        <a:bodyPr/>
        <a:lstStyle/>
        <a:p>
          <a:r>
            <a:rPr lang="en-US"/>
            <a:t>iOS</a:t>
          </a:r>
        </a:p>
      </dgm:t>
    </dgm:pt>
    <dgm:pt modelId="{CC272936-79C5-44BC-842F-01C6DBAB4A06}" type="parTrans" cxnId="{8A722617-3A67-4F8C-8783-1E3D176A9B06}">
      <dgm:prSet/>
      <dgm:spPr/>
      <dgm:t>
        <a:bodyPr/>
        <a:lstStyle/>
        <a:p>
          <a:endParaRPr lang="en-US"/>
        </a:p>
      </dgm:t>
    </dgm:pt>
    <dgm:pt modelId="{FB40DBFC-5FE6-4106-9598-CE376FBCB609}" type="sibTrans" cxnId="{8A722617-3A67-4F8C-8783-1E3D176A9B06}">
      <dgm:prSet/>
      <dgm:spPr/>
      <dgm:t>
        <a:bodyPr/>
        <a:lstStyle/>
        <a:p>
          <a:endParaRPr lang="en-US"/>
        </a:p>
      </dgm:t>
    </dgm:pt>
    <dgm:pt modelId="{CD5C03BD-1D6C-4D52-8309-428126FACDA4}">
      <dgm:prSet/>
      <dgm:spPr/>
      <dgm:t>
        <a:bodyPr/>
        <a:lstStyle/>
        <a:p>
          <a:r>
            <a:rPr lang="en-US"/>
            <a:t>MacOS</a:t>
          </a:r>
        </a:p>
      </dgm:t>
    </dgm:pt>
    <dgm:pt modelId="{02CCF551-B4BB-4FB0-8C8E-552771F561E3}" type="parTrans" cxnId="{8BC3AA75-6751-4A8F-B10B-23741A4273AB}">
      <dgm:prSet/>
      <dgm:spPr/>
      <dgm:t>
        <a:bodyPr/>
        <a:lstStyle/>
        <a:p>
          <a:endParaRPr lang="en-US"/>
        </a:p>
      </dgm:t>
    </dgm:pt>
    <dgm:pt modelId="{410B639C-7915-4022-BFDA-4EE862C2B9EC}" type="sibTrans" cxnId="{8BC3AA75-6751-4A8F-B10B-23741A4273AB}">
      <dgm:prSet/>
      <dgm:spPr/>
      <dgm:t>
        <a:bodyPr/>
        <a:lstStyle/>
        <a:p>
          <a:endParaRPr lang="en-US"/>
        </a:p>
      </dgm:t>
    </dgm:pt>
    <dgm:pt modelId="{C69E797B-4E1D-4B08-B5C0-A7BB125238A7}">
      <dgm:prSet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Linux</a:t>
          </a:r>
        </a:p>
      </dgm:t>
    </dgm:pt>
    <dgm:pt modelId="{49C3FD69-8B75-4037-B575-A8576FAB584E}" type="parTrans" cxnId="{FF38A4CC-B4B0-4B42-BA7C-93A2A46CA36D}">
      <dgm:prSet/>
      <dgm:spPr/>
      <dgm:t>
        <a:bodyPr/>
        <a:lstStyle/>
        <a:p>
          <a:endParaRPr lang="en-US"/>
        </a:p>
      </dgm:t>
    </dgm:pt>
    <dgm:pt modelId="{E519379B-CA28-4A00-9FC1-31216C3ED368}" type="sibTrans" cxnId="{FF38A4CC-B4B0-4B42-BA7C-93A2A46CA36D}">
      <dgm:prSet/>
      <dgm:spPr/>
      <dgm:t>
        <a:bodyPr/>
        <a:lstStyle/>
        <a:p>
          <a:endParaRPr lang="en-US"/>
        </a:p>
      </dgm:t>
    </dgm:pt>
    <dgm:pt modelId="{28880B52-1A14-4D5C-B312-7E03748C1DD4}" type="pres">
      <dgm:prSet presAssocID="{739D2267-5F30-47F6-826D-83B6EA8275F0}" presName="vert0" presStyleCnt="0">
        <dgm:presLayoutVars>
          <dgm:dir/>
          <dgm:animOne val="branch"/>
          <dgm:animLvl val="lvl"/>
        </dgm:presLayoutVars>
      </dgm:prSet>
      <dgm:spPr/>
    </dgm:pt>
    <dgm:pt modelId="{85AD56FD-C0AF-4632-BC8A-9E81BC237DF5}" type="pres">
      <dgm:prSet presAssocID="{D64E402F-21B2-458D-AFD4-3FB7275A4583}" presName="thickLine" presStyleLbl="alignNode1" presStyleIdx="0" presStyleCnt="1"/>
      <dgm:spPr/>
    </dgm:pt>
    <dgm:pt modelId="{BD529B25-77CC-48BA-ABCA-01B42E325208}" type="pres">
      <dgm:prSet presAssocID="{D64E402F-21B2-458D-AFD4-3FB7275A4583}" presName="horz1" presStyleCnt="0"/>
      <dgm:spPr/>
    </dgm:pt>
    <dgm:pt modelId="{07FF5FEB-8695-4CE1-A03D-4EB3B6856E52}" type="pres">
      <dgm:prSet presAssocID="{D64E402F-21B2-458D-AFD4-3FB7275A4583}" presName="tx1" presStyleLbl="revTx" presStyleIdx="0" presStyleCnt="6"/>
      <dgm:spPr/>
    </dgm:pt>
    <dgm:pt modelId="{11B027DF-6BAB-4237-A92A-4BA6D80D801E}" type="pres">
      <dgm:prSet presAssocID="{D64E402F-21B2-458D-AFD4-3FB7275A4583}" presName="vert1" presStyleCnt="0"/>
      <dgm:spPr/>
    </dgm:pt>
    <dgm:pt modelId="{A8F34D10-674A-4586-A903-C57FFCB1321E}" type="pres">
      <dgm:prSet presAssocID="{39F3489F-28B9-439D-A711-5B3A12787C4E}" presName="vertSpace2a" presStyleCnt="0"/>
      <dgm:spPr/>
    </dgm:pt>
    <dgm:pt modelId="{C89EBCB1-B355-4914-9043-AFDEF75162D0}" type="pres">
      <dgm:prSet presAssocID="{39F3489F-28B9-439D-A711-5B3A12787C4E}" presName="horz2" presStyleCnt="0"/>
      <dgm:spPr/>
    </dgm:pt>
    <dgm:pt modelId="{918C5CCC-D7B0-4EBC-A893-B37B9FE811DC}" type="pres">
      <dgm:prSet presAssocID="{39F3489F-28B9-439D-A711-5B3A12787C4E}" presName="horzSpace2" presStyleCnt="0"/>
      <dgm:spPr/>
    </dgm:pt>
    <dgm:pt modelId="{6A7DFF26-19B2-4BCF-8571-9E78123FB769}" type="pres">
      <dgm:prSet presAssocID="{39F3489F-28B9-439D-A711-5B3A12787C4E}" presName="tx2" presStyleLbl="revTx" presStyleIdx="1" presStyleCnt="6"/>
      <dgm:spPr/>
    </dgm:pt>
    <dgm:pt modelId="{51344C2F-9594-4077-861E-EEAF468EAEA8}" type="pres">
      <dgm:prSet presAssocID="{39F3489F-28B9-439D-A711-5B3A12787C4E}" presName="vert2" presStyleCnt="0"/>
      <dgm:spPr/>
    </dgm:pt>
    <dgm:pt modelId="{066C4B20-5C37-47B1-B164-95A67321BDE9}" type="pres">
      <dgm:prSet presAssocID="{39F3489F-28B9-439D-A711-5B3A12787C4E}" presName="thinLine2b" presStyleLbl="callout" presStyleIdx="0" presStyleCnt="5"/>
      <dgm:spPr/>
    </dgm:pt>
    <dgm:pt modelId="{398E3076-3344-4E49-9B7A-4E7F7BBD8A2D}" type="pres">
      <dgm:prSet presAssocID="{39F3489F-28B9-439D-A711-5B3A12787C4E}" presName="vertSpace2b" presStyleCnt="0"/>
      <dgm:spPr/>
    </dgm:pt>
    <dgm:pt modelId="{B47688D2-9A9B-4224-A251-5375B4A1BFAD}" type="pres">
      <dgm:prSet presAssocID="{0DA0E599-4226-4315-9548-A2C0D88DC8B9}" presName="horz2" presStyleCnt="0"/>
      <dgm:spPr/>
    </dgm:pt>
    <dgm:pt modelId="{DF476EBE-03FD-46D8-868E-03DF55A224AC}" type="pres">
      <dgm:prSet presAssocID="{0DA0E599-4226-4315-9548-A2C0D88DC8B9}" presName="horzSpace2" presStyleCnt="0"/>
      <dgm:spPr/>
    </dgm:pt>
    <dgm:pt modelId="{EB22E23C-BD85-4EC0-B9A9-E82340D55F5A}" type="pres">
      <dgm:prSet presAssocID="{0DA0E599-4226-4315-9548-A2C0D88DC8B9}" presName="tx2" presStyleLbl="revTx" presStyleIdx="2" presStyleCnt="6"/>
      <dgm:spPr/>
    </dgm:pt>
    <dgm:pt modelId="{FF8B23C1-F6AF-44F8-87EE-E33A1A6BC74E}" type="pres">
      <dgm:prSet presAssocID="{0DA0E599-4226-4315-9548-A2C0D88DC8B9}" presName="vert2" presStyleCnt="0"/>
      <dgm:spPr/>
    </dgm:pt>
    <dgm:pt modelId="{5060EF60-C933-49B5-AD63-A2E40AEFA8B7}" type="pres">
      <dgm:prSet presAssocID="{0DA0E599-4226-4315-9548-A2C0D88DC8B9}" presName="thinLine2b" presStyleLbl="callout" presStyleIdx="1" presStyleCnt="5"/>
      <dgm:spPr/>
    </dgm:pt>
    <dgm:pt modelId="{D4DFFF97-155B-496D-A5FD-2512FC2202DD}" type="pres">
      <dgm:prSet presAssocID="{0DA0E599-4226-4315-9548-A2C0D88DC8B9}" presName="vertSpace2b" presStyleCnt="0"/>
      <dgm:spPr/>
    </dgm:pt>
    <dgm:pt modelId="{4280D7C2-9814-4F43-B55C-F388C1F5FA46}" type="pres">
      <dgm:prSet presAssocID="{36F47153-DAF3-4FAD-8D22-66EB8928CD11}" presName="horz2" presStyleCnt="0"/>
      <dgm:spPr/>
    </dgm:pt>
    <dgm:pt modelId="{7D7A85E7-CAAC-473E-A554-F138006700BF}" type="pres">
      <dgm:prSet presAssocID="{36F47153-DAF3-4FAD-8D22-66EB8928CD11}" presName="horzSpace2" presStyleCnt="0"/>
      <dgm:spPr/>
    </dgm:pt>
    <dgm:pt modelId="{C06F16A9-B75B-4B43-86C2-34F2B1A73922}" type="pres">
      <dgm:prSet presAssocID="{36F47153-DAF3-4FAD-8D22-66EB8928CD11}" presName="tx2" presStyleLbl="revTx" presStyleIdx="3" presStyleCnt="6"/>
      <dgm:spPr/>
    </dgm:pt>
    <dgm:pt modelId="{806B9D5F-F579-4113-9FAE-44559F45FD32}" type="pres">
      <dgm:prSet presAssocID="{36F47153-DAF3-4FAD-8D22-66EB8928CD11}" presName="vert2" presStyleCnt="0"/>
      <dgm:spPr/>
    </dgm:pt>
    <dgm:pt modelId="{2B921289-DD89-4D3F-882A-93A17A7E2F08}" type="pres">
      <dgm:prSet presAssocID="{36F47153-DAF3-4FAD-8D22-66EB8928CD11}" presName="thinLine2b" presStyleLbl="callout" presStyleIdx="2" presStyleCnt="5"/>
      <dgm:spPr/>
    </dgm:pt>
    <dgm:pt modelId="{F6B66CE5-2426-4AA5-A056-F9D9E0DDFD47}" type="pres">
      <dgm:prSet presAssocID="{36F47153-DAF3-4FAD-8D22-66EB8928CD11}" presName="vertSpace2b" presStyleCnt="0"/>
      <dgm:spPr/>
    </dgm:pt>
    <dgm:pt modelId="{4D6CC517-D41D-4652-91B0-1231DBCDFD9F}" type="pres">
      <dgm:prSet presAssocID="{CD5C03BD-1D6C-4D52-8309-428126FACDA4}" presName="horz2" presStyleCnt="0"/>
      <dgm:spPr/>
    </dgm:pt>
    <dgm:pt modelId="{EBE361D4-5A52-4642-A3C7-AD4B4194FBF4}" type="pres">
      <dgm:prSet presAssocID="{CD5C03BD-1D6C-4D52-8309-428126FACDA4}" presName="horzSpace2" presStyleCnt="0"/>
      <dgm:spPr/>
    </dgm:pt>
    <dgm:pt modelId="{4CEB3979-4732-4DD9-B4CF-82A7E1FF687B}" type="pres">
      <dgm:prSet presAssocID="{CD5C03BD-1D6C-4D52-8309-428126FACDA4}" presName="tx2" presStyleLbl="revTx" presStyleIdx="4" presStyleCnt="6"/>
      <dgm:spPr/>
    </dgm:pt>
    <dgm:pt modelId="{77BCB574-11E2-49A3-B9CB-1E47B89B54BD}" type="pres">
      <dgm:prSet presAssocID="{CD5C03BD-1D6C-4D52-8309-428126FACDA4}" presName="vert2" presStyleCnt="0"/>
      <dgm:spPr/>
    </dgm:pt>
    <dgm:pt modelId="{52694D52-4951-44EA-B252-96B411465A18}" type="pres">
      <dgm:prSet presAssocID="{CD5C03BD-1D6C-4D52-8309-428126FACDA4}" presName="thinLine2b" presStyleLbl="callout" presStyleIdx="3" presStyleCnt="5"/>
      <dgm:spPr/>
    </dgm:pt>
    <dgm:pt modelId="{B5A88693-2EBF-4CE0-B63A-65C7D086D693}" type="pres">
      <dgm:prSet presAssocID="{CD5C03BD-1D6C-4D52-8309-428126FACDA4}" presName="vertSpace2b" presStyleCnt="0"/>
      <dgm:spPr/>
    </dgm:pt>
    <dgm:pt modelId="{4A34B776-0C64-4E4C-A428-C344A45D5D90}" type="pres">
      <dgm:prSet presAssocID="{C69E797B-4E1D-4B08-B5C0-A7BB125238A7}" presName="horz2" presStyleCnt="0"/>
      <dgm:spPr/>
    </dgm:pt>
    <dgm:pt modelId="{FE413FA5-705D-42A4-A4B7-7039E14A6643}" type="pres">
      <dgm:prSet presAssocID="{C69E797B-4E1D-4B08-B5C0-A7BB125238A7}" presName="horzSpace2" presStyleCnt="0"/>
      <dgm:spPr/>
    </dgm:pt>
    <dgm:pt modelId="{979D7871-9800-41C2-9C5E-0BF7D9D66563}" type="pres">
      <dgm:prSet presAssocID="{C69E797B-4E1D-4B08-B5C0-A7BB125238A7}" presName="tx2" presStyleLbl="revTx" presStyleIdx="5" presStyleCnt="6"/>
      <dgm:spPr/>
    </dgm:pt>
    <dgm:pt modelId="{937985E2-B043-4E6A-916A-E1CC9BFB2B34}" type="pres">
      <dgm:prSet presAssocID="{C69E797B-4E1D-4B08-B5C0-A7BB125238A7}" presName="vert2" presStyleCnt="0"/>
      <dgm:spPr/>
    </dgm:pt>
    <dgm:pt modelId="{A178A83F-FA01-44E9-8BBE-6A54456CBC2D}" type="pres">
      <dgm:prSet presAssocID="{C69E797B-4E1D-4B08-B5C0-A7BB125238A7}" presName="thinLine2b" presStyleLbl="callout" presStyleIdx="4" presStyleCnt="5"/>
      <dgm:spPr/>
    </dgm:pt>
    <dgm:pt modelId="{9A066B0A-4576-4947-9344-91684C77217F}" type="pres">
      <dgm:prSet presAssocID="{C69E797B-4E1D-4B08-B5C0-A7BB125238A7}" presName="vertSpace2b" presStyleCnt="0"/>
      <dgm:spPr/>
    </dgm:pt>
  </dgm:ptLst>
  <dgm:cxnLst>
    <dgm:cxn modelId="{8A722617-3A67-4F8C-8783-1E3D176A9B06}" srcId="{D64E402F-21B2-458D-AFD4-3FB7275A4583}" destId="{36F47153-DAF3-4FAD-8D22-66EB8928CD11}" srcOrd="2" destOrd="0" parTransId="{CC272936-79C5-44BC-842F-01C6DBAB4A06}" sibTransId="{FB40DBFC-5FE6-4106-9598-CE376FBCB609}"/>
    <dgm:cxn modelId="{2FD88366-D0D0-47C1-839A-561AF7E3C2D5}" type="presOf" srcId="{39F3489F-28B9-439D-A711-5B3A12787C4E}" destId="{6A7DFF26-19B2-4BCF-8571-9E78123FB769}" srcOrd="0" destOrd="0" presId="urn:microsoft.com/office/officeart/2008/layout/LinedList"/>
    <dgm:cxn modelId="{8BC3AA75-6751-4A8F-B10B-23741A4273AB}" srcId="{D64E402F-21B2-458D-AFD4-3FB7275A4583}" destId="{CD5C03BD-1D6C-4D52-8309-428126FACDA4}" srcOrd="3" destOrd="0" parTransId="{02CCF551-B4BB-4FB0-8C8E-552771F561E3}" sibTransId="{410B639C-7915-4022-BFDA-4EE862C2B9EC}"/>
    <dgm:cxn modelId="{AC933659-72D0-4769-9C4B-A2FC5BED3A56}" srcId="{739D2267-5F30-47F6-826D-83B6EA8275F0}" destId="{D64E402F-21B2-458D-AFD4-3FB7275A4583}" srcOrd="0" destOrd="0" parTransId="{D37DA10C-C0A8-4E40-B66A-D3A191D1A0E5}" sibTransId="{2E8D78E8-8261-4E54-BB78-B9A2982A0A9C}"/>
    <dgm:cxn modelId="{D62938B9-9D96-48B6-B35B-0D61F82CE829}" srcId="{D64E402F-21B2-458D-AFD4-3FB7275A4583}" destId="{39F3489F-28B9-439D-A711-5B3A12787C4E}" srcOrd="0" destOrd="0" parTransId="{5B3EDADB-4076-4442-BF0C-966A5CA246C8}" sibTransId="{6B180638-A3C7-4639-873C-7E8420ACD443}"/>
    <dgm:cxn modelId="{E1F122BB-DC79-41FB-B58F-A9331C280405}" type="presOf" srcId="{CD5C03BD-1D6C-4D52-8309-428126FACDA4}" destId="{4CEB3979-4732-4DD9-B4CF-82A7E1FF687B}" srcOrd="0" destOrd="0" presId="urn:microsoft.com/office/officeart/2008/layout/LinedList"/>
    <dgm:cxn modelId="{8EF2FBC5-B24F-481A-91C5-AF6DEB8C6BA4}" type="presOf" srcId="{36F47153-DAF3-4FAD-8D22-66EB8928CD11}" destId="{C06F16A9-B75B-4B43-86C2-34F2B1A73922}" srcOrd="0" destOrd="0" presId="urn:microsoft.com/office/officeart/2008/layout/LinedList"/>
    <dgm:cxn modelId="{FF38A4CC-B4B0-4B42-BA7C-93A2A46CA36D}" srcId="{D64E402F-21B2-458D-AFD4-3FB7275A4583}" destId="{C69E797B-4E1D-4B08-B5C0-A7BB125238A7}" srcOrd="4" destOrd="0" parTransId="{49C3FD69-8B75-4037-B575-A8576FAB584E}" sibTransId="{E519379B-CA28-4A00-9FC1-31216C3ED368}"/>
    <dgm:cxn modelId="{58EC43D2-C9E5-4687-A13E-C2D2781F5DB1}" type="presOf" srcId="{739D2267-5F30-47F6-826D-83B6EA8275F0}" destId="{28880B52-1A14-4D5C-B312-7E03748C1DD4}" srcOrd="0" destOrd="0" presId="urn:microsoft.com/office/officeart/2008/layout/LinedList"/>
    <dgm:cxn modelId="{87DE0AD6-09E3-4C93-A373-0994C0A87E90}" type="presOf" srcId="{D64E402F-21B2-458D-AFD4-3FB7275A4583}" destId="{07FF5FEB-8695-4CE1-A03D-4EB3B6856E52}" srcOrd="0" destOrd="0" presId="urn:microsoft.com/office/officeart/2008/layout/LinedList"/>
    <dgm:cxn modelId="{157834E7-8850-42A2-8298-3589889914C9}" srcId="{D64E402F-21B2-458D-AFD4-3FB7275A4583}" destId="{0DA0E599-4226-4315-9548-A2C0D88DC8B9}" srcOrd="1" destOrd="0" parTransId="{36D70A70-BFF4-4474-87CB-E54941AD4F90}" sibTransId="{F144FB60-7A80-4104-A87D-35DCDF18D009}"/>
    <dgm:cxn modelId="{7D7E5CF5-C3E8-4A57-BBE6-2CF79C99C25A}" type="presOf" srcId="{0DA0E599-4226-4315-9548-A2C0D88DC8B9}" destId="{EB22E23C-BD85-4EC0-B9A9-E82340D55F5A}" srcOrd="0" destOrd="0" presId="urn:microsoft.com/office/officeart/2008/layout/LinedList"/>
    <dgm:cxn modelId="{FFE691F7-762E-4647-BEC3-AB0E1D364A66}" type="presOf" srcId="{C69E797B-4E1D-4B08-B5C0-A7BB125238A7}" destId="{979D7871-9800-41C2-9C5E-0BF7D9D66563}" srcOrd="0" destOrd="0" presId="urn:microsoft.com/office/officeart/2008/layout/LinedList"/>
    <dgm:cxn modelId="{F1CD8C2E-7DF1-4931-9301-406BAEA2DBA6}" type="presParOf" srcId="{28880B52-1A14-4D5C-B312-7E03748C1DD4}" destId="{85AD56FD-C0AF-4632-BC8A-9E81BC237DF5}" srcOrd="0" destOrd="0" presId="urn:microsoft.com/office/officeart/2008/layout/LinedList"/>
    <dgm:cxn modelId="{D8218FE6-A5D1-4D83-9D53-818B0E0ED838}" type="presParOf" srcId="{28880B52-1A14-4D5C-B312-7E03748C1DD4}" destId="{BD529B25-77CC-48BA-ABCA-01B42E325208}" srcOrd="1" destOrd="0" presId="urn:microsoft.com/office/officeart/2008/layout/LinedList"/>
    <dgm:cxn modelId="{E57F2333-92D4-4D4D-B606-00B67FDE2702}" type="presParOf" srcId="{BD529B25-77CC-48BA-ABCA-01B42E325208}" destId="{07FF5FEB-8695-4CE1-A03D-4EB3B6856E52}" srcOrd="0" destOrd="0" presId="urn:microsoft.com/office/officeart/2008/layout/LinedList"/>
    <dgm:cxn modelId="{F42A8CB6-7AD0-44DC-8D90-9C79F226F1F4}" type="presParOf" srcId="{BD529B25-77CC-48BA-ABCA-01B42E325208}" destId="{11B027DF-6BAB-4237-A92A-4BA6D80D801E}" srcOrd="1" destOrd="0" presId="urn:microsoft.com/office/officeart/2008/layout/LinedList"/>
    <dgm:cxn modelId="{13F720B8-8A2A-46D8-A755-8ADAFA22B9D8}" type="presParOf" srcId="{11B027DF-6BAB-4237-A92A-4BA6D80D801E}" destId="{A8F34D10-674A-4586-A903-C57FFCB1321E}" srcOrd="0" destOrd="0" presId="urn:microsoft.com/office/officeart/2008/layout/LinedList"/>
    <dgm:cxn modelId="{BC2B3325-9B0C-47B2-B6E1-E1B3462B9FF8}" type="presParOf" srcId="{11B027DF-6BAB-4237-A92A-4BA6D80D801E}" destId="{C89EBCB1-B355-4914-9043-AFDEF75162D0}" srcOrd="1" destOrd="0" presId="urn:microsoft.com/office/officeart/2008/layout/LinedList"/>
    <dgm:cxn modelId="{40AA3A7D-2589-44E6-A7E5-F41C7C3DF7B5}" type="presParOf" srcId="{C89EBCB1-B355-4914-9043-AFDEF75162D0}" destId="{918C5CCC-D7B0-4EBC-A893-B37B9FE811DC}" srcOrd="0" destOrd="0" presId="urn:microsoft.com/office/officeart/2008/layout/LinedList"/>
    <dgm:cxn modelId="{4189B209-F7C4-4481-9766-D39F734873D0}" type="presParOf" srcId="{C89EBCB1-B355-4914-9043-AFDEF75162D0}" destId="{6A7DFF26-19B2-4BCF-8571-9E78123FB769}" srcOrd="1" destOrd="0" presId="urn:microsoft.com/office/officeart/2008/layout/LinedList"/>
    <dgm:cxn modelId="{61223D13-C817-44FC-8A8B-F0ABDF25910D}" type="presParOf" srcId="{C89EBCB1-B355-4914-9043-AFDEF75162D0}" destId="{51344C2F-9594-4077-861E-EEAF468EAEA8}" srcOrd="2" destOrd="0" presId="urn:microsoft.com/office/officeart/2008/layout/LinedList"/>
    <dgm:cxn modelId="{AA8F176A-FE2B-4FD9-AAEB-E922A96DDD83}" type="presParOf" srcId="{11B027DF-6BAB-4237-A92A-4BA6D80D801E}" destId="{066C4B20-5C37-47B1-B164-95A67321BDE9}" srcOrd="2" destOrd="0" presId="urn:microsoft.com/office/officeart/2008/layout/LinedList"/>
    <dgm:cxn modelId="{6DC56EEE-8990-421D-A7AB-750A486268BE}" type="presParOf" srcId="{11B027DF-6BAB-4237-A92A-4BA6D80D801E}" destId="{398E3076-3344-4E49-9B7A-4E7F7BBD8A2D}" srcOrd="3" destOrd="0" presId="urn:microsoft.com/office/officeart/2008/layout/LinedList"/>
    <dgm:cxn modelId="{D69566A3-20E0-46A5-B0D0-376389821FA2}" type="presParOf" srcId="{11B027DF-6BAB-4237-A92A-4BA6D80D801E}" destId="{B47688D2-9A9B-4224-A251-5375B4A1BFAD}" srcOrd="4" destOrd="0" presId="urn:microsoft.com/office/officeart/2008/layout/LinedList"/>
    <dgm:cxn modelId="{74E6F9A0-9891-459E-A5AB-65C8C75C1809}" type="presParOf" srcId="{B47688D2-9A9B-4224-A251-5375B4A1BFAD}" destId="{DF476EBE-03FD-46D8-868E-03DF55A224AC}" srcOrd="0" destOrd="0" presId="urn:microsoft.com/office/officeart/2008/layout/LinedList"/>
    <dgm:cxn modelId="{01A61C8C-98C3-452A-BF6C-31FB9A6B0779}" type="presParOf" srcId="{B47688D2-9A9B-4224-A251-5375B4A1BFAD}" destId="{EB22E23C-BD85-4EC0-B9A9-E82340D55F5A}" srcOrd="1" destOrd="0" presId="urn:microsoft.com/office/officeart/2008/layout/LinedList"/>
    <dgm:cxn modelId="{0B7FFA6C-E951-4606-BFED-8E7263C98B24}" type="presParOf" srcId="{B47688D2-9A9B-4224-A251-5375B4A1BFAD}" destId="{FF8B23C1-F6AF-44F8-87EE-E33A1A6BC74E}" srcOrd="2" destOrd="0" presId="urn:microsoft.com/office/officeart/2008/layout/LinedList"/>
    <dgm:cxn modelId="{303308E9-6945-4A69-AE8F-7D9D4CE0CE7C}" type="presParOf" srcId="{11B027DF-6BAB-4237-A92A-4BA6D80D801E}" destId="{5060EF60-C933-49B5-AD63-A2E40AEFA8B7}" srcOrd="5" destOrd="0" presId="urn:microsoft.com/office/officeart/2008/layout/LinedList"/>
    <dgm:cxn modelId="{E64B37C6-06D5-497F-B781-8F39156B234D}" type="presParOf" srcId="{11B027DF-6BAB-4237-A92A-4BA6D80D801E}" destId="{D4DFFF97-155B-496D-A5FD-2512FC2202DD}" srcOrd="6" destOrd="0" presId="urn:microsoft.com/office/officeart/2008/layout/LinedList"/>
    <dgm:cxn modelId="{1292D84D-D908-4121-8115-C3F8D004930B}" type="presParOf" srcId="{11B027DF-6BAB-4237-A92A-4BA6D80D801E}" destId="{4280D7C2-9814-4F43-B55C-F388C1F5FA46}" srcOrd="7" destOrd="0" presId="urn:microsoft.com/office/officeart/2008/layout/LinedList"/>
    <dgm:cxn modelId="{3E54AAEE-430B-4202-B1C5-CE125B611335}" type="presParOf" srcId="{4280D7C2-9814-4F43-B55C-F388C1F5FA46}" destId="{7D7A85E7-CAAC-473E-A554-F138006700BF}" srcOrd="0" destOrd="0" presId="urn:microsoft.com/office/officeart/2008/layout/LinedList"/>
    <dgm:cxn modelId="{B2CBEBEC-5E9A-45E2-B21E-8B7BCD8DEDD3}" type="presParOf" srcId="{4280D7C2-9814-4F43-B55C-F388C1F5FA46}" destId="{C06F16A9-B75B-4B43-86C2-34F2B1A73922}" srcOrd="1" destOrd="0" presId="urn:microsoft.com/office/officeart/2008/layout/LinedList"/>
    <dgm:cxn modelId="{EE133C9D-2D72-4956-8B25-AFB5E1C23F50}" type="presParOf" srcId="{4280D7C2-9814-4F43-B55C-F388C1F5FA46}" destId="{806B9D5F-F579-4113-9FAE-44559F45FD32}" srcOrd="2" destOrd="0" presId="urn:microsoft.com/office/officeart/2008/layout/LinedList"/>
    <dgm:cxn modelId="{A6AFDC1A-D4E9-4636-A4AD-5D4D4C43EC3F}" type="presParOf" srcId="{11B027DF-6BAB-4237-A92A-4BA6D80D801E}" destId="{2B921289-DD89-4D3F-882A-93A17A7E2F08}" srcOrd="8" destOrd="0" presId="urn:microsoft.com/office/officeart/2008/layout/LinedList"/>
    <dgm:cxn modelId="{63475D2B-FB87-4748-B9F2-5EC3C47997F0}" type="presParOf" srcId="{11B027DF-6BAB-4237-A92A-4BA6D80D801E}" destId="{F6B66CE5-2426-4AA5-A056-F9D9E0DDFD47}" srcOrd="9" destOrd="0" presId="urn:microsoft.com/office/officeart/2008/layout/LinedList"/>
    <dgm:cxn modelId="{C70D3E48-FBC7-4E40-A8D4-4A5361F77024}" type="presParOf" srcId="{11B027DF-6BAB-4237-A92A-4BA6D80D801E}" destId="{4D6CC517-D41D-4652-91B0-1231DBCDFD9F}" srcOrd="10" destOrd="0" presId="urn:microsoft.com/office/officeart/2008/layout/LinedList"/>
    <dgm:cxn modelId="{B47D5917-276F-4966-98DA-7C6C22226A33}" type="presParOf" srcId="{4D6CC517-D41D-4652-91B0-1231DBCDFD9F}" destId="{EBE361D4-5A52-4642-A3C7-AD4B4194FBF4}" srcOrd="0" destOrd="0" presId="urn:microsoft.com/office/officeart/2008/layout/LinedList"/>
    <dgm:cxn modelId="{E05D736F-23EB-4FE0-99CE-A268F8BBF912}" type="presParOf" srcId="{4D6CC517-D41D-4652-91B0-1231DBCDFD9F}" destId="{4CEB3979-4732-4DD9-B4CF-82A7E1FF687B}" srcOrd="1" destOrd="0" presId="urn:microsoft.com/office/officeart/2008/layout/LinedList"/>
    <dgm:cxn modelId="{602A04A2-C504-4D5E-A510-154624258379}" type="presParOf" srcId="{4D6CC517-D41D-4652-91B0-1231DBCDFD9F}" destId="{77BCB574-11E2-49A3-B9CB-1E47B89B54BD}" srcOrd="2" destOrd="0" presId="urn:microsoft.com/office/officeart/2008/layout/LinedList"/>
    <dgm:cxn modelId="{CBF6386A-2739-4007-9ADC-5972E4F0747F}" type="presParOf" srcId="{11B027DF-6BAB-4237-A92A-4BA6D80D801E}" destId="{52694D52-4951-44EA-B252-96B411465A18}" srcOrd="11" destOrd="0" presId="urn:microsoft.com/office/officeart/2008/layout/LinedList"/>
    <dgm:cxn modelId="{82511E80-9C28-4597-8E98-5EF168432C49}" type="presParOf" srcId="{11B027DF-6BAB-4237-A92A-4BA6D80D801E}" destId="{B5A88693-2EBF-4CE0-B63A-65C7D086D693}" srcOrd="12" destOrd="0" presId="urn:microsoft.com/office/officeart/2008/layout/LinedList"/>
    <dgm:cxn modelId="{ABAFD437-F675-4F5B-B6B9-A79B74A4FE40}" type="presParOf" srcId="{11B027DF-6BAB-4237-A92A-4BA6D80D801E}" destId="{4A34B776-0C64-4E4C-A428-C344A45D5D90}" srcOrd="13" destOrd="0" presId="urn:microsoft.com/office/officeart/2008/layout/LinedList"/>
    <dgm:cxn modelId="{88B46D90-6256-4DF0-8739-40B5FC4EA579}" type="presParOf" srcId="{4A34B776-0C64-4E4C-A428-C344A45D5D90}" destId="{FE413FA5-705D-42A4-A4B7-7039E14A6643}" srcOrd="0" destOrd="0" presId="urn:microsoft.com/office/officeart/2008/layout/LinedList"/>
    <dgm:cxn modelId="{A58859F5-9452-4E56-809B-C92C5DC8733E}" type="presParOf" srcId="{4A34B776-0C64-4E4C-A428-C344A45D5D90}" destId="{979D7871-9800-41C2-9C5E-0BF7D9D66563}" srcOrd="1" destOrd="0" presId="urn:microsoft.com/office/officeart/2008/layout/LinedList"/>
    <dgm:cxn modelId="{228338BA-B61C-449E-8FA9-DD9FD976E196}" type="presParOf" srcId="{4A34B776-0C64-4E4C-A428-C344A45D5D90}" destId="{937985E2-B043-4E6A-916A-E1CC9BFB2B34}" srcOrd="2" destOrd="0" presId="urn:microsoft.com/office/officeart/2008/layout/LinedList"/>
    <dgm:cxn modelId="{15365561-8BA9-4666-98D2-0BB6B74DF2A6}" type="presParOf" srcId="{11B027DF-6BAB-4237-A92A-4BA6D80D801E}" destId="{A178A83F-FA01-44E9-8BBE-6A54456CBC2D}" srcOrd="14" destOrd="0" presId="urn:microsoft.com/office/officeart/2008/layout/LinedList"/>
    <dgm:cxn modelId="{AA801328-C705-49D5-AC83-76249D3D6E34}" type="presParOf" srcId="{11B027DF-6BAB-4237-A92A-4BA6D80D801E}" destId="{9A066B0A-4576-4947-9344-91684C77217F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39D2267-5F30-47F6-826D-83B6EA8275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163504-84D4-4A6C-B7BE-01F060818255}">
      <dgm:prSet/>
      <dgm:spPr/>
      <dgm:t>
        <a:bodyPr/>
        <a:lstStyle/>
        <a:p>
          <a:r>
            <a:rPr lang="en-US" dirty="0"/>
            <a:t>Runtime</a:t>
          </a:r>
        </a:p>
      </dgm:t>
    </dgm:pt>
    <dgm:pt modelId="{2BD1DA05-C77B-4232-8AAC-FA68797559A0}" type="parTrans" cxnId="{9FAD4236-816D-4BD4-9797-736332BD3DEA}">
      <dgm:prSet/>
      <dgm:spPr/>
      <dgm:t>
        <a:bodyPr/>
        <a:lstStyle/>
        <a:p>
          <a:endParaRPr lang="en-US"/>
        </a:p>
      </dgm:t>
    </dgm:pt>
    <dgm:pt modelId="{A01ABEF9-E863-4301-8A4B-1D7B741E43D5}" type="sibTrans" cxnId="{9FAD4236-816D-4BD4-9797-736332BD3DEA}">
      <dgm:prSet/>
      <dgm:spPr/>
      <dgm:t>
        <a:bodyPr/>
        <a:lstStyle/>
        <a:p>
          <a:endParaRPr lang="en-US"/>
        </a:p>
      </dgm:t>
    </dgm:pt>
    <dgm:pt modelId="{FDCC32A4-245B-401D-AE67-812A6C75B109}">
      <dgm:prSet/>
      <dgm:spPr/>
      <dgm:t>
        <a:bodyPr/>
        <a:lstStyle/>
        <a:p>
          <a:r>
            <a:rPr lang="en-US" dirty="0"/>
            <a:t>.NET</a:t>
          </a:r>
        </a:p>
      </dgm:t>
    </dgm:pt>
    <dgm:pt modelId="{8717ABF5-E785-4926-A5CD-EB7C5D9F2A4C}" type="parTrans" cxnId="{1A6D9A26-5DB9-4DEB-A683-FEDF176E76E6}">
      <dgm:prSet/>
      <dgm:spPr/>
      <dgm:t>
        <a:bodyPr/>
        <a:lstStyle/>
        <a:p>
          <a:endParaRPr lang="en-US"/>
        </a:p>
      </dgm:t>
    </dgm:pt>
    <dgm:pt modelId="{16C76A0B-6B48-438C-94B6-09F71AB47FC0}" type="sibTrans" cxnId="{1A6D9A26-5DB9-4DEB-A683-FEDF176E76E6}">
      <dgm:prSet/>
      <dgm:spPr/>
      <dgm:t>
        <a:bodyPr/>
        <a:lstStyle/>
        <a:p>
          <a:endParaRPr lang="en-US"/>
        </a:p>
      </dgm:t>
    </dgm:pt>
    <dgm:pt modelId="{0F78CF88-5F37-4B9F-98AE-83F17D9F2792}">
      <dgm:prSet/>
      <dgm:spPr/>
      <dgm:t>
        <a:bodyPr/>
        <a:lstStyle/>
        <a:p>
          <a:r>
            <a:rPr lang="en-US" dirty="0"/>
            <a:t>WinRT</a:t>
          </a:r>
        </a:p>
      </dgm:t>
    </dgm:pt>
    <dgm:pt modelId="{2DC52C32-7A19-4E61-8EAA-59B3F168574F}" type="parTrans" cxnId="{37D8DE5A-9BB1-4650-88D8-FC7DCD4D59A0}">
      <dgm:prSet/>
      <dgm:spPr/>
      <dgm:t>
        <a:bodyPr/>
        <a:lstStyle/>
        <a:p>
          <a:endParaRPr lang="en-US"/>
        </a:p>
      </dgm:t>
    </dgm:pt>
    <dgm:pt modelId="{501D97AC-B3FA-4EC9-A348-FF04D83A1F22}" type="sibTrans" cxnId="{37D8DE5A-9BB1-4650-88D8-FC7DCD4D59A0}">
      <dgm:prSet/>
      <dgm:spPr/>
      <dgm:t>
        <a:bodyPr/>
        <a:lstStyle/>
        <a:p>
          <a:endParaRPr lang="en-US"/>
        </a:p>
      </dgm:t>
    </dgm:pt>
    <dgm:pt modelId="{416DAB61-055B-4B8F-B165-CC526D890D0C}">
      <dgm:prSet/>
      <dgm:spPr/>
      <dgm:t>
        <a:bodyPr/>
        <a:lstStyle/>
        <a:p>
          <a:r>
            <a:rPr lang="en-US" dirty="0" err="1"/>
            <a:t>Xamarin.Android</a:t>
          </a:r>
          <a:endParaRPr lang="en-US" dirty="0"/>
        </a:p>
      </dgm:t>
    </dgm:pt>
    <dgm:pt modelId="{8D56B594-F0F8-4A14-913E-8DC4976F9052}" type="parTrans" cxnId="{C1E5509A-1887-48F3-9E43-E6B4CC4A85DF}">
      <dgm:prSet/>
      <dgm:spPr/>
      <dgm:t>
        <a:bodyPr/>
        <a:lstStyle/>
        <a:p>
          <a:endParaRPr lang="en-US"/>
        </a:p>
      </dgm:t>
    </dgm:pt>
    <dgm:pt modelId="{47E80B4F-243E-49CA-B19D-2F3CDED1A152}" type="sibTrans" cxnId="{C1E5509A-1887-48F3-9E43-E6B4CC4A85DF}">
      <dgm:prSet/>
      <dgm:spPr/>
      <dgm:t>
        <a:bodyPr/>
        <a:lstStyle/>
        <a:p>
          <a:endParaRPr lang="en-US"/>
        </a:p>
      </dgm:t>
    </dgm:pt>
    <dgm:pt modelId="{2A31EFD9-5C11-4C78-A102-16CC0FF6E23D}">
      <dgm:prSet/>
      <dgm:spPr/>
      <dgm:t>
        <a:bodyPr/>
        <a:lstStyle/>
        <a:p>
          <a:r>
            <a:rPr lang="en-US" dirty="0" err="1"/>
            <a:t>Xamarin.iOS</a:t>
          </a:r>
          <a:endParaRPr lang="en-US" dirty="0"/>
        </a:p>
      </dgm:t>
    </dgm:pt>
    <dgm:pt modelId="{CE16443D-8E24-47A3-AFDD-2DB30077B893}" type="parTrans" cxnId="{7ACD5556-2970-47A0-ABB5-7D882C0FA59A}">
      <dgm:prSet/>
      <dgm:spPr/>
      <dgm:t>
        <a:bodyPr/>
        <a:lstStyle/>
        <a:p>
          <a:endParaRPr lang="en-US"/>
        </a:p>
      </dgm:t>
    </dgm:pt>
    <dgm:pt modelId="{21B2BE8F-E362-4923-B198-D09F189F652B}" type="sibTrans" cxnId="{7ACD5556-2970-47A0-ABB5-7D882C0FA59A}">
      <dgm:prSet/>
      <dgm:spPr/>
      <dgm:t>
        <a:bodyPr/>
        <a:lstStyle/>
        <a:p>
          <a:endParaRPr lang="en-US"/>
        </a:p>
      </dgm:t>
    </dgm:pt>
    <dgm:pt modelId="{77C9321D-C8E1-4D6B-B5B3-308AFA7E8D06}">
      <dgm:prSet/>
      <dgm:spPr/>
      <dgm:t>
        <a:bodyPr/>
        <a:lstStyle/>
        <a:p>
          <a:r>
            <a:rPr lang="en-US" dirty="0" err="1"/>
            <a:t>Xamarin.Mac</a:t>
          </a:r>
          <a:endParaRPr lang="en-US" dirty="0"/>
        </a:p>
      </dgm:t>
    </dgm:pt>
    <dgm:pt modelId="{CCB4E69C-3717-4BFB-BF3D-BCF80078980B}" type="parTrans" cxnId="{5388C175-E058-46CE-AEFA-35C75A4B35B6}">
      <dgm:prSet/>
      <dgm:spPr/>
      <dgm:t>
        <a:bodyPr/>
        <a:lstStyle/>
        <a:p>
          <a:endParaRPr lang="en-US"/>
        </a:p>
      </dgm:t>
    </dgm:pt>
    <dgm:pt modelId="{A7A59AE3-054D-429E-B537-13F524662BF1}" type="sibTrans" cxnId="{5388C175-E058-46CE-AEFA-35C75A4B35B6}">
      <dgm:prSet/>
      <dgm:spPr/>
      <dgm:t>
        <a:bodyPr/>
        <a:lstStyle/>
        <a:p>
          <a:endParaRPr lang="en-US"/>
        </a:p>
      </dgm:t>
    </dgm:pt>
    <dgm:pt modelId="{15D79871-A415-45BB-9412-5331C7BD32EA}">
      <dgm:prSet/>
      <dgm:spPr>
        <a:solidFill>
          <a:srgbClr val="FF0000"/>
        </a:solidFill>
      </dgm:spPr>
      <dgm:t>
        <a:bodyPr/>
        <a:lstStyle/>
        <a:p>
          <a:r>
            <a:rPr lang="en-US" dirty="0" err="1">
              <a:solidFill>
                <a:schemeClr val="bg1"/>
              </a:solidFill>
            </a:rPr>
            <a:t>DotNetCore</a:t>
          </a:r>
          <a:endParaRPr lang="en-US" dirty="0">
            <a:solidFill>
              <a:schemeClr val="bg1"/>
            </a:solidFill>
          </a:endParaRPr>
        </a:p>
      </dgm:t>
    </dgm:pt>
    <dgm:pt modelId="{3AC3BF47-270A-4782-BEE8-DB4349DAB439}" type="parTrans" cxnId="{007A99BE-0D58-4DB2-B8A9-9BE8300B3E0A}">
      <dgm:prSet/>
      <dgm:spPr/>
      <dgm:t>
        <a:bodyPr/>
        <a:lstStyle/>
        <a:p>
          <a:endParaRPr lang="en-US"/>
        </a:p>
      </dgm:t>
    </dgm:pt>
    <dgm:pt modelId="{EAB6B3BF-0F44-4CBB-84AE-3AF353384047}" type="sibTrans" cxnId="{007A99BE-0D58-4DB2-B8A9-9BE8300B3E0A}">
      <dgm:prSet/>
      <dgm:spPr/>
      <dgm:t>
        <a:bodyPr/>
        <a:lstStyle/>
        <a:p>
          <a:endParaRPr lang="en-US"/>
        </a:p>
      </dgm:t>
    </dgm:pt>
    <dgm:pt modelId="{44DE8CDA-B824-44D0-B79E-41B1E36F6BD5}">
      <dgm:prSet/>
      <dgm:spPr/>
      <dgm:t>
        <a:bodyPr/>
        <a:lstStyle/>
        <a:p>
          <a:r>
            <a:rPr lang="en-US" dirty="0" err="1"/>
            <a:t>Xamarin.UWP</a:t>
          </a:r>
          <a:endParaRPr lang="en-US" dirty="0"/>
        </a:p>
      </dgm:t>
    </dgm:pt>
    <dgm:pt modelId="{9A83BBFA-20F9-4419-BAB3-798B7AAE3159}" type="parTrans" cxnId="{14EF351D-F639-4D24-A1C1-25E035540705}">
      <dgm:prSet/>
      <dgm:spPr/>
      <dgm:t>
        <a:bodyPr/>
        <a:lstStyle/>
        <a:p>
          <a:endParaRPr lang="en-US"/>
        </a:p>
      </dgm:t>
    </dgm:pt>
    <dgm:pt modelId="{B7FDBE73-10FD-4512-80B6-93B6C2A8AF4C}" type="sibTrans" cxnId="{14EF351D-F639-4D24-A1C1-25E035540705}">
      <dgm:prSet/>
      <dgm:spPr/>
      <dgm:t>
        <a:bodyPr/>
        <a:lstStyle/>
        <a:p>
          <a:endParaRPr lang="en-US"/>
        </a:p>
      </dgm:t>
    </dgm:pt>
    <dgm:pt modelId="{382EE4A3-EEF5-47A6-88F4-43E5A3EA25A4}" type="pres">
      <dgm:prSet presAssocID="{739D2267-5F30-47F6-826D-83B6EA8275F0}" presName="vert0" presStyleCnt="0">
        <dgm:presLayoutVars>
          <dgm:dir/>
          <dgm:animOne val="branch"/>
          <dgm:animLvl val="lvl"/>
        </dgm:presLayoutVars>
      </dgm:prSet>
      <dgm:spPr/>
    </dgm:pt>
    <dgm:pt modelId="{7753CBB4-401C-4E28-8851-446C02EDF1B9}" type="pres">
      <dgm:prSet presAssocID="{D9163504-84D4-4A6C-B7BE-01F060818255}" presName="thickLine" presStyleLbl="alignNode1" presStyleIdx="0" presStyleCnt="1"/>
      <dgm:spPr/>
    </dgm:pt>
    <dgm:pt modelId="{429FDEBC-8781-4704-8412-27135B2B700B}" type="pres">
      <dgm:prSet presAssocID="{D9163504-84D4-4A6C-B7BE-01F060818255}" presName="horz1" presStyleCnt="0"/>
      <dgm:spPr/>
    </dgm:pt>
    <dgm:pt modelId="{1FA22B4A-8F9B-439C-8A2C-963DC05E61A1}" type="pres">
      <dgm:prSet presAssocID="{D9163504-84D4-4A6C-B7BE-01F060818255}" presName="tx1" presStyleLbl="revTx" presStyleIdx="0" presStyleCnt="8"/>
      <dgm:spPr/>
    </dgm:pt>
    <dgm:pt modelId="{074CFE47-CB11-4CFA-81A0-5975CBA6089E}" type="pres">
      <dgm:prSet presAssocID="{D9163504-84D4-4A6C-B7BE-01F060818255}" presName="vert1" presStyleCnt="0"/>
      <dgm:spPr/>
    </dgm:pt>
    <dgm:pt modelId="{7CF8717A-FB5D-4ED0-8D91-1E50B5BFBC86}" type="pres">
      <dgm:prSet presAssocID="{FDCC32A4-245B-401D-AE67-812A6C75B109}" presName="vertSpace2a" presStyleCnt="0"/>
      <dgm:spPr/>
    </dgm:pt>
    <dgm:pt modelId="{EB6E3AC5-67C9-4372-9DC2-1F29352DC9D7}" type="pres">
      <dgm:prSet presAssocID="{FDCC32A4-245B-401D-AE67-812A6C75B109}" presName="horz2" presStyleCnt="0"/>
      <dgm:spPr/>
    </dgm:pt>
    <dgm:pt modelId="{8CB7CED6-4EB1-4CDC-B344-07E0D05943A5}" type="pres">
      <dgm:prSet presAssocID="{FDCC32A4-245B-401D-AE67-812A6C75B109}" presName="horzSpace2" presStyleCnt="0"/>
      <dgm:spPr/>
    </dgm:pt>
    <dgm:pt modelId="{396E06ED-ECF6-4D2E-B8F0-48F3BCB75465}" type="pres">
      <dgm:prSet presAssocID="{FDCC32A4-245B-401D-AE67-812A6C75B109}" presName="tx2" presStyleLbl="revTx" presStyleIdx="1" presStyleCnt="8"/>
      <dgm:spPr/>
    </dgm:pt>
    <dgm:pt modelId="{BA3D6C4C-004B-4F0B-95FF-5A19D5D228BA}" type="pres">
      <dgm:prSet presAssocID="{FDCC32A4-245B-401D-AE67-812A6C75B109}" presName="vert2" presStyleCnt="0"/>
      <dgm:spPr/>
    </dgm:pt>
    <dgm:pt modelId="{127A9BA0-10E9-40E0-98AE-85E41F8C8ADD}" type="pres">
      <dgm:prSet presAssocID="{FDCC32A4-245B-401D-AE67-812A6C75B109}" presName="thinLine2b" presStyleLbl="callout" presStyleIdx="0" presStyleCnt="7"/>
      <dgm:spPr/>
    </dgm:pt>
    <dgm:pt modelId="{AEE50EE4-AB49-40BD-BFEA-B3AEC5803F91}" type="pres">
      <dgm:prSet presAssocID="{FDCC32A4-245B-401D-AE67-812A6C75B109}" presName="vertSpace2b" presStyleCnt="0"/>
      <dgm:spPr/>
    </dgm:pt>
    <dgm:pt modelId="{4E3B025B-FDAF-4315-AE83-BF3BD5020608}" type="pres">
      <dgm:prSet presAssocID="{0F78CF88-5F37-4B9F-98AE-83F17D9F2792}" presName="horz2" presStyleCnt="0"/>
      <dgm:spPr/>
    </dgm:pt>
    <dgm:pt modelId="{73B11833-215A-4964-9C84-2FAD97777A5B}" type="pres">
      <dgm:prSet presAssocID="{0F78CF88-5F37-4B9F-98AE-83F17D9F2792}" presName="horzSpace2" presStyleCnt="0"/>
      <dgm:spPr/>
    </dgm:pt>
    <dgm:pt modelId="{EF6CE909-B458-4FFF-A6CC-6DE58D7255EE}" type="pres">
      <dgm:prSet presAssocID="{0F78CF88-5F37-4B9F-98AE-83F17D9F2792}" presName="tx2" presStyleLbl="revTx" presStyleIdx="2" presStyleCnt="8"/>
      <dgm:spPr/>
    </dgm:pt>
    <dgm:pt modelId="{3115220B-17CF-4D93-8679-B7A58F14B39C}" type="pres">
      <dgm:prSet presAssocID="{0F78CF88-5F37-4B9F-98AE-83F17D9F2792}" presName="vert2" presStyleCnt="0"/>
      <dgm:spPr/>
    </dgm:pt>
    <dgm:pt modelId="{84413A36-E9E8-4816-98D8-20D9F425C7F5}" type="pres">
      <dgm:prSet presAssocID="{0F78CF88-5F37-4B9F-98AE-83F17D9F2792}" presName="thinLine2b" presStyleLbl="callout" presStyleIdx="1" presStyleCnt="7"/>
      <dgm:spPr/>
    </dgm:pt>
    <dgm:pt modelId="{0004BAA9-ED09-433B-8CE4-30BB87AD3722}" type="pres">
      <dgm:prSet presAssocID="{0F78CF88-5F37-4B9F-98AE-83F17D9F2792}" presName="vertSpace2b" presStyleCnt="0"/>
      <dgm:spPr/>
    </dgm:pt>
    <dgm:pt modelId="{3B67EF7D-2B6E-4D25-B727-5DD7186F6D7A}" type="pres">
      <dgm:prSet presAssocID="{416DAB61-055B-4B8F-B165-CC526D890D0C}" presName="horz2" presStyleCnt="0"/>
      <dgm:spPr/>
    </dgm:pt>
    <dgm:pt modelId="{0C450A7E-CFB0-4A21-8203-B35D10EE4A30}" type="pres">
      <dgm:prSet presAssocID="{416DAB61-055B-4B8F-B165-CC526D890D0C}" presName="horzSpace2" presStyleCnt="0"/>
      <dgm:spPr/>
    </dgm:pt>
    <dgm:pt modelId="{75105718-96DB-4E21-A198-0FD9E2D4F5B0}" type="pres">
      <dgm:prSet presAssocID="{416DAB61-055B-4B8F-B165-CC526D890D0C}" presName="tx2" presStyleLbl="revTx" presStyleIdx="3" presStyleCnt="8"/>
      <dgm:spPr/>
    </dgm:pt>
    <dgm:pt modelId="{0CF57B2A-A0C6-443F-B606-ADE5EBD260D6}" type="pres">
      <dgm:prSet presAssocID="{416DAB61-055B-4B8F-B165-CC526D890D0C}" presName="vert2" presStyleCnt="0"/>
      <dgm:spPr/>
    </dgm:pt>
    <dgm:pt modelId="{94053E3C-DAE7-4DB1-A450-D5569FDA8E31}" type="pres">
      <dgm:prSet presAssocID="{416DAB61-055B-4B8F-B165-CC526D890D0C}" presName="thinLine2b" presStyleLbl="callout" presStyleIdx="2" presStyleCnt="7"/>
      <dgm:spPr/>
    </dgm:pt>
    <dgm:pt modelId="{CEFACCD0-FD2E-4F8A-966C-62B6783BC4F5}" type="pres">
      <dgm:prSet presAssocID="{416DAB61-055B-4B8F-B165-CC526D890D0C}" presName="vertSpace2b" presStyleCnt="0"/>
      <dgm:spPr/>
    </dgm:pt>
    <dgm:pt modelId="{6FFCE5C3-1020-41BA-9DA9-BCE95ED88305}" type="pres">
      <dgm:prSet presAssocID="{2A31EFD9-5C11-4C78-A102-16CC0FF6E23D}" presName="horz2" presStyleCnt="0"/>
      <dgm:spPr/>
    </dgm:pt>
    <dgm:pt modelId="{B6269AF9-9BCC-47E2-B1CA-95A18BCFF3F3}" type="pres">
      <dgm:prSet presAssocID="{2A31EFD9-5C11-4C78-A102-16CC0FF6E23D}" presName="horzSpace2" presStyleCnt="0"/>
      <dgm:spPr/>
    </dgm:pt>
    <dgm:pt modelId="{88FFBE56-50FA-48F2-BA1E-98D8CC489E63}" type="pres">
      <dgm:prSet presAssocID="{2A31EFD9-5C11-4C78-A102-16CC0FF6E23D}" presName="tx2" presStyleLbl="revTx" presStyleIdx="4" presStyleCnt="8"/>
      <dgm:spPr/>
    </dgm:pt>
    <dgm:pt modelId="{65B081E3-D36F-46C0-AF7C-5DA4019C1C87}" type="pres">
      <dgm:prSet presAssocID="{2A31EFD9-5C11-4C78-A102-16CC0FF6E23D}" presName="vert2" presStyleCnt="0"/>
      <dgm:spPr/>
    </dgm:pt>
    <dgm:pt modelId="{E648A8BD-7AC0-4729-9F4C-A5F8A941D4D0}" type="pres">
      <dgm:prSet presAssocID="{2A31EFD9-5C11-4C78-A102-16CC0FF6E23D}" presName="thinLine2b" presStyleLbl="callout" presStyleIdx="3" presStyleCnt="7"/>
      <dgm:spPr/>
    </dgm:pt>
    <dgm:pt modelId="{2EB37E6E-778F-4B6B-AADC-9A27A38505FD}" type="pres">
      <dgm:prSet presAssocID="{2A31EFD9-5C11-4C78-A102-16CC0FF6E23D}" presName="vertSpace2b" presStyleCnt="0"/>
      <dgm:spPr/>
    </dgm:pt>
    <dgm:pt modelId="{D7D66FB4-EC84-441A-8553-BA0D00BD8D57}" type="pres">
      <dgm:prSet presAssocID="{44DE8CDA-B824-44D0-B79E-41B1E36F6BD5}" presName="horz2" presStyleCnt="0"/>
      <dgm:spPr/>
    </dgm:pt>
    <dgm:pt modelId="{992368E9-0FBE-4D64-A76B-0576B9DFD5A7}" type="pres">
      <dgm:prSet presAssocID="{44DE8CDA-B824-44D0-B79E-41B1E36F6BD5}" presName="horzSpace2" presStyleCnt="0"/>
      <dgm:spPr/>
    </dgm:pt>
    <dgm:pt modelId="{86CEDE91-574A-4762-8718-9F693C943CDD}" type="pres">
      <dgm:prSet presAssocID="{44DE8CDA-B824-44D0-B79E-41B1E36F6BD5}" presName="tx2" presStyleLbl="revTx" presStyleIdx="5" presStyleCnt="8"/>
      <dgm:spPr/>
    </dgm:pt>
    <dgm:pt modelId="{2F9C3F38-2251-4E37-88DC-DF8E7FBDC6B7}" type="pres">
      <dgm:prSet presAssocID="{44DE8CDA-B824-44D0-B79E-41B1E36F6BD5}" presName="vert2" presStyleCnt="0"/>
      <dgm:spPr/>
    </dgm:pt>
    <dgm:pt modelId="{27CD6450-39FB-4A4E-97A6-A17E457127E5}" type="pres">
      <dgm:prSet presAssocID="{44DE8CDA-B824-44D0-B79E-41B1E36F6BD5}" presName="thinLine2b" presStyleLbl="callout" presStyleIdx="4" presStyleCnt="7"/>
      <dgm:spPr/>
    </dgm:pt>
    <dgm:pt modelId="{637071CD-B9A5-424A-AF82-9D9DD4AA5C7A}" type="pres">
      <dgm:prSet presAssocID="{44DE8CDA-B824-44D0-B79E-41B1E36F6BD5}" presName="vertSpace2b" presStyleCnt="0"/>
      <dgm:spPr/>
    </dgm:pt>
    <dgm:pt modelId="{C7F7AEBA-8B71-4BDF-9E96-2495C2B0E052}" type="pres">
      <dgm:prSet presAssocID="{77C9321D-C8E1-4D6B-B5B3-308AFA7E8D06}" presName="horz2" presStyleCnt="0"/>
      <dgm:spPr/>
    </dgm:pt>
    <dgm:pt modelId="{4052BA3F-92F0-4D27-BA9E-FB0E0982A702}" type="pres">
      <dgm:prSet presAssocID="{77C9321D-C8E1-4D6B-B5B3-308AFA7E8D06}" presName="horzSpace2" presStyleCnt="0"/>
      <dgm:spPr/>
    </dgm:pt>
    <dgm:pt modelId="{F6D1F700-7E61-4620-B05F-1D6144C567E9}" type="pres">
      <dgm:prSet presAssocID="{77C9321D-C8E1-4D6B-B5B3-308AFA7E8D06}" presName="tx2" presStyleLbl="revTx" presStyleIdx="6" presStyleCnt="8"/>
      <dgm:spPr/>
    </dgm:pt>
    <dgm:pt modelId="{0FC86C1D-E4E2-44D5-BDEB-70B1D53058B0}" type="pres">
      <dgm:prSet presAssocID="{77C9321D-C8E1-4D6B-B5B3-308AFA7E8D06}" presName="vert2" presStyleCnt="0"/>
      <dgm:spPr/>
    </dgm:pt>
    <dgm:pt modelId="{3BD043F4-F71B-4EC8-921A-9E04BC27F1AD}" type="pres">
      <dgm:prSet presAssocID="{77C9321D-C8E1-4D6B-B5B3-308AFA7E8D06}" presName="thinLine2b" presStyleLbl="callout" presStyleIdx="5" presStyleCnt="7"/>
      <dgm:spPr/>
    </dgm:pt>
    <dgm:pt modelId="{D664F99E-2B1E-4220-921A-52265EECF705}" type="pres">
      <dgm:prSet presAssocID="{77C9321D-C8E1-4D6B-B5B3-308AFA7E8D06}" presName="vertSpace2b" presStyleCnt="0"/>
      <dgm:spPr/>
    </dgm:pt>
    <dgm:pt modelId="{8D3F2711-AA44-489B-BD22-06D9526666EF}" type="pres">
      <dgm:prSet presAssocID="{15D79871-A415-45BB-9412-5331C7BD32EA}" presName="horz2" presStyleCnt="0"/>
      <dgm:spPr/>
    </dgm:pt>
    <dgm:pt modelId="{578A9AE0-80B0-403E-B72B-E69736FC9A1D}" type="pres">
      <dgm:prSet presAssocID="{15D79871-A415-45BB-9412-5331C7BD32EA}" presName="horzSpace2" presStyleCnt="0"/>
      <dgm:spPr/>
    </dgm:pt>
    <dgm:pt modelId="{3FB01EF0-5A7C-43E2-BAFE-25EFA653D9A9}" type="pres">
      <dgm:prSet presAssocID="{15D79871-A415-45BB-9412-5331C7BD32EA}" presName="tx2" presStyleLbl="revTx" presStyleIdx="7" presStyleCnt="8"/>
      <dgm:spPr/>
    </dgm:pt>
    <dgm:pt modelId="{0475EE50-DBA3-49FD-A044-F883CF035590}" type="pres">
      <dgm:prSet presAssocID="{15D79871-A415-45BB-9412-5331C7BD32EA}" presName="vert2" presStyleCnt="0"/>
      <dgm:spPr/>
    </dgm:pt>
    <dgm:pt modelId="{96E679EB-13A2-49C8-A5D0-C5363B8380C6}" type="pres">
      <dgm:prSet presAssocID="{15D79871-A415-45BB-9412-5331C7BD32EA}" presName="thinLine2b" presStyleLbl="callout" presStyleIdx="6" presStyleCnt="7"/>
      <dgm:spPr/>
    </dgm:pt>
    <dgm:pt modelId="{D19FCCDB-9B2A-4EC4-8CD8-A253869E0F4B}" type="pres">
      <dgm:prSet presAssocID="{15D79871-A415-45BB-9412-5331C7BD32EA}" presName="vertSpace2b" presStyleCnt="0"/>
      <dgm:spPr/>
    </dgm:pt>
  </dgm:ptLst>
  <dgm:cxnLst>
    <dgm:cxn modelId="{A458C905-C49E-41D0-ACEE-57A28F9FF6FB}" type="presOf" srcId="{FDCC32A4-245B-401D-AE67-812A6C75B109}" destId="{396E06ED-ECF6-4D2E-B8F0-48F3BCB75465}" srcOrd="0" destOrd="0" presId="urn:microsoft.com/office/officeart/2008/layout/LinedList"/>
    <dgm:cxn modelId="{14EF351D-F639-4D24-A1C1-25E035540705}" srcId="{D9163504-84D4-4A6C-B7BE-01F060818255}" destId="{44DE8CDA-B824-44D0-B79E-41B1E36F6BD5}" srcOrd="4" destOrd="0" parTransId="{9A83BBFA-20F9-4419-BAB3-798B7AAE3159}" sibTransId="{B7FDBE73-10FD-4512-80B6-93B6C2A8AF4C}"/>
    <dgm:cxn modelId="{1A6D9A26-5DB9-4DEB-A683-FEDF176E76E6}" srcId="{D9163504-84D4-4A6C-B7BE-01F060818255}" destId="{FDCC32A4-245B-401D-AE67-812A6C75B109}" srcOrd="0" destOrd="0" parTransId="{8717ABF5-E785-4926-A5CD-EB7C5D9F2A4C}" sibTransId="{16C76A0B-6B48-438C-94B6-09F71AB47FC0}"/>
    <dgm:cxn modelId="{9FAD4236-816D-4BD4-9797-736332BD3DEA}" srcId="{739D2267-5F30-47F6-826D-83B6EA8275F0}" destId="{D9163504-84D4-4A6C-B7BE-01F060818255}" srcOrd="0" destOrd="0" parTransId="{2BD1DA05-C77B-4232-8AAC-FA68797559A0}" sibTransId="{A01ABEF9-E863-4301-8A4B-1D7B741E43D5}"/>
    <dgm:cxn modelId="{2FFDD86A-49F7-4E67-9AC0-10386948B128}" type="presOf" srcId="{D9163504-84D4-4A6C-B7BE-01F060818255}" destId="{1FA22B4A-8F9B-439C-8A2C-963DC05E61A1}" srcOrd="0" destOrd="0" presId="urn:microsoft.com/office/officeart/2008/layout/LinedList"/>
    <dgm:cxn modelId="{AB875352-8012-41E4-9B53-D0373D5149FD}" type="presOf" srcId="{44DE8CDA-B824-44D0-B79E-41B1E36F6BD5}" destId="{86CEDE91-574A-4762-8718-9F693C943CDD}" srcOrd="0" destOrd="0" presId="urn:microsoft.com/office/officeart/2008/layout/LinedList"/>
    <dgm:cxn modelId="{629BD052-BD11-467A-BC51-225CDD654CD2}" type="presOf" srcId="{15D79871-A415-45BB-9412-5331C7BD32EA}" destId="{3FB01EF0-5A7C-43E2-BAFE-25EFA653D9A9}" srcOrd="0" destOrd="0" presId="urn:microsoft.com/office/officeart/2008/layout/LinedList"/>
    <dgm:cxn modelId="{5388C175-E058-46CE-AEFA-35C75A4B35B6}" srcId="{D9163504-84D4-4A6C-B7BE-01F060818255}" destId="{77C9321D-C8E1-4D6B-B5B3-308AFA7E8D06}" srcOrd="5" destOrd="0" parTransId="{CCB4E69C-3717-4BFB-BF3D-BCF80078980B}" sibTransId="{A7A59AE3-054D-429E-B537-13F524662BF1}"/>
    <dgm:cxn modelId="{7ACD5556-2970-47A0-ABB5-7D882C0FA59A}" srcId="{D9163504-84D4-4A6C-B7BE-01F060818255}" destId="{2A31EFD9-5C11-4C78-A102-16CC0FF6E23D}" srcOrd="3" destOrd="0" parTransId="{CE16443D-8E24-47A3-AFDD-2DB30077B893}" sibTransId="{21B2BE8F-E362-4923-B198-D09F189F652B}"/>
    <dgm:cxn modelId="{37D8DE5A-9BB1-4650-88D8-FC7DCD4D59A0}" srcId="{D9163504-84D4-4A6C-B7BE-01F060818255}" destId="{0F78CF88-5F37-4B9F-98AE-83F17D9F2792}" srcOrd="1" destOrd="0" parTransId="{2DC52C32-7A19-4E61-8EAA-59B3F168574F}" sibTransId="{501D97AC-B3FA-4EC9-A348-FF04D83A1F22}"/>
    <dgm:cxn modelId="{7A504299-ABC9-4ED1-8C86-536FC4EBA9D3}" type="presOf" srcId="{739D2267-5F30-47F6-826D-83B6EA8275F0}" destId="{382EE4A3-EEF5-47A6-88F4-43E5A3EA25A4}" srcOrd="0" destOrd="0" presId="urn:microsoft.com/office/officeart/2008/layout/LinedList"/>
    <dgm:cxn modelId="{C1E5509A-1887-48F3-9E43-E6B4CC4A85DF}" srcId="{D9163504-84D4-4A6C-B7BE-01F060818255}" destId="{416DAB61-055B-4B8F-B165-CC526D890D0C}" srcOrd="2" destOrd="0" parTransId="{8D56B594-F0F8-4A14-913E-8DC4976F9052}" sibTransId="{47E80B4F-243E-49CA-B19D-2F3CDED1A152}"/>
    <dgm:cxn modelId="{C381C2B6-E461-4457-93D4-47FFD5D3FE2F}" type="presOf" srcId="{77C9321D-C8E1-4D6B-B5B3-308AFA7E8D06}" destId="{F6D1F700-7E61-4620-B05F-1D6144C567E9}" srcOrd="0" destOrd="0" presId="urn:microsoft.com/office/officeart/2008/layout/LinedList"/>
    <dgm:cxn modelId="{007A99BE-0D58-4DB2-B8A9-9BE8300B3E0A}" srcId="{D9163504-84D4-4A6C-B7BE-01F060818255}" destId="{15D79871-A415-45BB-9412-5331C7BD32EA}" srcOrd="6" destOrd="0" parTransId="{3AC3BF47-270A-4782-BEE8-DB4349DAB439}" sibTransId="{EAB6B3BF-0F44-4CBB-84AE-3AF353384047}"/>
    <dgm:cxn modelId="{62C730BF-B650-4D1F-AE71-D04965F99748}" type="presOf" srcId="{416DAB61-055B-4B8F-B165-CC526D890D0C}" destId="{75105718-96DB-4E21-A198-0FD9E2D4F5B0}" srcOrd="0" destOrd="0" presId="urn:microsoft.com/office/officeart/2008/layout/LinedList"/>
    <dgm:cxn modelId="{472F42F1-E6F0-4930-9E05-29BCC821D1A1}" type="presOf" srcId="{2A31EFD9-5C11-4C78-A102-16CC0FF6E23D}" destId="{88FFBE56-50FA-48F2-BA1E-98D8CC489E63}" srcOrd="0" destOrd="0" presId="urn:microsoft.com/office/officeart/2008/layout/LinedList"/>
    <dgm:cxn modelId="{B4CFD0F3-C534-41DD-B3DC-2597E390C6EA}" type="presOf" srcId="{0F78CF88-5F37-4B9F-98AE-83F17D9F2792}" destId="{EF6CE909-B458-4FFF-A6CC-6DE58D7255EE}" srcOrd="0" destOrd="0" presId="urn:microsoft.com/office/officeart/2008/layout/LinedList"/>
    <dgm:cxn modelId="{D74ED022-7B09-4D87-BA24-6309340557ED}" type="presParOf" srcId="{382EE4A3-EEF5-47A6-88F4-43E5A3EA25A4}" destId="{7753CBB4-401C-4E28-8851-446C02EDF1B9}" srcOrd="0" destOrd="0" presId="urn:microsoft.com/office/officeart/2008/layout/LinedList"/>
    <dgm:cxn modelId="{EC7F0907-E60D-4B9C-BE49-94D25A0A5765}" type="presParOf" srcId="{382EE4A3-EEF5-47A6-88F4-43E5A3EA25A4}" destId="{429FDEBC-8781-4704-8412-27135B2B700B}" srcOrd="1" destOrd="0" presId="urn:microsoft.com/office/officeart/2008/layout/LinedList"/>
    <dgm:cxn modelId="{89659B0F-D89E-47C0-9BF4-63CCE1F02C2D}" type="presParOf" srcId="{429FDEBC-8781-4704-8412-27135B2B700B}" destId="{1FA22B4A-8F9B-439C-8A2C-963DC05E61A1}" srcOrd="0" destOrd="0" presId="urn:microsoft.com/office/officeart/2008/layout/LinedList"/>
    <dgm:cxn modelId="{89E29F51-F974-4902-BD44-B1173B2C51DC}" type="presParOf" srcId="{429FDEBC-8781-4704-8412-27135B2B700B}" destId="{074CFE47-CB11-4CFA-81A0-5975CBA6089E}" srcOrd="1" destOrd="0" presId="urn:microsoft.com/office/officeart/2008/layout/LinedList"/>
    <dgm:cxn modelId="{E90D816E-187F-4537-AF1A-3B08A4A373F4}" type="presParOf" srcId="{074CFE47-CB11-4CFA-81A0-5975CBA6089E}" destId="{7CF8717A-FB5D-4ED0-8D91-1E50B5BFBC86}" srcOrd="0" destOrd="0" presId="urn:microsoft.com/office/officeart/2008/layout/LinedList"/>
    <dgm:cxn modelId="{754519BE-34B0-4E26-9C8C-9CF1ED90BAAB}" type="presParOf" srcId="{074CFE47-CB11-4CFA-81A0-5975CBA6089E}" destId="{EB6E3AC5-67C9-4372-9DC2-1F29352DC9D7}" srcOrd="1" destOrd="0" presId="urn:microsoft.com/office/officeart/2008/layout/LinedList"/>
    <dgm:cxn modelId="{4A8A903B-6A45-4940-9B59-8732DFB4B574}" type="presParOf" srcId="{EB6E3AC5-67C9-4372-9DC2-1F29352DC9D7}" destId="{8CB7CED6-4EB1-4CDC-B344-07E0D05943A5}" srcOrd="0" destOrd="0" presId="urn:microsoft.com/office/officeart/2008/layout/LinedList"/>
    <dgm:cxn modelId="{D2FAD248-C96A-4F8E-8C7C-286333093E12}" type="presParOf" srcId="{EB6E3AC5-67C9-4372-9DC2-1F29352DC9D7}" destId="{396E06ED-ECF6-4D2E-B8F0-48F3BCB75465}" srcOrd="1" destOrd="0" presId="urn:microsoft.com/office/officeart/2008/layout/LinedList"/>
    <dgm:cxn modelId="{D2EF3226-3B0D-4F19-BD3A-120480633A2D}" type="presParOf" srcId="{EB6E3AC5-67C9-4372-9DC2-1F29352DC9D7}" destId="{BA3D6C4C-004B-4F0B-95FF-5A19D5D228BA}" srcOrd="2" destOrd="0" presId="urn:microsoft.com/office/officeart/2008/layout/LinedList"/>
    <dgm:cxn modelId="{C5CEE38F-6601-4F5C-A621-2D4679A0DC3A}" type="presParOf" srcId="{074CFE47-CB11-4CFA-81A0-5975CBA6089E}" destId="{127A9BA0-10E9-40E0-98AE-85E41F8C8ADD}" srcOrd="2" destOrd="0" presId="urn:microsoft.com/office/officeart/2008/layout/LinedList"/>
    <dgm:cxn modelId="{E95D1686-4BF0-47A7-9ADF-5F5F636B52EB}" type="presParOf" srcId="{074CFE47-CB11-4CFA-81A0-5975CBA6089E}" destId="{AEE50EE4-AB49-40BD-BFEA-B3AEC5803F91}" srcOrd="3" destOrd="0" presId="urn:microsoft.com/office/officeart/2008/layout/LinedList"/>
    <dgm:cxn modelId="{8C031782-2EF5-4945-B76D-028097C3E1B5}" type="presParOf" srcId="{074CFE47-CB11-4CFA-81A0-5975CBA6089E}" destId="{4E3B025B-FDAF-4315-AE83-BF3BD5020608}" srcOrd="4" destOrd="0" presId="urn:microsoft.com/office/officeart/2008/layout/LinedList"/>
    <dgm:cxn modelId="{4EF14304-E383-49BD-8C5D-77E0B5B6DCD4}" type="presParOf" srcId="{4E3B025B-FDAF-4315-AE83-BF3BD5020608}" destId="{73B11833-215A-4964-9C84-2FAD97777A5B}" srcOrd="0" destOrd="0" presId="urn:microsoft.com/office/officeart/2008/layout/LinedList"/>
    <dgm:cxn modelId="{D26A65D3-9882-45F1-B79F-6C5E0A3BCCD5}" type="presParOf" srcId="{4E3B025B-FDAF-4315-AE83-BF3BD5020608}" destId="{EF6CE909-B458-4FFF-A6CC-6DE58D7255EE}" srcOrd="1" destOrd="0" presId="urn:microsoft.com/office/officeart/2008/layout/LinedList"/>
    <dgm:cxn modelId="{0BA4B417-493C-405D-BD22-E4808835545E}" type="presParOf" srcId="{4E3B025B-FDAF-4315-AE83-BF3BD5020608}" destId="{3115220B-17CF-4D93-8679-B7A58F14B39C}" srcOrd="2" destOrd="0" presId="urn:microsoft.com/office/officeart/2008/layout/LinedList"/>
    <dgm:cxn modelId="{37FD5B1B-959D-4917-943A-04CF987459A1}" type="presParOf" srcId="{074CFE47-CB11-4CFA-81A0-5975CBA6089E}" destId="{84413A36-E9E8-4816-98D8-20D9F425C7F5}" srcOrd="5" destOrd="0" presId="urn:microsoft.com/office/officeart/2008/layout/LinedList"/>
    <dgm:cxn modelId="{EC216749-C683-4C81-A4DD-E6885C4B596C}" type="presParOf" srcId="{074CFE47-CB11-4CFA-81A0-5975CBA6089E}" destId="{0004BAA9-ED09-433B-8CE4-30BB87AD3722}" srcOrd="6" destOrd="0" presId="urn:microsoft.com/office/officeart/2008/layout/LinedList"/>
    <dgm:cxn modelId="{897014C6-A4FC-4B90-A21E-12FC996BF35A}" type="presParOf" srcId="{074CFE47-CB11-4CFA-81A0-5975CBA6089E}" destId="{3B67EF7D-2B6E-4D25-B727-5DD7186F6D7A}" srcOrd="7" destOrd="0" presId="urn:microsoft.com/office/officeart/2008/layout/LinedList"/>
    <dgm:cxn modelId="{4E7939AF-8094-4FC1-82E7-A8DBF08E9278}" type="presParOf" srcId="{3B67EF7D-2B6E-4D25-B727-5DD7186F6D7A}" destId="{0C450A7E-CFB0-4A21-8203-B35D10EE4A30}" srcOrd="0" destOrd="0" presId="urn:microsoft.com/office/officeart/2008/layout/LinedList"/>
    <dgm:cxn modelId="{3E7449CE-A9DE-47B9-9B8E-22B259F6D9ED}" type="presParOf" srcId="{3B67EF7D-2B6E-4D25-B727-5DD7186F6D7A}" destId="{75105718-96DB-4E21-A198-0FD9E2D4F5B0}" srcOrd="1" destOrd="0" presId="urn:microsoft.com/office/officeart/2008/layout/LinedList"/>
    <dgm:cxn modelId="{78B80C8C-8340-4DC8-950B-74F3A5233C72}" type="presParOf" srcId="{3B67EF7D-2B6E-4D25-B727-5DD7186F6D7A}" destId="{0CF57B2A-A0C6-443F-B606-ADE5EBD260D6}" srcOrd="2" destOrd="0" presId="urn:microsoft.com/office/officeart/2008/layout/LinedList"/>
    <dgm:cxn modelId="{B13E603B-499A-4DEB-8D9D-B99BF0981643}" type="presParOf" srcId="{074CFE47-CB11-4CFA-81A0-5975CBA6089E}" destId="{94053E3C-DAE7-4DB1-A450-D5569FDA8E31}" srcOrd="8" destOrd="0" presId="urn:microsoft.com/office/officeart/2008/layout/LinedList"/>
    <dgm:cxn modelId="{6E22CDAD-061E-4D6F-A3B5-3A5CBDD70700}" type="presParOf" srcId="{074CFE47-CB11-4CFA-81A0-5975CBA6089E}" destId="{CEFACCD0-FD2E-4F8A-966C-62B6783BC4F5}" srcOrd="9" destOrd="0" presId="urn:microsoft.com/office/officeart/2008/layout/LinedList"/>
    <dgm:cxn modelId="{4490D496-C1A8-4A5A-AF30-6BC873B88D9F}" type="presParOf" srcId="{074CFE47-CB11-4CFA-81A0-5975CBA6089E}" destId="{6FFCE5C3-1020-41BA-9DA9-BCE95ED88305}" srcOrd="10" destOrd="0" presId="urn:microsoft.com/office/officeart/2008/layout/LinedList"/>
    <dgm:cxn modelId="{FB68190A-E201-44DB-8A5C-4C1B77091091}" type="presParOf" srcId="{6FFCE5C3-1020-41BA-9DA9-BCE95ED88305}" destId="{B6269AF9-9BCC-47E2-B1CA-95A18BCFF3F3}" srcOrd="0" destOrd="0" presId="urn:microsoft.com/office/officeart/2008/layout/LinedList"/>
    <dgm:cxn modelId="{90C481FF-B684-4F61-ACB0-8D293A1E6656}" type="presParOf" srcId="{6FFCE5C3-1020-41BA-9DA9-BCE95ED88305}" destId="{88FFBE56-50FA-48F2-BA1E-98D8CC489E63}" srcOrd="1" destOrd="0" presId="urn:microsoft.com/office/officeart/2008/layout/LinedList"/>
    <dgm:cxn modelId="{0830C17B-1377-444C-A130-7D27B5D1A491}" type="presParOf" srcId="{6FFCE5C3-1020-41BA-9DA9-BCE95ED88305}" destId="{65B081E3-D36F-46C0-AF7C-5DA4019C1C87}" srcOrd="2" destOrd="0" presId="urn:microsoft.com/office/officeart/2008/layout/LinedList"/>
    <dgm:cxn modelId="{19385B63-D558-4805-AB0B-3B1CEE7287DA}" type="presParOf" srcId="{074CFE47-CB11-4CFA-81A0-5975CBA6089E}" destId="{E648A8BD-7AC0-4729-9F4C-A5F8A941D4D0}" srcOrd="11" destOrd="0" presId="urn:microsoft.com/office/officeart/2008/layout/LinedList"/>
    <dgm:cxn modelId="{588D0559-2608-442F-96C9-E8C5842FC6EA}" type="presParOf" srcId="{074CFE47-CB11-4CFA-81A0-5975CBA6089E}" destId="{2EB37E6E-778F-4B6B-AADC-9A27A38505FD}" srcOrd="12" destOrd="0" presId="urn:microsoft.com/office/officeart/2008/layout/LinedList"/>
    <dgm:cxn modelId="{86E635C4-AE42-4F78-9D72-5B875CF043E9}" type="presParOf" srcId="{074CFE47-CB11-4CFA-81A0-5975CBA6089E}" destId="{D7D66FB4-EC84-441A-8553-BA0D00BD8D57}" srcOrd="13" destOrd="0" presId="urn:microsoft.com/office/officeart/2008/layout/LinedList"/>
    <dgm:cxn modelId="{7714A08F-4D18-4C26-9EB9-B004E3E2647F}" type="presParOf" srcId="{D7D66FB4-EC84-441A-8553-BA0D00BD8D57}" destId="{992368E9-0FBE-4D64-A76B-0576B9DFD5A7}" srcOrd="0" destOrd="0" presId="urn:microsoft.com/office/officeart/2008/layout/LinedList"/>
    <dgm:cxn modelId="{BA4A9804-DB44-406B-9296-125CE865EA94}" type="presParOf" srcId="{D7D66FB4-EC84-441A-8553-BA0D00BD8D57}" destId="{86CEDE91-574A-4762-8718-9F693C943CDD}" srcOrd="1" destOrd="0" presId="urn:microsoft.com/office/officeart/2008/layout/LinedList"/>
    <dgm:cxn modelId="{D60B0442-86CE-40C2-A32C-D141C1B087C9}" type="presParOf" srcId="{D7D66FB4-EC84-441A-8553-BA0D00BD8D57}" destId="{2F9C3F38-2251-4E37-88DC-DF8E7FBDC6B7}" srcOrd="2" destOrd="0" presId="urn:microsoft.com/office/officeart/2008/layout/LinedList"/>
    <dgm:cxn modelId="{7F6AD372-B3AF-4C52-A65D-E9EFD8975159}" type="presParOf" srcId="{074CFE47-CB11-4CFA-81A0-5975CBA6089E}" destId="{27CD6450-39FB-4A4E-97A6-A17E457127E5}" srcOrd="14" destOrd="0" presId="urn:microsoft.com/office/officeart/2008/layout/LinedList"/>
    <dgm:cxn modelId="{43781F38-7307-4F2E-8EBA-13086DEB19AE}" type="presParOf" srcId="{074CFE47-CB11-4CFA-81A0-5975CBA6089E}" destId="{637071CD-B9A5-424A-AF82-9D9DD4AA5C7A}" srcOrd="15" destOrd="0" presId="urn:microsoft.com/office/officeart/2008/layout/LinedList"/>
    <dgm:cxn modelId="{770237C4-646B-4735-86A9-08451F2763A6}" type="presParOf" srcId="{074CFE47-CB11-4CFA-81A0-5975CBA6089E}" destId="{C7F7AEBA-8B71-4BDF-9E96-2495C2B0E052}" srcOrd="16" destOrd="0" presId="urn:microsoft.com/office/officeart/2008/layout/LinedList"/>
    <dgm:cxn modelId="{45956018-08E0-4987-BE55-5C6D76F86D52}" type="presParOf" srcId="{C7F7AEBA-8B71-4BDF-9E96-2495C2B0E052}" destId="{4052BA3F-92F0-4D27-BA9E-FB0E0982A702}" srcOrd="0" destOrd="0" presId="urn:microsoft.com/office/officeart/2008/layout/LinedList"/>
    <dgm:cxn modelId="{47C883D2-B5A9-45F9-8FF0-B2A407A83101}" type="presParOf" srcId="{C7F7AEBA-8B71-4BDF-9E96-2495C2B0E052}" destId="{F6D1F700-7E61-4620-B05F-1D6144C567E9}" srcOrd="1" destOrd="0" presId="urn:microsoft.com/office/officeart/2008/layout/LinedList"/>
    <dgm:cxn modelId="{7CA8FE2D-E2AF-4179-B096-6AA5DDE62049}" type="presParOf" srcId="{C7F7AEBA-8B71-4BDF-9E96-2495C2B0E052}" destId="{0FC86C1D-E4E2-44D5-BDEB-70B1D53058B0}" srcOrd="2" destOrd="0" presId="urn:microsoft.com/office/officeart/2008/layout/LinedList"/>
    <dgm:cxn modelId="{C226C9FA-B0E9-4153-9798-27E066A153A1}" type="presParOf" srcId="{074CFE47-CB11-4CFA-81A0-5975CBA6089E}" destId="{3BD043F4-F71B-4EC8-921A-9E04BC27F1AD}" srcOrd="17" destOrd="0" presId="urn:microsoft.com/office/officeart/2008/layout/LinedList"/>
    <dgm:cxn modelId="{890514D4-72B8-4E06-997B-E0EE33BCCE3F}" type="presParOf" srcId="{074CFE47-CB11-4CFA-81A0-5975CBA6089E}" destId="{D664F99E-2B1E-4220-921A-52265EECF705}" srcOrd="18" destOrd="0" presId="urn:microsoft.com/office/officeart/2008/layout/LinedList"/>
    <dgm:cxn modelId="{4D2A73C4-48B3-4F25-A465-70464423E53E}" type="presParOf" srcId="{074CFE47-CB11-4CFA-81A0-5975CBA6089E}" destId="{8D3F2711-AA44-489B-BD22-06D9526666EF}" srcOrd="19" destOrd="0" presId="urn:microsoft.com/office/officeart/2008/layout/LinedList"/>
    <dgm:cxn modelId="{8A9816CA-C4CE-40B2-A02B-E9F1E19C7625}" type="presParOf" srcId="{8D3F2711-AA44-489B-BD22-06D9526666EF}" destId="{578A9AE0-80B0-403E-B72B-E69736FC9A1D}" srcOrd="0" destOrd="0" presId="urn:microsoft.com/office/officeart/2008/layout/LinedList"/>
    <dgm:cxn modelId="{38F0521F-A7D9-496B-BE9A-B655EA048E7E}" type="presParOf" srcId="{8D3F2711-AA44-489B-BD22-06D9526666EF}" destId="{3FB01EF0-5A7C-43E2-BAFE-25EFA653D9A9}" srcOrd="1" destOrd="0" presId="urn:microsoft.com/office/officeart/2008/layout/LinedList"/>
    <dgm:cxn modelId="{183C58D9-50FB-42A4-9A97-684C5A73C4AB}" type="presParOf" srcId="{8D3F2711-AA44-489B-BD22-06D9526666EF}" destId="{0475EE50-DBA3-49FD-A044-F883CF035590}" srcOrd="2" destOrd="0" presId="urn:microsoft.com/office/officeart/2008/layout/LinedList"/>
    <dgm:cxn modelId="{F0A2C838-23D2-4ABF-A819-651D1D9CD5E3}" type="presParOf" srcId="{074CFE47-CB11-4CFA-81A0-5975CBA6089E}" destId="{96E679EB-13A2-49C8-A5D0-C5363B8380C6}" srcOrd="20" destOrd="0" presId="urn:microsoft.com/office/officeart/2008/layout/LinedList"/>
    <dgm:cxn modelId="{0FD0441D-B8D7-48C7-868B-36A8C208816B}" type="presParOf" srcId="{074CFE47-CB11-4CFA-81A0-5975CBA6089E}" destId="{D19FCCDB-9B2A-4EC4-8CD8-A253869E0F4B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39D2267-5F30-47F6-826D-83B6EA8275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F273B8-D3C7-4783-964B-013276B2524C}">
      <dgm:prSet/>
      <dgm:spPr/>
      <dgm:t>
        <a:bodyPr/>
        <a:lstStyle/>
        <a:p>
          <a:r>
            <a:rPr lang="en-US" dirty="0"/>
            <a:t>UI Technology</a:t>
          </a:r>
        </a:p>
      </dgm:t>
    </dgm:pt>
    <dgm:pt modelId="{D458D479-B68B-48FC-B9FD-DEFBAB109853}" type="parTrans" cxnId="{8A0C688C-F3DE-4A36-949D-04BEA2BF60DC}">
      <dgm:prSet/>
      <dgm:spPr/>
      <dgm:t>
        <a:bodyPr/>
        <a:lstStyle/>
        <a:p>
          <a:endParaRPr lang="en-US"/>
        </a:p>
      </dgm:t>
    </dgm:pt>
    <dgm:pt modelId="{89353933-0C41-412F-90B3-8BA0288687CD}" type="sibTrans" cxnId="{8A0C688C-F3DE-4A36-949D-04BEA2BF60DC}">
      <dgm:prSet/>
      <dgm:spPr/>
      <dgm:t>
        <a:bodyPr/>
        <a:lstStyle/>
        <a:p>
          <a:endParaRPr lang="en-US"/>
        </a:p>
      </dgm:t>
    </dgm:pt>
    <dgm:pt modelId="{3D418678-0826-4EC1-9FAA-01FEC49A1615}">
      <dgm:prSet/>
      <dgm:spPr/>
      <dgm:t>
        <a:bodyPr/>
        <a:lstStyle/>
        <a:p>
          <a:r>
            <a:rPr lang="en-US" dirty="0"/>
            <a:t>WPF</a:t>
          </a:r>
        </a:p>
      </dgm:t>
    </dgm:pt>
    <dgm:pt modelId="{7828B98B-C12D-4C68-AE7B-3CA9976CFA26}" type="parTrans" cxnId="{B949C8D8-174D-43ED-A01E-7EAE173C96AF}">
      <dgm:prSet/>
      <dgm:spPr/>
      <dgm:t>
        <a:bodyPr/>
        <a:lstStyle/>
        <a:p>
          <a:endParaRPr lang="en-US"/>
        </a:p>
      </dgm:t>
    </dgm:pt>
    <dgm:pt modelId="{F7D39DC6-7058-40DB-B697-F9466696327B}" type="sibTrans" cxnId="{B949C8D8-174D-43ED-A01E-7EAE173C96AF}">
      <dgm:prSet/>
      <dgm:spPr/>
      <dgm:t>
        <a:bodyPr/>
        <a:lstStyle/>
        <a:p>
          <a:endParaRPr lang="en-US"/>
        </a:p>
      </dgm:t>
    </dgm:pt>
    <dgm:pt modelId="{FF7E8EF5-EC62-4A97-A242-62162580579C}">
      <dgm:prSet/>
      <dgm:spPr/>
      <dgm:t>
        <a:bodyPr/>
        <a:lstStyle/>
        <a:p>
          <a:r>
            <a:rPr lang="en-US" dirty="0"/>
            <a:t>UWP</a:t>
          </a:r>
        </a:p>
      </dgm:t>
    </dgm:pt>
    <dgm:pt modelId="{DC5BEDED-86FA-40A8-BD9A-20774A01248F}" type="parTrans" cxnId="{8415146E-1F61-4B2A-A9C3-CF0C425F8635}">
      <dgm:prSet/>
      <dgm:spPr/>
      <dgm:t>
        <a:bodyPr/>
        <a:lstStyle/>
        <a:p>
          <a:endParaRPr lang="en-US"/>
        </a:p>
      </dgm:t>
    </dgm:pt>
    <dgm:pt modelId="{A1C14F46-DE6B-46E2-9B0B-CB660BC888C0}" type="sibTrans" cxnId="{8415146E-1F61-4B2A-A9C3-CF0C425F8635}">
      <dgm:prSet/>
      <dgm:spPr/>
      <dgm:t>
        <a:bodyPr/>
        <a:lstStyle/>
        <a:p>
          <a:endParaRPr lang="en-US"/>
        </a:p>
      </dgm:t>
    </dgm:pt>
    <dgm:pt modelId="{89F4CBE5-956B-4309-BCB6-E7740B158EA4}">
      <dgm:prSet/>
      <dgm:spPr/>
      <dgm:t>
        <a:bodyPr/>
        <a:lstStyle/>
        <a:p>
          <a:r>
            <a:rPr lang="en-US" dirty="0" err="1"/>
            <a:t>XamarinForms</a:t>
          </a:r>
          <a:endParaRPr lang="en-US" dirty="0"/>
        </a:p>
      </dgm:t>
    </dgm:pt>
    <dgm:pt modelId="{24332984-44D3-4F94-AB3A-8885327B002D}" type="parTrans" cxnId="{A7D70FE7-A1BC-4948-940D-4C10735D87B5}">
      <dgm:prSet/>
      <dgm:spPr/>
      <dgm:t>
        <a:bodyPr/>
        <a:lstStyle/>
        <a:p>
          <a:endParaRPr lang="en-US"/>
        </a:p>
      </dgm:t>
    </dgm:pt>
    <dgm:pt modelId="{EDB967E6-D3A3-455C-8D49-8399569C6FE3}" type="sibTrans" cxnId="{A7D70FE7-A1BC-4948-940D-4C10735D87B5}">
      <dgm:prSet/>
      <dgm:spPr/>
      <dgm:t>
        <a:bodyPr/>
        <a:lstStyle/>
        <a:p>
          <a:endParaRPr lang="en-US"/>
        </a:p>
      </dgm:t>
    </dgm:pt>
    <dgm:pt modelId="{4A710FCC-C76F-4889-BCDE-F75D08C179A4}">
      <dgm:prSet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HTML</a:t>
          </a:r>
        </a:p>
      </dgm:t>
    </dgm:pt>
    <dgm:pt modelId="{3515C0D3-4447-448D-AFCF-6459C62EBD00}" type="parTrans" cxnId="{A3C03BC7-A899-4200-8F3F-0FA76223C8AE}">
      <dgm:prSet/>
      <dgm:spPr/>
      <dgm:t>
        <a:bodyPr/>
        <a:lstStyle/>
        <a:p>
          <a:endParaRPr lang="en-US"/>
        </a:p>
      </dgm:t>
    </dgm:pt>
    <dgm:pt modelId="{ABA967AE-6F45-4167-9F6F-C9BC098DED80}" type="sibTrans" cxnId="{A3C03BC7-A899-4200-8F3F-0FA76223C8AE}">
      <dgm:prSet/>
      <dgm:spPr/>
      <dgm:t>
        <a:bodyPr/>
        <a:lstStyle/>
        <a:p>
          <a:endParaRPr lang="en-US"/>
        </a:p>
      </dgm:t>
    </dgm:pt>
    <dgm:pt modelId="{77AE5555-155E-41EC-A214-AC6AC59AFF47}" type="pres">
      <dgm:prSet presAssocID="{739D2267-5F30-47F6-826D-83B6EA8275F0}" presName="vert0" presStyleCnt="0">
        <dgm:presLayoutVars>
          <dgm:dir/>
          <dgm:animOne val="branch"/>
          <dgm:animLvl val="lvl"/>
        </dgm:presLayoutVars>
      </dgm:prSet>
      <dgm:spPr/>
    </dgm:pt>
    <dgm:pt modelId="{CCBAA44A-544F-44EF-B2CB-C51D10CCB925}" type="pres">
      <dgm:prSet presAssocID="{16F273B8-D3C7-4783-964B-013276B2524C}" presName="thickLine" presStyleLbl="alignNode1" presStyleIdx="0" presStyleCnt="1"/>
      <dgm:spPr/>
    </dgm:pt>
    <dgm:pt modelId="{45001C74-C2AD-44C5-AA98-DA41481D25E0}" type="pres">
      <dgm:prSet presAssocID="{16F273B8-D3C7-4783-964B-013276B2524C}" presName="horz1" presStyleCnt="0"/>
      <dgm:spPr/>
    </dgm:pt>
    <dgm:pt modelId="{876DDA74-DE9B-4899-83BC-1F0ECD842493}" type="pres">
      <dgm:prSet presAssocID="{16F273B8-D3C7-4783-964B-013276B2524C}" presName="tx1" presStyleLbl="revTx" presStyleIdx="0" presStyleCnt="5"/>
      <dgm:spPr/>
    </dgm:pt>
    <dgm:pt modelId="{BECF54D0-4BDE-4523-8451-DC26DD984909}" type="pres">
      <dgm:prSet presAssocID="{16F273B8-D3C7-4783-964B-013276B2524C}" presName="vert1" presStyleCnt="0"/>
      <dgm:spPr/>
    </dgm:pt>
    <dgm:pt modelId="{1BB9483D-FB10-4E61-8FB6-6D741906E205}" type="pres">
      <dgm:prSet presAssocID="{3D418678-0826-4EC1-9FAA-01FEC49A1615}" presName="vertSpace2a" presStyleCnt="0"/>
      <dgm:spPr/>
    </dgm:pt>
    <dgm:pt modelId="{53462CC1-428A-4478-8BA0-C3A6D36476CD}" type="pres">
      <dgm:prSet presAssocID="{3D418678-0826-4EC1-9FAA-01FEC49A1615}" presName="horz2" presStyleCnt="0"/>
      <dgm:spPr/>
    </dgm:pt>
    <dgm:pt modelId="{681F1903-9778-4017-B07D-FEE7C4D5483A}" type="pres">
      <dgm:prSet presAssocID="{3D418678-0826-4EC1-9FAA-01FEC49A1615}" presName="horzSpace2" presStyleCnt="0"/>
      <dgm:spPr/>
    </dgm:pt>
    <dgm:pt modelId="{40004641-4150-4A31-88DC-1EFD33EB95BB}" type="pres">
      <dgm:prSet presAssocID="{3D418678-0826-4EC1-9FAA-01FEC49A1615}" presName="tx2" presStyleLbl="revTx" presStyleIdx="1" presStyleCnt="5"/>
      <dgm:spPr/>
    </dgm:pt>
    <dgm:pt modelId="{07E55E59-6164-4B53-AE47-E25905B3A4F3}" type="pres">
      <dgm:prSet presAssocID="{3D418678-0826-4EC1-9FAA-01FEC49A1615}" presName="vert2" presStyleCnt="0"/>
      <dgm:spPr/>
    </dgm:pt>
    <dgm:pt modelId="{DE947B33-5DA8-48B0-8B16-84FA3063BDC4}" type="pres">
      <dgm:prSet presAssocID="{3D418678-0826-4EC1-9FAA-01FEC49A1615}" presName="thinLine2b" presStyleLbl="callout" presStyleIdx="0" presStyleCnt="4"/>
      <dgm:spPr/>
    </dgm:pt>
    <dgm:pt modelId="{02977257-123B-4C6D-A1ED-63DAE8B72B88}" type="pres">
      <dgm:prSet presAssocID="{3D418678-0826-4EC1-9FAA-01FEC49A1615}" presName="vertSpace2b" presStyleCnt="0"/>
      <dgm:spPr/>
    </dgm:pt>
    <dgm:pt modelId="{C180E741-AF43-41F4-981F-F1E65B7950CE}" type="pres">
      <dgm:prSet presAssocID="{FF7E8EF5-EC62-4A97-A242-62162580579C}" presName="horz2" presStyleCnt="0"/>
      <dgm:spPr/>
    </dgm:pt>
    <dgm:pt modelId="{7D548C3A-A6AD-44D7-A31F-972BD31F3926}" type="pres">
      <dgm:prSet presAssocID="{FF7E8EF5-EC62-4A97-A242-62162580579C}" presName="horzSpace2" presStyleCnt="0"/>
      <dgm:spPr/>
    </dgm:pt>
    <dgm:pt modelId="{D77EA0FD-056B-41A4-8167-50AAD665F580}" type="pres">
      <dgm:prSet presAssocID="{FF7E8EF5-EC62-4A97-A242-62162580579C}" presName="tx2" presStyleLbl="revTx" presStyleIdx="2" presStyleCnt="5"/>
      <dgm:spPr/>
    </dgm:pt>
    <dgm:pt modelId="{EE447538-532E-4766-B80E-7F438E37B85A}" type="pres">
      <dgm:prSet presAssocID="{FF7E8EF5-EC62-4A97-A242-62162580579C}" presName="vert2" presStyleCnt="0"/>
      <dgm:spPr/>
    </dgm:pt>
    <dgm:pt modelId="{52950399-807A-475C-80C6-910BE1534CC5}" type="pres">
      <dgm:prSet presAssocID="{FF7E8EF5-EC62-4A97-A242-62162580579C}" presName="thinLine2b" presStyleLbl="callout" presStyleIdx="1" presStyleCnt="4"/>
      <dgm:spPr/>
    </dgm:pt>
    <dgm:pt modelId="{CCEE1439-34F7-44AF-8D32-53D0B658AC79}" type="pres">
      <dgm:prSet presAssocID="{FF7E8EF5-EC62-4A97-A242-62162580579C}" presName="vertSpace2b" presStyleCnt="0"/>
      <dgm:spPr/>
    </dgm:pt>
    <dgm:pt modelId="{2E53D0BA-D6BD-41ED-BE82-A5603D9D7F96}" type="pres">
      <dgm:prSet presAssocID="{89F4CBE5-956B-4309-BCB6-E7740B158EA4}" presName="horz2" presStyleCnt="0"/>
      <dgm:spPr/>
    </dgm:pt>
    <dgm:pt modelId="{6723F1CD-FBDF-4A56-B957-DF8F0040BF6A}" type="pres">
      <dgm:prSet presAssocID="{89F4CBE5-956B-4309-BCB6-E7740B158EA4}" presName="horzSpace2" presStyleCnt="0"/>
      <dgm:spPr/>
    </dgm:pt>
    <dgm:pt modelId="{1B6444D7-3B1C-4636-BB4B-A4BB760F346F}" type="pres">
      <dgm:prSet presAssocID="{89F4CBE5-956B-4309-BCB6-E7740B158EA4}" presName="tx2" presStyleLbl="revTx" presStyleIdx="3" presStyleCnt="5"/>
      <dgm:spPr/>
    </dgm:pt>
    <dgm:pt modelId="{B51F7DA2-3368-4F14-A7CA-0ECF9B5C57F8}" type="pres">
      <dgm:prSet presAssocID="{89F4CBE5-956B-4309-BCB6-E7740B158EA4}" presName="vert2" presStyleCnt="0"/>
      <dgm:spPr/>
    </dgm:pt>
    <dgm:pt modelId="{56FEE678-BCE7-4A0D-A69C-EE1962232963}" type="pres">
      <dgm:prSet presAssocID="{89F4CBE5-956B-4309-BCB6-E7740B158EA4}" presName="thinLine2b" presStyleLbl="callout" presStyleIdx="2" presStyleCnt="4"/>
      <dgm:spPr/>
    </dgm:pt>
    <dgm:pt modelId="{6B0DC41D-DDBF-4D18-9517-E1A91005F00C}" type="pres">
      <dgm:prSet presAssocID="{89F4CBE5-956B-4309-BCB6-E7740B158EA4}" presName="vertSpace2b" presStyleCnt="0"/>
      <dgm:spPr/>
    </dgm:pt>
    <dgm:pt modelId="{96808BB7-D628-44DF-B5B1-B6063FD394A3}" type="pres">
      <dgm:prSet presAssocID="{4A710FCC-C76F-4889-BCDE-F75D08C179A4}" presName="horz2" presStyleCnt="0"/>
      <dgm:spPr/>
    </dgm:pt>
    <dgm:pt modelId="{B4E58A42-AE87-43F6-BD3A-BC015FDCC52C}" type="pres">
      <dgm:prSet presAssocID="{4A710FCC-C76F-4889-BCDE-F75D08C179A4}" presName="horzSpace2" presStyleCnt="0"/>
      <dgm:spPr/>
    </dgm:pt>
    <dgm:pt modelId="{CFAAE7D2-E5B9-4DC0-9AD8-670F5F933822}" type="pres">
      <dgm:prSet presAssocID="{4A710FCC-C76F-4889-BCDE-F75D08C179A4}" presName="tx2" presStyleLbl="revTx" presStyleIdx="4" presStyleCnt="5"/>
      <dgm:spPr/>
    </dgm:pt>
    <dgm:pt modelId="{B9D8EA64-6397-4665-B718-F44A8E546E6C}" type="pres">
      <dgm:prSet presAssocID="{4A710FCC-C76F-4889-BCDE-F75D08C179A4}" presName="vert2" presStyleCnt="0"/>
      <dgm:spPr/>
    </dgm:pt>
    <dgm:pt modelId="{F4866B75-A2D4-4028-9EC5-ACE55EE49182}" type="pres">
      <dgm:prSet presAssocID="{4A710FCC-C76F-4889-BCDE-F75D08C179A4}" presName="thinLine2b" presStyleLbl="callout" presStyleIdx="3" presStyleCnt="4"/>
      <dgm:spPr/>
    </dgm:pt>
    <dgm:pt modelId="{DF7ACEB5-0BDC-41F0-96F2-64DF66D7AE4E}" type="pres">
      <dgm:prSet presAssocID="{4A710FCC-C76F-4889-BCDE-F75D08C179A4}" presName="vertSpace2b" presStyleCnt="0"/>
      <dgm:spPr/>
    </dgm:pt>
  </dgm:ptLst>
  <dgm:cxnLst>
    <dgm:cxn modelId="{29515A21-0DF8-4A38-94E9-1005956B944A}" type="presOf" srcId="{4A710FCC-C76F-4889-BCDE-F75D08C179A4}" destId="{CFAAE7D2-E5B9-4DC0-9AD8-670F5F933822}" srcOrd="0" destOrd="0" presId="urn:microsoft.com/office/officeart/2008/layout/LinedList"/>
    <dgm:cxn modelId="{FF5B226A-AE54-43A2-AF25-38F551525A28}" type="presOf" srcId="{16F273B8-D3C7-4783-964B-013276B2524C}" destId="{876DDA74-DE9B-4899-83BC-1F0ECD842493}" srcOrd="0" destOrd="0" presId="urn:microsoft.com/office/officeart/2008/layout/LinedList"/>
    <dgm:cxn modelId="{181ECF6D-4A5F-44E4-B104-28FA25643D14}" type="presOf" srcId="{3D418678-0826-4EC1-9FAA-01FEC49A1615}" destId="{40004641-4150-4A31-88DC-1EFD33EB95BB}" srcOrd="0" destOrd="0" presId="urn:microsoft.com/office/officeart/2008/layout/LinedList"/>
    <dgm:cxn modelId="{8415146E-1F61-4B2A-A9C3-CF0C425F8635}" srcId="{16F273B8-D3C7-4783-964B-013276B2524C}" destId="{FF7E8EF5-EC62-4A97-A242-62162580579C}" srcOrd="1" destOrd="0" parTransId="{DC5BEDED-86FA-40A8-BD9A-20774A01248F}" sibTransId="{A1C14F46-DE6B-46E2-9B0B-CB660BC888C0}"/>
    <dgm:cxn modelId="{8E845A51-6FB8-4592-B5C6-6D1256FA95E2}" type="presOf" srcId="{89F4CBE5-956B-4309-BCB6-E7740B158EA4}" destId="{1B6444D7-3B1C-4636-BB4B-A4BB760F346F}" srcOrd="0" destOrd="0" presId="urn:microsoft.com/office/officeart/2008/layout/LinedList"/>
    <dgm:cxn modelId="{8A0C688C-F3DE-4A36-949D-04BEA2BF60DC}" srcId="{739D2267-5F30-47F6-826D-83B6EA8275F0}" destId="{16F273B8-D3C7-4783-964B-013276B2524C}" srcOrd="0" destOrd="0" parTransId="{D458D479-B68B-48FC-B9FD-DEFBAB109853}" sibTransId="{89353933-0C41-412F-90B3-8BA0288687CD}"/>
    <dgm:cxn modelId="{5C221FBF-1346-4FB8-B34B-3334D724DAC2}" type="presOf" srcId="{739D2267-5F30-47F6-826D-83B6EA8275F0}" destId="{77AE5555-155E-41EC-A214-AC6AC59AFF47}" srcOrd="0" destOrd="0" presId="urn:microsoft.com/office/officeart/2008/layout/LinedList"/>
    <dgm:cxn modelId="{A3C03BC7-A899-4200-8F3F-0FA76223C8AE}" srcId="{16F273B8-D3C7-4783-964B-013276B2524C}" destId="{4A710FCC-C76F-4889-BCDE-F75D08C179A4}" srcOrd="3" destOrd="0" parTransId="{3515C0D3-4447-448D-AFCF-6459C62EBD00}" sibTransId="{ABA967AE-6F45-4167-9F6F-C9BC098DED80}"/>
    <dgm:cxn modelId="{B949C8D8-174D-43ED-A01E-7EAE173C96AF}" srcId="{16F273B8-D3C7-4783-964B-013276B2524C}" destId="{3D418678-0826-4EC1-9FAA-01FEC49A1615}" srcOrd="0" destOrd="0" parTransId="{7828B98B-C12D-4C68-AE7B-3CA9976CFA26}" sibTransId="{F7D39DC6-7058-40DB-B697-F9466696327B}"/>
    <dgm:cxn modelId="{A7D70FE7-A1BC-4948-940D-4C10735D87B5}" srcId="{16F273B8-D3C7-4783-964B-013276B2524C}" destId="{89F4CBE5-956B-4309-BCB6-E7740B158EA4}" srcOrd="2" destOrd="0" parTransId="{24332984-44D3-4F94-AB3A-8885327B002D}" sibTransId="{EDB967E6-D3A3-455C-8D49-8399569C6FE3}"/>
    <dgm:cxn modelId="{0B65BDFF-8ED7-4C31-B70C-B0A17BA65A7E}" type="presOf" srcId="{FF7E8EF5-EC62-4A97-A242-62162580579C}" destId="{D77EA0FD-056B-41A4-8167-50AAD665F580}" srcOrd="0" destOrd="0" presId="urn:microsoft.com/office/officeart/2008/layout/LinedList"/>
    <dgm:cxn modelId="{8B26B0A7-E311-46DE-AAB9-A9E1A7D6B0B7}" type="presParOf" srcId="{77AE5555-155E-41EC-A214-AC6AC59AFF47}" destId="{CCBAA44A-544F-44EF-B2CB-C51D10CCB925}" srcOrd="0" destOrd="0" presId="urn:microsoft.com/office/officeart/2008/layout/LinedList"/>
    <dgm:cxn modelId="{7D1FB899-FA64-44AF-BF93-495F9A2E0E49}" type="presParOf" srcId="{77AE5555-155E-41EC-A214-AC6AC59AFF47}" destId="{45001C74-C2AD-44C5-AA98-DA41481D25E0}" srcOrd="1" destOrd="0" presId="urn:microsoft.com/office/officeart/2008/layout/LinedList"/>
    <dgm:cxn modelId="{D7202CBA-610B-4FBB-BC4A-865F3BFD6C6D}" type="presParOf" srcId="{45001C74-C2AD-44C5-AA98-DA41481D25E0}" destId="{876DDA74-DE9B-4899-83BC-1F0ECD842493}" srcOrd="0" destOrd="0" presId="urn:microsoft.com/office/officeart/2008/layout/LinedList"/>
    <dgm:cxn modelId="{BE6CC215-8851-4E70-894C-396D339B97A9}" type="presParOf" srcId="{45001C74-C2AD-44C5-AA98-DA41481D25E0}" destId="{BECF54D0-4BDE-4523-8451-DC26DD984909}" srcOrd="1" destOrd="0" presId="urn:microsoft.com/office/officeart/2008/layout/LinedList"/>
    <dgm:cxn modelId="{EC8A5EFF-C5C6-46F1-8AE5-24C81BA514F2}" type="presParOf" srcId="{BECF54D0-4BDE-4523-8451-DC26DD984909}" destId="{1BB9483D-FB10-4E61-8FB6-6D741906E205}" srcOrd="0" destOrd="0" presId="urn:microsoft.com/office/officeart/2008/layout/LinedList"/>
    <dgm:cxn modelId="{B230F6F4-485D-4B1A-AE63-582F1E8235CD}" type="presParOf" srcId="{BECF54D0-4BDE-4523-8451-DC26DD984909}" destId="{53462CC1-428A-4478-8BA0-C3A6D36476CD}" srcOrd="1" destOrd="0" presId="urn:microsoft.com/office/officeart/2008/layout/LinedList"/>
    <dgm:cxn modelId="{DAE99D84-01CA-4F08-A597-3EF83FAEF3D6}" type="presParOf" srcId="{53462CC1-428A-4478-8BA0-C3A6D36476CD}" destId="{681F1903-9778-4017-B07D-FEE7C4D5483A}" srcOrd="0" destOrd="0" presId="urn:microsoft.com/office/officeart/2008/layout/LinedList"/>
    <dgm:cxn modelId="{E3999259-1738-4B30-83D0-231F21D918DF}" type="presParOf" srcId="{53462CC1-428A-4478-8BA0-C3A6D36476CD}" destId="{40004641-4150-4A31-88DC-1EFD33EB95BB}" srcOrd="1" destOrd="0" presId="urn:microsoft.com/office/officeart/2008/layout/LinedList"/>
    <dgm:cxn modelId="{AA1FF519-0DD5-400A-9F43-F79333FBAD4D}" type="presParOf" srcId="{53462CC1-428A-4478-8BA0-C3A6D36476CD}" destId="{07E55E59-6164-4B53-AE47-E25905B3A4F3}" srcOrd="2" destOrd="0" presId="urn:microsoft.com/office/officeart/2008/layout/LinedList"/>
    <dgm:cxn modelId="{E36EA6A0-FC1C-4890-8025-A1021CB5C2FC}" type="presParOf" srcId="{BECF54D0-4BDE-4523-8451-DC26DD984909}" destId="{DE947B33-5DA8-48B0-8B16-84FA3063BDC4}" srcOrd="2" destOrd="0" presId="urn:microsoft.com/office/officeart/2008/layout/LinedList"/>
    <dgm:cxn modelId="{DBBC012F-38D1-4A17-A329-C1522ED35CF2}" type="presParOf" srcId="{BECF54D0-4BDE-4523-8451-DC26DD984909}" destId="{02977257-123B-4C6D-A1ED-63DAE8B72B88}" srcOrd="3" destOrd="0" presId="urn:microsoft.com/office/officeart/2008/layout/LinedList"/>
    <dgm:cxn modelId="{C060F5A0-BC3A-4D13-A265-AB3AFBD5C053}" type="presParOf" srcId="{BECF54D0-4BDE-4523-8451-DC26DD984909}" destId="{C180E741-AF43-41F4-981F-F1E65B7950CE}" srcOrd="4" destOrd="0" presId="urn:microsoft.com/office/officeart/2008/layout/LinedList"/>
    <dgm:cxn modelId="{EDD7ED22-B646-4A42-A359-C22C9AA1F877}" type="presParOf" srcId="{C180E741-AF43-41F4-981F-F1E65B7950CE}" destId="{7D548C3A-A6AD-44D7-A31F-972BD31F3926}" srcOrd="0" destOrd="0" presId="urn:microsoft.com/office/officeart/2008/layout/LinedList"/>
    <dgm:cxn modelId="{0371664B-8D77-4037-9585-ECE7B27C2B55}" type="presParOf" srcId="{C180E741-AF43-41F4-981F-F1E65B7950CE}" destId="{D77EA0FD-056B-41A4-8167-50AAD665F580}" srcOrd="1" destOrd="0" presId="urn:microsoft.com/office/officeart/2008/layout/LinedList"/>
    <dgm:cxn modelId="{56B31C15-23BD-4826-A0B2-1408BF3BE4A4}" type="presParOf" srcId="{C180E741-AF43-41F4-981F-F1E65B7950CE}" destId="{EE447538-532E-4766-B80E-7F438E37B85A}" srcOrd="2" destOrd="0" presId="urn:microsoft.com/office/officeart/2008/layout/LinedList"/>
    <dgm:cxn modelId="{C7D02ABD-41DB-482A-8882-DC92D2CF9CFF}" type="presParOf" srcId="{BECF54D0-4BDE-4523-8451-DC26DD984909}" destId="{52950399-807A-475C-80C6-910BE1534CC5}" srcOrd="5" destOrd="0" presId="urn:microsoft.com/office/officeart/2008/layout/LinedList"/>
    <dgm:cxn modelId="{48C05F92-D0EE-4EA2-B21E-F4997BC96DF5}" type="presParOf" srcId="{BECF54D0-4BDE-4523-8451-DC26DD984909}" destId="{CCEE1439-34F7-44AF-8D32-53D0B658AC79}" srcOrd="6" destOrd="0" presId="urn:microsoft.com/office/officeart/2008/layout/LinedList"/>
    <dgm:cxn modelId="{7AB4756B-5F56-448F-8F64-AF161E35BF55}" type="presParOf" srcId="{BECF54D0-4BDE-4523-8451-DC26DD984909}" destId="{2E53D0BA-D6BD-41ED-BE82-A5603D9D7F96}" srcOrd="7" destOrd="0" presId="urn:microsoft.com/office/officeart/2008/layout/LinedList"/>
    <dgm:cxn modelId="{6DBE24E0-F597-4A37-B7CE-554239A6E12D}" type="presParOf" srcId="{2E53D0BA-D6BD-41ED-BE82-A5603D9D7F96}" destId="{6723F1CD-FBDF-4A56-B957-DF8F0040BF6A}" srcOrd="0" destOrd="0" presId="urn:microsoft.com/office/officeart/2008/layout/LinedList"/>
    <dgm:cxn modelId="{6A85F6E4-4234-4CE8-89B4-53758DAAB7A2}" type="presParOf" srcId="{2E53D0BA-D6BD-41ED-BE82-A5603D9D7F96}" destId="{1B6444D7-3B1C-4636-BB4B-A4BB760F346F}" srcOrd="1" destOrd="0" presId="urn:microsoft.com/office/officeart/2008/layout/LinedList"/>
    <dgm:cxn modelId="{F1354180-0795-4AEB-8D39-D2B5786BA5F4}" type="presParOf" srcId="{2E53D0BA-D6BD-41ED-BE82-A5603D9D7F96}" destId="{B51F7DA2-3368-4F14-A7CA-0ECF9B5C57F8}" srcOrd="2" destOrd="0" presId="urn:microsoft.com/office/officeart/2008/layout/LinedList"/>
    <dgm:cxn modelId="{D04B37C1-F7EA-4450-B19E-2916D283A3B8}" type="presParOf" srcId="{BECF54D0-4BDE-4523-8451-DC26DD984909}" destId="{56FEE678-BCE7-4A0D-A69C-EE1962232963}" srcOrd="8" destOrd="0" presId="urn:microsoft.com/office/officeart/2008/layout/LinedList"/>
    <dgm:cxn modelId="{B7000C15-F7C4-46F4-BAAE-7265A32F9E77}" type="presParOf" srcId="{BECF54D0-4BDE-4523-8451-DC26DD984909}" destId="{6B0DC41D-DDBF-4D18-9517-E1A91005F00C}" srcOrd="9" destOrd="0" presId="urn:microsoft.com/office/officeart/2008/layout/LinedList"/>
    <dgm:cxn modelId="{9E09D87E-98A6-4594-B2B5-6ED88FE318DC}" type="presParOf" srcId="{BECF54D0-4BDE-4523-8451-DC26DD984909}" destId="{96808BB7-D628-44DF-B5B1-B6063FD394A3}" srcOrd="10" destOrd="0" presId="urn:microsoft.com/office/officeart/2008/layout/LinedList"/>
    <dgm:cxn modelId="{9E3649A5-CF72-4812-9019-E7F6822B56BD}" type="presParOf" srcId="{96808BB7-D628-44DF-B5B1-B6063FD394A3}" destId="{B4E58A42-AE87-43F6-BD3A-BC015FDCC52C}" srcOrd="0" destOrd="0" presId="urn:microsoft.com/office/officeart/2008/layout/LinedList"/>
    <dgm:cxn modelId="{FB7E2556-388E-40A0-BFCC-22C526A361C6}" type="presParOf" srcId="{96808BB7-D628-44DF-B5B1-B6063FD394A3}" destId="{CFAAE7D2-E5B9-4DC0-9AD8-670F5F933822}" srcOrd="1" destOrd="0" presId="urn:microsoft.com/office/officeart/2008/layout/LinedList"/>
    <dgm:cxn modelId="{EEF54F8C-8369-4CC4-BC57-93C6E6C38877}" type="presParOf" srcId="{96808BB7-D628-44DF-B5B1-B6063FD394A3}" destId="{B9D8EA64-6397-4665-B718-F44A8E546E6C}" srcOrd="2" destOrd="0" presId="urn:microsoft.com/office/officeart/2008/layout/LinedList"/>
    <dgm:cxn modelId="{2FB57C20-8C99-485F-A0C5-76420F5D135B}" type="presParOf" srcId="{BECF54D0-4BDE-4523-8451-DC26DD984909}" destId="{F4866B75-A2D4-4028-9EC5-ACE55EE49182}" srcOrd="11" destOrd="0" presId="urn:microsoft.com/office/officeart/2008/layout/LinedList"/>
    <dgm:cxn modelId="{9E0AAEA5-F5A6-4B53-ACED-BDD7D2F11492}" type="presParOf" srcId="{BECF54D0-4BDE-4523-8451-DC26DD984909}" destId="{DF7ACEB5-0BDC-41F0-96F2-64DF66D7AE4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D2267-5F30-47F6-826D-83B6EA8275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4E402F-21B2-458D-AFD4-3FB7275A4583}">
      <dgm:prSet/>
      <dgm:spPr/>
      <dgm:t>
        <a:bodyPr/>
        <a:lstStyle/>
        <a:p>
          <a:r>
            <a:rPr lang="en-US" dirty="0"/>
            <a:t>Operating System</a:t>
          </a:r>
        </a:p>
      </dgm:t>
    </dgm:pt>
    <dgm:pt modelId="{D37DA10C-C0A8-4E40-B66A-D3A191D1A0E5}" type="parTrans" cxnId="{AC933659-72D0-4769-9C4B-A2FC5BED3A56}">
      <dgm:prSet/>
      <dgm:spPr/>
      <dgm:t>
        <a:bodyPr/>
        <a:lstStyle/>
        <a:p>
          <a:endParaRPr lang="en-US"/>
        </a:p>
      </dgm:t>
    </dgm:pt>
    <dgm:pt modelId="{2E8D78E8-8261-4E54-BB78-B9A2982A0A9C}" type="sibTrans" cxnId="{AC933659-72D0-4769-9C4B-A2FC5BED3A56}">
      <dgm:prSet/>
      <dgm:spPr/>
      <dgm:t>
        <a:bodyPr/>
        <a:lstStyle/>
        <a:p>
          <a:endParaRPr lang="en-US"/>
        </a:p>
      </dgm:t>
    </dgm:pt>
    <dgm:pt modelId="{39F3489F-28B9-439D-A711-5B3A12787C4E}">
      <dgm:prSet/>
      <dgm:spPr/>
      <dgm:t>
        <a:bodyPr/>
        <a:lstStyle/>
        <a:p>
          <a:r>
            <a:rPr lang="en-US" dirty="0"/>
            <a:t>Windows</a:t>
          </a:r>
        </a:p>
      </dgm:t>
    </dgm:pt>
    <dgm:pt modelId="{5B3EDADB-4076-4442-BF0C-966A5CA246C8}" type="parTrans" cxnId="{D62938B9-9D96-48B6-B35B-0D61F82CE829}">
      <dgm:prSet/>
      <dgm:spPr/>
      <dgm:t>
        <a:bodyPr/>
        <a:lstStyle/>
        <a:p>
          <a:endParaRPr lang="en-US"/>
        </a:p>
      </dgm:t>
    </dgm:pt>
    <dgm:pt modelId="{6B180638-A3C7-4639-873C-7E8420ACD443}" type="sibTrans" cxnId="{D62938B9-9D96-48B6-B35B-0D61F82CE829}">
      <dgm:prSet/>
      <dgm:spPr/>
      <dgm:t>
        <a:bodyPr/>
        <a:lstStyle/>
        <a:p>
          <a:endParaRPr lang="en-US"/>
        </a:p>
      </dgm:t>
    </dgm:pt>
    <dgm:pt modelId="{0DA0E599-4226-4315-9548-A2C0D88DC8B9}">
      <dgm:prSet/>
      <dgm:spPr/>
      <dgm:t>
        <a:bodyPr/>
        <a:lstStyle/>
        <a:p>
          <a:r>
            <a:rPr lang="en-US" dirty="0"/>
            <a:t>Android</a:t>
          </a:r>
        </a:p>
      </dgm:t>
    </dgm:pt>
    <dgm:pt modelId="{36D70A70-BFF4-4474-87CB-E54941AD4F90}" type="parTrans" cxnId="{157834E7-8850-42A2-8298-3589889914C9}">
      <dgm:prSet/>
      <dgm:spPr/>
      <dgm:t>
        <a:bodyPr/>
        <a:lstStyle/>
        <a:p>
          <a:endParaRPr lang="en-US"/>
        </a:p>
      </dgm:t>
    </dgm:pt>
    <dgm:pt modelId="{F144FB60-7A80-4104-A87D-35DCDF18D009}" type="sibTrans" cxnId="{157834E7-8850-42A2-8298-3589889914C9}">
      <dgm:prSet/>
      <dgm:spPr/>
      <dgm:t>
        <a:bodyPr/>
        <a:lstStyle/>
        <a:p>
          <a:endParaRPr lang="en-US"/>
        </a:p>
      </dgm:t>
    </dgm:pt>
    <dgm:pt modelId="{36F47153-DAF3-4FAD-8D22-66EB8928CD11}">
      <dgm:prSet/>
      <dgm:spPr/>
      <dgm:t>
        <a:bodyPr/>
        <a:lstStyle/>
        <a:p>
          <a:r>
            <a:rPr lang="en-US"/>
            <a:t>iOS</a:t>
          </a:r>
        </a:p>
      </dgm:t>
    </dgm:pt>
    <dgm:pt modelId="{CC272936-79C5-44BC-842F-01C6DBAB4A06}" type="parTrans" cxnId="{8A722617-3A67-4F8C-8783-1E3D176A9B06}">
      <dgm:prSet/>
      <dgm:spPr/>
      <dgm:t>
        <a:bodyPr/>
        <a:lstStyle/>
        <a:p>
          <a:endParaRPr lang="en-US"/>
        </a:p>
      </dgm:t>
    </dgm:pt>
    <dgm:pt modelId="{FB40DBFC-5FE6-4106-9598-CE376FBCB609}" type="sibTrans" cxnId="{8A722617-3A67-4F8C-8783-1E3D176A9B06}">
      <dgm:prSet/>
      <dgm:spPr/>
      <dgm:t>
        <a:bodyPr/>
        <a:lstStyle/>
        <a:p>
          <a:endParaRPr lang="en-US"/>
        </a:p>
      </dgm:t>
    </dgm:pt>
    <dgm:pt modelId="{CD5C03BD-1D6C-4D52-8309-428126FACDA4}">
      <dgm:prSet/>
      <dgm:spPr/>
      <dgm:t>
        <a:bodyPr/>
        <a:lstStyle/>
        <a:p>
          <a:r>
            <a:rPr lang="en-US"/>
            <a:t>MacOS</a:t>
          </a:r>
        </a:p>
      </dgm:t>
    </dgm:pt>
    <dgm:pt modelId="{02CCF551-B4BB-4FB0-8C8E-552771F561E3}" type="parTrans" cxnId="{8BC3AA75-6751-4A8F-B10B-23741A4273AB}">
      <dgm:prSet/>
      <dgm:spPr/>
      <dgm:t>
        <a:bodyPr/>
        <a:lstStyle/>
        <a:p>
          <a:endParaRPr lang="en-US"/>
        </a:p>
      </dgm:t>
    </dgm:pt>
    <dgm:pt modelId="{410B639C-7915-4022-BFDA-4EE862C2B9EC}" type="sibTrans" cxnId="{8BC3AA75-6751-4A8F-B10B-23741A4273AB}">
      <dgm:prSet/>
      <dgm:spPr/>
      <dgm:t>
        <a:bodyPr/>
        <a:lstStyle/>
        <a:p>
          <a:endParaRPr lang="en-US"/>
        </a:p>
      </dgm:t>
    </dgm:pt>
    <dgm:pt modelId="{C69E797B-4E1D-4B08-B5C0-A7BB125238A7}">
      <dgm:prSet/>
      <dgm:spPr/>
      <dgm:t>
        <a:bodyPr/>
        <a:lstStyle/>
        <a:p>
          <a:r>
            <a:rPr lang="en-US"/>
            <a:t>Linux</a:t>
          </a:r>
        </a:p>
      </dgm:t>
    </dgm:pt>
    <dgm:pt modelId="{49C3FD69-8B75-4037-B575-A8576FAB584E}" type="parTrans" cxnId="{FF38A4CC-B4B0-4B42-BA7C-93A2A46CA36D}">
      <dgm:prSet/>
      <dgm:spPr/>
      <dgm:t>
        <a:bodyPr/>
        <a:lstStyle/>
        <a:p>
          <a:endParaRPr lang="en-US"/>
        </a:p>
      </dgm:t>
    </dgm:pt>
    <dgm:pt modelId="{E519379B-CA28-4A00-9FC1-31216C3ED368}" type="sibTrans" cxnId="{FF38A4CC-B4B0-4B42-BA7C-93A2A46CA36D}">
      <dgm:prSet/>
      <dgm:spPr/>
      <dgm:t>
        <a:bodyPr/>
        <a:lstStyle/>
        <a:p>
          <a:endParaRPr lang="en-US"/>
        </a:p>
      </dgm:t>
    </dgm:pt>
    <dgm:pt modelId="{28880B52-1A14-4D5C-B312-7E03748C1DD4}" type="pres">
      <dgm:prSet presAssocID="{739D2267-5F30-47F6-826D-83B6EA8275F0}" presName="vert0" presStyleCnt="0">
        <dgm:presLayoutVars>
          <dgm:dir/>
          <dgm:animOne val="branch"/>
          <dgm:animLvl val="lvl"/>
        </dgm:presLayoutVars>
      </dgm:prSet>
      <dgm:spPr/>
    </dgm:pt>
    <dgm:pt modelId="{85AD56FD-C0AF-4632-BC8A-9E81BC237DF5}" type="pres">
      <dgm:prSet presAssocID="{D64E402F-21B2-458D-AFD4-3FB7275A4583}" presName="thickLine" presStyleLbl="alignNode1" presStyleIdx="0" presStyleCnt="1"/>
      <dgm:spPr/>
    </dgm:pt>
    <dgm:pt modelId="{BD529B25-77CC-48BA-ABCA-01B42E325208}" type="pres">
      <dgm:prSet presAssocID="{D64E402F-21B2-458D-AFD4-3FB7275A4583}" presName="horz1" presStyleCnt="0"/>
      <dgm:spPr/>
    </dgm:pt>
    <dgm:pt modelId="{07FF5FEB-8695-4CE1-A03D-4EB3B6856E52}" type="pres">
      <dgm:prSet presAssocID="{D64E402F-21B2-458D-AFD4-3FB7275A4583}" presName="tx1" presStyleLbl="revTx" presStyleIdx="0" presStyleCnt="6"/>
      <dgm:spPr/>
    </dgm:pt>
    <dgm:pt modelId="{11B027DF-6BAB-4237-A92A-4BA6D80D801E}" type="pres">
      <dgm:prSet presAssocID="{D64E402F-21B2-458D-AFD4-3FB7275A4583}" presName="vert1" presStyleCnt="0"/>
      <dgm:spPr/>
    </dgm:pt>
    <dgm:pt modelId="{A8F34D10-674A-4586-A903-C57FFCB1321E}" type="pres">
      <dgm:prSet presAssocID="{39F3489F-28B9-439D-A711-5B3A12787C4E}" presName="vertSpace2a" presStyleCnt="0"/>
      <dgm:spPr/>
    </dgm:pt>
    <dgm:pt modelId="{C89EBCB1-B355-4914-9043-AFDEF75162D0}" type="pres">
      <dgm:prSet presAssocID="{39F3489F-28B9-439D-A711-5B3A12787C4E}" presName="horz2" presStyleCnt="0"/>
      <dgm:spPr/>
    </dgm:pt>
    <dgm:pt modelId="{918C5CCC-D7B0-4EBC-A893-B37B9FE811DC}" type="pres">
      <dgm:prSet presAssocID="{39F3489F-28B9-439D-A711-5B3A12787C4E}" presName="horzSpace2" presStyleCnt="0"/>
      <dgm:spPr/>
    </dgm:pt>
    <dgm:pt modelId="{6A7DFF26-19B2-4BCF-8571-9E78123FB769}" type="pres">
      <dgm:prSet presAssocID="{39F3489F-28B9-439D-A711-5B3A12787C4E}" presName="tx2" presStyleLbl="revTx" presStyleIdx="1" presStyleCnt="6"/>
      <dgm:spPr/>
    </dgm:pt>
    <dgm:pt modelId="{51344C2F-9594-4077-861E-EEAF468EAEA8}" type="pres">
      <dgm:prSet presAssocID="{39F3489F-28B9-439D-A711-5B3A12787C4E}" presName="vert2" presStyleCnt="0"/>
      <dgm:spPr/>
    </dgm:pt>
    <dgm:pt modelId="{066C4B20-5C37-47B1-B164-95A67321BDE9}" type="pres">
      <dgm:prSet presAssocID="{39F3489F-28B9-439D-A711-5B3A12787C4E}" presName="thinLine2b" presStyleLbl="callout" presStyleIdx="0" presStyleCnt="5"/>
      <dgm:spPr/>
    </dgm:pt>
    <dgm:pt modelId="{398E3076-3344-4E49-9B7A-4E7F7BBD8A2D}" type="pres">
      <dgm:prSet presAssocID="{39F3489F-28B9-439D-A711-5B3A12787C4E}" presName="vertSpace2b" presStyleCnt="0"/>
      <dgm:spPr/>
    </dgm:pt>
    <dgm:pt modelId="{B47688D2-9A9B-4224-A251-5375B4A1BFAD}" type="pres">
      <dgm:prSet presAssocID="{0DA0E599-4226-4315-9548-A2C0D88DC8B9}" presName="horz2" presStyleCnt="0"/>
      <dgm:spPr/>
    </dgm:pt>
    <dgm:pt modelId="{DF476EBE-03FD-46D8-868E-03DF55A224AC}" type="pres">
      <dgm:prSet presAssocID="{0DA0E599-4226-4315-9548-A2C0D88DC8B9}" presName="horzSpace2" presStyleCnt="0"/>
      <dgm:spPr/>
    </dgm:pt>
    <dgm:pt modelId="{EB22E23C-BD85-4EC0-B9A9-E82340D55F5A}" type="pres">
      <dgm:prSet presAssocID="{0DA0E599-4226-4315-9548-A2C0D88DC8B9}" presName="tx2" presStyleLbl="revTx" presStyleIdx="2" presStyleCnt="6"/>
      <dgm:spPr/>
    </dgm:pt>
    <dgm:pt modelId="{FF8B23C1-F6AF-44F8-87EE-E33A1A6BC74E}" type="pres">
      <dgm:prSet presAssocID="{0DA0E599-4226-4315-9548-A2C0D88DC8B9}" presName="vert2" presStyleCnt="0"/>
      <dgm:spPr/>
    </dgm:pt>
    <dgm:pt modelId="{5060EF60-C933-49B5-AD63-A2E40AEFA8B7}" type="pres">
      <dgm:prSet presAssocID="{0DA0E599-4226-4315-9548-A2C0D88DC8B9}" presName="thinLine2b" presStyleLbl="callout" presStyleIdx="1" presStyleCnt="5"/>
      <dgm:spPr/>
    </dgm:pt>
    <dgm:pt modelId="{D4DFFF97-155B-496D-A5FD-2512FC2202DD}" type="pres">
      <dgm:prSet presAssocID="{0DA0E599-4226-4315-9548-A2C0D88DC8B9}" presName="vertSpace2b" presStyleCnt="0"/>
      <dgm:spPr/>
    </dgm:pt>
    <dgm:pt modelId="{4280D7C2-9814-4F43-B55C-F388C1F5FA46}" type="pres">
      <dgm:prSet presAssocID="{36F47153-DAF3-4FAD-8D22-66EB8928CD11}" presName="horz2" presStyleCnt="0"/>
      <dgm:spPr/>
    </dgm:pt>
    <dgm:pt modelId="{7D7A85E7-CAAC-473E-A554-F138006700BF}" type="pres">
      <dgm:prSet presAssocID="{36F47153-DAF3-4FAD-8D22-66EB8928CD11}" presName="horzSpace2" presStyleCnt="0"/>
      <dgm:spPr/>
    </dgm:pt>
    <dgm:pt modelId="{C06F16A9-B75B-4B43-86C2-34F2B1A73922}" type="pres">
      <dgm:prSet presAssocID="{36F47153-DAF3-4FAD-8D22-66EB8928CD11}" presName="tx2" presStyleLbl="revTx" presStyleIdx="3" presStyleCnt="6"/>
      <dgm:spPr/>
    </dgm:pt>
    <dgm:pt modelId="{806B9D5F-F579-4113-9FAE-44559F45FD32}" type="pres">
      <dgm:prSet presAssocID="{36F47153-DAF3-4FAD-8D22-66EB8928CD11}" presName="vert2" presStyleCnt="0"/>
      <dgm:spPr/>
    </dgm:pt>
    <dgm:pt modelId="{2B921289-DD89-4D3F-882A-93A17A7E2F08}" type="pres">
      <dgm:prSet presAssocID="{36F47153-DAF3-4FAD-8D22-66EB8928CD11}" presName="thinLine2b" presStyleLbl="callout" presStyleIdx="2" presStyleCnt="5"/>
      <dgm:spPr/>
    </dgm:pt>
    <dgm:pt modelId="{F6B66CE5-2426-4AA5-A056-F9D9E0DDFD47}" type="pres">
      <dgm:prSet presAssocID="{36F47153-DAF3-4FAD-8D22-66EB8928CD11}" presName="vertSpace2b" presStyleCnt="0"/>
      <dgm:spPr/>
    </dgm:pt>
    <dgm:pt modelId="{4D6CC517-D41D-4652-91B0-1231DBCDFD9F}" type="pres">
      <dgm:prSet presAssocID="{CD5C03BD-1D6C-4D52-8309-428126FACDA4}" presName="horz2" presStyleCnt="0"/>
      <dgm:spPr/>
    </dgm:pt>
    <dgm:pt modelId="{EBE361D4-5A52-4642-A3C7-AD4B4194FBF4}" type="pres">
      <dgm:prSet presAssocID="{CD5C03BD-1D6C-4D52-8309-428126FACDA4}" presName="horzSpace2" presStyleCnt="0"/>
      <dgm:spPr/>
    </dgm:pt>
    <dgm:pt modelId="{4CEB3979-4732-4DD9-B4CF-82A7E1FF687B}" type="pres">
      <dgm:prSet presAssocID="{CD5C03BD-1D6C-4D52-8309-428126FACDA4}" presName="tx2" presStyleLbl="revTx" presStyleIdx="4" presStyleCnt="6"/>
      <dgm:spPr/>
    </dgm:pt>
    <dgm:pt modelId="{77BCB574-11E2-49A3-B9CB-1E47B89B54BD}" type="pres">
      <dgm:prSet presAssocID="{CD5C03BD-1D6C-4D52-8309-428126FACDA4}" presName="vert2" presStyleCnt="0"/>
      <dgm:spPr/>
    </dgm:pt>
    <dgm:pt modelId="{52694D52-4951-44EA-B252-96B411465A18}" type="pres">
      <dgm:prSet presAssocID="{CD5C03BD-1D6C-4D52-8309-428126FACDA4}" presName="thinLine2b" presStyleLbl="callout" presStyleIdx="3" presStyleCnt="5"/>
      <dgm:spPr/>
    </dgm:pt>
    <dgm:pt modelId="{B5A88693-2EBF-4CE0-B63A-65C7D086D693}" type="pres">
      <dgm:prSet presAssocID="{CD5C03BD-1D6C-4D52-8309-428126FACDA4}" presName="vertSpace2b" presStyleCnt="0"/>
      <dgm:spPr/>
    </dgm:pt>
    <dgm:pt modelId="{4A34B776-0C64-4E4C-A428-C344A45D5D90}" type="pres">
      <dgm:prSet presAssocID="{C69E797B-4E1D-4B08-B5C0-A7BB125238A7}" presName="horz2" presStyleCnt="0"/>
      <dgm:spPr/>
    </dgm:pt>
    <dgm:pt modelId="{FE413FA5-705D-42A4-A4B7-7039E14A6643}" type="pres">
      <dgm:prSet presAssocID="{C69E797B-4E1D-4B08-B5C0-A7BB125238A7}" presName="horzSpace2" presStyleCnt="0"/>
      <dgm:spPr/>
    </dgm:pt>
    <dgm:pt modelId="{979D7871-9800-41C2-9C5E-0BF7D9D66563}" type="pres">
      <dgm:prSet presAssocID="{C69E797B-4E1D-4B08-B5C0-A7BB125238A7}" presName="tx2" presStyleLbl="revTx" presStyleIdx="5" presStyleCnt="6"/>
      <dgm:spPr/>
    </dgm:pt>
    <dgm:pt modelId="{937985E2-B043-4E6A-916A-E1CC9BFB2B34}" type="pres">
      <dgm:prSet presAssocID="{C69E797B-4E1D-4B08-B5C0-A7BB125238A7}" presName="vert2" presStyleCnt="0"/>
      <dgm:spPr/>
    </dgm:pt>
    <dgm:pt modelId="{A178A83F-FA01-44E9-8BBE-6A54456CBC2D}" type="pres">
      <dgm:prSet presAssocID="{C69E797B-4E1D-4B08-B5C0-A7BB125238A7}" presName="thinLine2b" presStyleLbl="callout" presStyleIdx="4" presStyleCnt="5"/>
      <dgm:spPr/>
    </dgm:pt>
    <dgm:pt modelId="{9A066B0A-4576-4947-9344-91684C77217F}" type="pres">
      <dgm:prSet presAssocID="{C69E797B-4E1D-4B08-B5C0-A7BB125238A7}" presName="vertSpace2b" presStyleCnt="0"/>
      <dgm:spPr/>
    </dgm:pt>
  </dgm:ptLst>
  <dgm:cxnLst>
    <dgm:cxn modelId="{8A722617-3A67-4F8C-8783-1E3D176A9B06}" srcId="{D64E402F-21B2-458D-AFD4-3FB7275A4583}" destId="{36F47153-DAF3-4FAD-8D22-66EB8928CD11}" srcOrd="2" destOrd="0" parTransId="{CC272936-79C5-44BC-842F-01C6DBAB4A06}" sibTransId="{FB40DBFC-5FE6-4106-9598-CE376FBCB609}"/>
    <dgm:cxn modelId="{2FD88366-D0D0-47C1-839A-561AF7E3C2D5}" type="presOf" srcId="{39F3489F-28B9-439D-A711-5B3A12787C4E}" destId="{6A7DFF26-19B2-4BCF-8571-9E78123FB769}" srcOrd="0" destOrd="0" presId="urn:microsoft.com/office/officeart/2008/layout/LinedList"/>
    <dgm:cxn modelId="{8BC3AA75-6751-4A8F-B10B-23741A4273AB}" srcId="{D64E402F-21B2-458D-AFD4-3FB7275A4583}" destId="{CD5C03BD-1D6C-4D52-8309-428126FACDA4}" srcOrd="3" destOrd="0" parTransId="{02CCF551-B4BB-4FB0-8C8E-552771F561E3}" sibTransId="{410B639C-7915-4022-BFDA-4EE862C2B9EC}"/>
    <dgm:cxn modelId="{AC933659-72D0-4769-9C4B-A2FC5BED3A56}" srcId="{739D2267-5F30-47F6-826D-83B6EA8275F0}" destId="{D64E402F-21B2-458D-AFD4-3FB7275A4583}" srcOrd="0" destOrd="0" parTransId="{D37DA10C-C0A8-4E40-B66A-D3A191D1A0E5}" sibTransId="{2E8D78E8-8261-4E54-BB78-B9A2982A0A9C}"/>
    <dgm:cxn modelId="{D62938B9-9D96-48B6-B35B-0D61F82CE829}" srcId="{D64E402F-21B2-458D-AFD4-3FB7275A4583}" destId="{39F3489F-28B9-439D-A711-5B3A12787C4E}" srcOrd="0" destOrd="0" parTransId="{5B3EDADB-4076-4442-BF0C-966A5CA246C8}" sibTransId="{6B180638-A3C7-4639-873C-7E8420ACD443}"/>
    <dgm:cxn modelId="{E1F122BB-DC79-41FB-B58F-A9331C280405}" type="presOf" srcId="{CD5C03BD-1D6C-4D52-8309-428126FACDA4}" destId="{4CEB3979-4732-4DD9-B4CF-82A7E1FF687B}" srcOrd="0" destOrd="0" presId="urn:microsoft.com/office/officeart/2008/layout/LinedList"/>
    <dgm:cxn modelId="{8EF2FBC5-B24F-481A-91C5-AF6DEB8C6BA4}" type="presOf" srcId="{36F47153-DAF3-4FAD-8D22-66EB8928CD11}" destId="{C06F16A9-B75B-4B43-86C2-34F2B1A73922}" srcOrd="0" destOrd="0" presId="urn:microsoft.com/office/officeart/2008/layout/LinedList"/>
    <dgm:cxn modelId="{FF38A4CC-B4B0-4B42-BA7C-93A2A46CA36D}" srcId="{D64E402F-21B2-458D-AFD4-3FB7275A4583}" destId="{C69E797B-4E1D-4B08-B5C0-A7BB125238A7}" srcOrd="4" destOrd="0" parTransId="{49C3FD69-8B75-4037-B575-A8576FAB584E}" sibTransId="{E519379B-CA28-4A00-9FC1-31216C3ED368}"/>
    <dgm:cxn modelId="{58EC43D2-C9E5-4687-A13E-C2D2781F5DB1}" type="presOf" srcId="{739D2267-5F30-47F6-826D-83B6EA8275F0}" destId="{28880B52-1A14-4D5C-B312-7E03748C1DD4}" srcOrd="0" destOrd="0" presId="urn:microsoft.com/office/officeart/2008/layout/LinedList"/>
    <dgm:cxn modelId="{87DE0AD6-09E3-4C93-A373-0994C0A87E90}" type="presOf" srcId="{D64E402F-21B2-458D-AFD4-3FB7275A4583}" destId="{07FF5FEB-8695-4CE1-A03D-4EB3B6856E52}" srcOrd="0" destOrd="0" presId="urn:microsoft.com/office/officeart/2008/layout/LinedList"/>
    <dgm:cxn modelId="{157834E7-8850-42A2-8298-3589889914C9}" srcId="{D64E402F-21B2-458D-AFD4-3FB7275A4583}" destId="{0DA0E599-4226-4315-9548-A2C0D88DC8B9}" srcOrd="1" destOrd="0" parTransId="{36D70A70-BFF4-4474-87CB-E54941AD4F90}" sibTransId="{F144FB60-7A80-4104-A87D-35DCDF18D009}"/>
    <dgm:cxn modelId="{7D7E5CF5-C3E8-4A57-BBE6-2CF79C99C25A}" type="presOf" srcId="{0DA0E599-4226-4315-9548-A2C0D88DC8B9}" destId="{EB22E23C-BD85-4EC0-B9A9-E82340D55F5A}" srcOrd="0" destOrd="0" presId="urn:microsoft.com/office/officeart/2008/layout/LinedList"/>
    <dgm:cxn modelId="{FFE691F7-762E-4647-BEC3-AB0E1D364A66}" type="presOf" srcId="{C69E797B-4E1D-4B08-B5C0-A7BB125238A7}" destId="{979D7871-9800-41C2-9C5E-0BF7D9D66563}" srcOrd="0" destOrd="0" presId="urn:microsoft.com/office/officeart/2008/layout/LinedList"/>
    <dgm:cxn modelId="{F1CD8C2E-7DF1-4931-9301-406BAEA2DBA6}" type="presParOf" srcId="{28880B52-1A14-4D5C-B312-7E03748C1DD4}" destId="{85AD56FD-C0AF-4632-BC8A-9E81BC237DF5}" srcOrd="0" destOrd="0" presId="urn:microsoft.com/office/officeart/2008/layout/LinedList"/>
    <dgm:cxn modelId="{D8218FE6-A5D1-4D83-9D53-818B0E0ED838}" type="presParOf" srcId="{28880B52-1A14-4D5C-B312-7E03748C1DD4}" destId="{BD529B25-77CC-48BA-ABCA-01B42E325208}" srcOrd="1" destOrd="0" presId="urn:microsoft.com/office/officeart/2008/layout/LinedList"/>
    <dgm:cxn modelId="{E57F2333-92D4-4D4D-B606-00B67FDE2702}" type="presParOf" srcId="{BD529B25-77CC-48BA-ABCA-01B42E325208}" destId="{07FF5FEB-8695-4CE1-A03D-4EB3B6856E52}" srcOrd="0" destOrd="0" presId="urn:microsoft.com/office/officeart/2008/layout/LinedList"/>
    <dgm:cxn modelId="{F42A8CB6-7AD0-44DC-8D90-9C79F226F1F4}" type="presParOf" srcId="{BD529B25-77CC-48BA-ABCA-01B42E325208}" destId="{11B027DF-6BAB-4237-A92A-4BA6D80D801E}" srcOrd="1" destOrd="0" presId="urn:microsoft.com/office/officeart/2008/layout/LinedList"/>
    <dgm:cxn modelId="{13F720B8-8A2A-46D8-A755-8ADAFA22B9D8}" type="presParOf" srcId="{11B027DF-6BAB-4237-A92A-4BA6D80D801E}" destId="{A8F34D10-674A-4586-A903-C57FFCB1321E}" srcOrd="0" destOrd="0" presId="urn:microsoft.com/office/officeart/2008/layout/LinedList"/>
    <dgm:cxn modelId="{BC2B3325-9B0C-47B2-B6E1-E1B3462B9FF8}" type="presParOf" srcId="{11B027DF-6BAB-4237-A92A-4BA6D80D801E}" destId="{C89EBCB1-B355-4914-9043-AFDEF75162D0}" srcOrd="1" destOrd="0" presId="urn:microsoft.com/office/officeart/2008/layout/LinedList"/>
    <dgm:cxn modelId="{40AA3A7D-2589-44E6-A7E5-F41C7C3DF7B5}" type="presParOf" srcId="{C89EBCB1-B355-4914-9043-AFDEF75162D0}" destId="{918C5CCC-D7B0-4EBC-A893-B37B9FE811DC}" srcOrd="0" destOrd="0" presId="urn:microsoft.com/office/officeart/2008/layout/LinedList"/>
    <dgm:cxn modelId="{4189B209-F7C4-4481-9766-D39F734873D0}" type="presParOf" srcId="{C89EBCB1-B355-4914-9043-AFDEF75162D0}" destId="{6A7DFF26-19B2-4BCF-8571-9E78123FB769}" srcOrd="1" destOrd="0" presId="urn:microsoft.com/office/officeart/2008/layout/LinedList"/>
    <dgm:cxn modelId="{61223D13-C817-44FC-8A8B-F0ABDF25910D}" type="presParOf" srcId="{C89EBCB1-B355-4914-9043-AFDEF75162D0}" destId="{51344C2F-9594-4077-861E-EEAF468EAEA8}" srcOrd="2" destOrd="0" presId="urn:microsoft.com/office/officeart/2008/layout/LinedList"/>
    <dgm:cxn modelId="{AA8F176A-FE2B-4FD9-AAEB-E922A96DDD83}" type="presParOf" srcId="{11B027DF-6BAB-4237-A92A-4BA6D80D801E}" destId="{066C4B20-5C37-47B1-B164-95A67321BDE9}" srcOrd="2" destOrd="0" presId="urn:microsoft.com/office/officeart/2008/layout/LinedList"/>
    <dgm:cxn modelId="{6DC56EEE-8990-421D-A7AB-750A486268BE}" type="presParOf" srcId="{11B027DF-6BAB-4237-A92A-4BA6D80D801E}" destId="{398E3076-3344-4E49-9B7A-4E7F7BBD8A2D}" srcOrd="3" destOrd="0" presId="urn:microsoft.com/office/officeart/2008/layout/LinedList"/>
    <dgm:cxn modelId="{D69566A3-20E0-46A5-B0D0-376389821FA2}" type="presParOf" srcId="{11B027DF-6BAB-4237-A92A-4BA6D80D801E}" destId="{B47688D2-9A9B-4224-A251-5375B4A1BFAD}" srcOrd="4" destOrd="0" presId="urn:microsoft.com/office/officeart/2008/layout/LinedList"/>
    <dgm:cxn modelId="{74E6F9A0-9891-459E-A5AB-65C8C75C1809}" type="presParOf" srcId="{B47688D2-9A9B-4224-A251-5375B4A1BFAD}" destId="{DF476EBE-03FD-46D8-868E-03DF55A224AC}" srcOrd="0" destOrd="0" presId="urn:microsoft.com/office/officeart/2008/layout/LinedList"/>
    <dgm:cxn modelId="{01A61C8C-98C3-452A-BF6C-31FB9A6B0779}" type="presParOf" srcId="{B47688D2-9A9B-4224-A251-5375B4A1BFAD}" destId="{EB22E23C-BD85-4EC0-B9A9-E82340D55F5A}" srcOrd="1" destOrd="0" presId="urn:microsoft.com/office/officeart/2008/layout/LinedList"/>
    <dgm:cxn modelId="{0B7FFA6C-E951-4606-BFED-8E7263C98B24}" type="presParOf" srcId="{B47688D2-9A9B-4224-A251-5375B4A1BFAD}" destId="{FF8B23C1-F6AF-44F8-87EE-E33A1A6BC74E}" srcOrd="2" destOrd="0" presId="urn:microsoft.com/office/officeart/2008/layout/LinedList"/>
    <dgm:cxn modelId="{303308E9-6945-4A69-AE8F-7D9D4CE0CE7C}" type="presParOf" srcId="{11B027DF-6BAB-4237-A92A-4BA6D80D801E}" destId="{5060EF60-C933-49B5-AD63-A2E40AEFA8B7}" srcOrd="5" destOrd="0" presId="urn:microsoft.com/office/officeart/2008/layout/LinedList"/>
    <dgm:cxn modelId="{E64B37C6-06D5-497F-B781-8F39156B234D}" type="presParOf" srcId="{11B027DF-6BAB-4237-A92A-4BA6D80D801E}" destId="{D4DFFF97-155B-496D-A5FD-2512FC2202DD}" srcOrd="6" destOrd="0" presId="urn:microsoft.com/office/officeart/2008/layout/LinedList"/>
    <dgm:cxn modelId="{1292D84D-D908-4121-8115-C3F8D004930B}" type="presParOf" srcId="{11B027DF-6BAB-4237-A92A-4BA6D80D801E}" destId="{4280D7C2-9814-4F43-B55C-F388C1F5FA46}" srcOrd="7" destOrd="0" presId="urn:microsoft.com/office/officeart/2008/layout/LinedList"/>
    <dgm:cxn modelId="{3E54AAEE-430B-4202-B1C5-CE125B611335}" type="presParOf" srcId="{4280D7C2-9814-4F43-B55C-F388C1F5FA46}" destId="{7D7A85E7-CAAC-473E-A554-F138006700BF}" srcOrd="0" destOrd="0" presId="urn:microsoft.com/office/officeart/2008/layout/LinedList"/>
    <dgm:cxn modelId="{B2CBEBEC-5E9A-45E2-B21E-8B7BCD8DEDD3}" type="presParOf" srcId="{4280D7C2-9814-4F43-B55C-F388C1F5FA46}" destId="{C06F16A9-B75B-4B43-86C2-34F2B1A73922}" srcOrd="1" destOrd="0" presId="urn:microsoft.com/office/officeart/2008/layout/LinedList"/>
    <dgm:cxn modelId="{EE133C9D-2D72-4956-8B25-AFB5E1C23F50}" type="presParOf" srcId="{4280D7C2-9814-4F43-B55C-F388C1F5FA46}" destId="{806B9D5F-F579-4113-9FAE-44559F45FD32}" srcOrd="2" destOrd="0" presId="urn:microsoft.com/office/officeart/2008/layout/LinedList"/>
    <dgm:cxn modelId="{A6AFDC1A-D4E9-4636-A4AD-5D4D4C43EC3F}" type="presParOf" srcId="{11B027DF-6BAB-4237-A92A-4BA6D80D801E}" destId="{2B921289-DD89-4D3F-882A-93A17A7E2F08}" srcOrd="8" destOrd="0" presId="urn:microsoft.com/office/officeart/2008/layout/LinedList"/>
    <dgm:cxn modelId="{63475D2B-FB87-4748-B9F2-5EC3C47997F0}" type="presParOf" srcId="{11B027DF-6BAB-4237-A92A-4BA6D80D801E}" destId="{F6B66CE5-2426-4AA5-A056-F9D9E0DDFD47}" srcOrd="9" destOrd="0" presId="urn:microsoft.com/office/officeart/2008/layout/LinedList"/>
    <dgm:cxn modelId="{C70D3E48-FBC7-4E40-A8D4-4A5361F77024}" type="presParOf" srcId="{11B027DF-6BAB-4237-A92A-4BA6D80D801E}" destId="{4D6CC517-D41D-4652-91B0-1231DBCDFD9F}" srcOrd="10" destOrd="0" presId="urn:microsoft.com/office/officeart/2008/layout/LinedList"/>
    <dgm:cxn modelId="{B47D5917-276F-4966-98DA-7C6C22226A33}" type="presParOf" srcId="{4D6CC517-D41D-4652-91B0-1231DBCDFD9F}" destId="{EBE361D4-5A52-4642-A3C7-AD4B4194FBF4}" srcOrd="0" destOrd="0" presId="urn:microsoft.com/office/officeart/2008/layout/LinedList"/>
    <dgm:cxn modelId="{E05D736F-23EB-4FE0-99CE-A268F8BBF912}" type="presParOf" srcId="{4D6CC517-D41D-4652-91B0-1231DBCDFD9F}" destId="{4CEB3979-4732-4DD9-B4CF-82A7E1FF687B}" srcOrd="1" destOrd="0" presId="urn:microsoft.com/office/officeart/2008/layout/LinedList"/>
    <dgm:cxn modelId="{602A04A2-C504-4D5E-A510-154624258379}" type="presParOf" srcId="{4D6CC517-D41D-4652-91B0-1231DBCDFD9F}" destId="{77BCB574-11E2-49A3-B9CB-1E47B89B54BD}" srcOrd="2" destOrd="0" presId="urn:microsoft.com/office/officeart/2008/layout/LinedList"/>
    <dgm:cxn modelId="{CBF6386A-2739-4007-9ADC-5972E4F0747F}" type="presParOf" srcId="{11B027DF-6BAB-4237-A92A-4BA6D80D801E}" destId="{52694D52-4951-44EA-B252-96B411465A18}" srcOrd="11" destOrd="0" presId="urn:microsoft.com/office/officeart/2008/layout/LinedList"/>
    <dgm:cxn modelId="{82511E80-9C28-4597-8E98-5EF168432C49}" type="presParOf" srcId="{11B027DF-6BAB-4237-A92A-4BA6D80D801E}" destId="{B5A88693-2EBF-4CE0-B63A-65C7D086D693}" srcOrd="12" destOrd="0" presId="urn:microsoft.com/office/officeart/2008/layout/LinedList"/>
    <dgm:cxn modelId="{ABAFD437-F675-4F5B-B6B9-A79B74A4FE40}" type="presParOf" srcId="{11B027DF-6BAB-4237-A92A-4BA6D80D801E}" destId="{4A34B776-0C64-4E4C-A428-C344A45D5D90}" srcOrd="13" destOrd="0" presId="urn:microsoft.com/office/officeart/2008/layout/LinedList"/>
    <dgm:cxn modelId="{88B46D90-6256-4DF0-8739-40B5FC4EA579}" type="presParOf" srcId="{4A34B776-0C64-4E4C-A428-C344A45D5D90}" destId="{FE413FA5-705D-42A4-A4B7-7039E14A6643}" srcOrd="0" destOrd="0" presId="urn:microsoft.com/office/officeart/2008/layout/LinedList"/>
    <dgm:cxn modelId="{A58859F5-9452-4E56-809B-C92C5DC8733E}" type="presParOf" srcId="{4A34B776-0C64-4E4C-A428-C344A45D5D90}" destId="{979D7871-9800-41C2-9C5E-0BF7D9D66563}" srcOrd="1" destOrd="0" presId="urn:microsoft.com/office/officeart/2008/layout/LinedList"/>
    <dgm:cxn modelId="{228338BA-B61C-449E-8FA9-DD9FD976E196}" type="presParOf" srcId="{4A34B776-0C64-4E4C-A428-C344A45D5D90}" destId="{937985E2-B043-4E6A-916A-E1CC9BFB2B34}" srcOrd="2" destOrd="0" presId="urn:microsoft.com/office/officeart/2008/layout/LinedList"/>
    <dgm:cxn modelId="{15365561-8BA9-4666-98D2-0BB6B74DF2A6}" type="presParOf" srcId="{11B027DF-6BAB-4237-A92A-4BA6D80D801E}" destId="{A178A83F-FA01-44E9-8BBE-6A54456CBC2D}" srcOrd="14" destOrd="0" presId="urn:microsoft.com/office/officeart/2008/layout/LinedList"/>
    <dgm:cxn modelId="{AA801328-C705-49D5-AC83-76249D3D6E34}" type="presParOf" srcId="{11B027DF-6BAB-4237-A92A-4BA6D80D801E}" destId="{9A066B0A-4576-4947-9344-91684C77217F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9D2267-5F30-47F6-826D-83B6EA8275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163504-84D4-4A6C-B7BE-01F060818255}">
      <dgm:prSet/>
      <dgm:spPr/>
      <dgm:t>
        <a:bodyPr/>
        <a:lstStyle/>
        <a:p>
          <a:r>
            <a:rPr lang="en-US" dirty="0"/>
            <a:t>Runtime</a:t>
          </a:r>
        </a:p>
      </dgm:t>
    </dgm:pt>
    <dgm:pt modelId="{2BD1DA05-C77B-4232-8AAC-FA68797559A0}" type="parTrans" cxnId="{9FAD4236-816D-4BD4-9797-736332BD3DEA}">
      <dgm:prSet/>
      <dgm:spPr/>
      <dgm:t>
        <a:bodyPr/>
        <a:lstStyle/>
        <a:p>
          <a:endParaRPr lang="en-US"/>
        </a:p>
      </dgm:t>
    </dgm:pt>
    <dgm:pt modelId="{A01ABEF9-E863-4301-8A4B-1D7B741E43D5}" type="sibTrans" cxnId="{9FAD4236-816D-4BD4-9797-736332BD3DEA}">
      <dgm:prSet/>
      <dgm:spPr/>
      <dgm:t>
        <a:bodyPr/>
        <a:lstStyle/>
        <a:p>
          <a:endParaRPr lang="en-US"/>
        </a:p>
      </dgm:t>
    </dgm:pt>
    <dgm:pt modelId="{FDCC32A4-245B-401D-AE67-812A6C75B109}">
      <dgm:prSet/>
      <dgm:spPr/>
      <dgm:t>
        <a:bodyPr/>
        <a:lstStyle/>
        <a:p>
          <a:r>
            <a:rPr lang="en-US" dirty="0"/>
            <a:t>.NET</a:t>
          </a:r>
        </a:p>
      </dgm:t>
    </dgm:pt>
    <dgm:pt modelId="{8717ABF5-E785-4926-A5CD-EB7C5D9F2A4C}" type="parTrans" cxnId="{1A6D9A26-5DB9-4DEB-A683-FEDF176E76E6}">
      <dgm:prSet/>
      <dgm:spPr/>
      <dgm:t>
        <a:bodyPr/>
        <a:lstStyle/>
        <a:p>
          <a:endParaRPr lang="en-US"/>
        </a:p>
      </dgm:t>
    </dgm:pt>
    <dgm:pt modelId="{16C76A0B-6B48-438C-94B6-09F71AB47FC0}" type="sibTrans" cxnId="{1A6D9A26-5DB9-4DEB-A683-FEDF176E76E6}">
      <dgm:prSet/>
      <dgm:spPr/>
      <dgm:t>
        <a:bodyPr/>
        <a:lstStyle/>
        <a:p>
          <a:endParaRPr lang="en-US"/>
        </a:p>
      </dgm:t>
    </dgm:pt>
    <dgm:pt modelId="{0F78CF88-5F37-4B9F-98AE-83F17D9F2792}">
      <dgm:prSet/>
      <dgm:spPr/>
      <dgm:t>
        <a:bodyPr/>
        <a:lstStyle/>
        <a:p>
          <a:r>
            <a:rPr lang="en-US" dirty="0"/>
            <a:t>WinRT</a:t>
          </a:r>
        </a:p>
      </dgm:t>
    </dgm:pt>
    <dgm:pt modelId="{2DC52C32-7A19-4E61-8EAA-59B3F168574F}" type="parTrans" cxnId="{37D8DE5A-9BB1-4650-88D8-FC7DCD4D59A0}">
      <dgm:prSet/>
      <dgm:spPr/>
      <dgm:t>
        <a:bodyPr/>
        <a:lstStyle/>
        <a:p>
          <a:endParaRPr lang="en-US"/>
        </a:p>
      </dgm:t>
    </dgm:pt>
    <dgm:pt modelId="{501D97AC-B3FA-4EC9-A348-FF04D83A1F22}" type="sibTrans" cxnId="{37D8DE5A-9BB1-4650-88D8-FC7DCD4D59A0}">
      <dgm:prSet/>
      <dgm:spPr/>
      <dgm:t>
        <a:bodyPr/>
        <a:lstStyle/>
        <a:p>
          <a:endParaRPr lang="en-US"/>
        </a:p>
      </dgm:t>
    </dgm:pt>
    <dgm:pt modelId="{416DAB61-055B-4B8F-B165-CC526D890D0C}">
      <dgm:prSet/>
      <dgm:spPr/>
      <dgm:t>
        <a:bodyPr/>
        <a:lstStyle/>
        <a:p>
          <a:r>
            <a:rPr lang="en-US" dirty="0" err="1"/>
            <a:t>Xamarin.Android</a:t>
          </a:r>
          <a:endParaRPr lang="en-US" dirty="0"/>
        </a:p>
      </dgm:t>
    </dgm:pt>
    <dgm:pt modelId="{8D56B594-F0F8-4A14-913E-8DC4976F9052}" type="parTrans" cxnId="{C1E5509A-1887-48F3-9E43-E6B4CC4A85DF}">
      <dgm:prSet/>
      <dgm:spPr/>
      <dgm:t>
        <a:bodyPr/>
        <a:lstStyle/>
        <a:p>
          <a:endParaRPr lang="en-US"/>
        </a:p>
      </dgm:t>
    </dgm:pt>
    <dgm:pt modelId="{47E80B4F-243E-49CA-B19D-2F3CDED1A152}" type="sibTrans" cxnId="{C1E5509A-1887-48F3-9E43-E6B4CC4A85DF}">
      <dgm:prSet/>
      <dgm:spPr/>
      <dgm:t>
        <a:bodyPr/>
        <a:lstStyle/>
        <a:p>
          <a:endParaRPr lang="en-US"/>
        </a:p>
      </dgm:t>
    </dgm:pt>
    <dgm:pt modelId="{2A31EFD9-5C11-4C78-A102-16CC0FF6E23D}">
      <dgm:prSet/>
      <dgm:spPr/>
      <dgm:t>
        <a:bodyPr/>
        <a:lstStyle/>
        <a:p>
          <a:r>
            <a:rPr lang="en-US" dirty="0" err="1"/>
            <a:t>Xamarin.iOS</a:t>
          </a:r>
          <a:endParaRPr lang="en-US" dirty="0"/>
        </a:p>
      </dgm:t>
    </dgm:pt>
    <dgm:pt modelId="{CE16443D-8E24-47A3-AFDD-2DB30077B893}" type="parTrans" cxnId="{7ACD5556-2970-47A0-ABB5-7D882C0FA59A}">
      <dgm:prSet/>
      <dgm:spPr/>
      <dgm:t>
        <a:bodyPr/>
        <a:lstStyle/>
        <a:p>
          <a:endParaRPr lang="en-US"/>
        </a:p>
      </dgm:t>
    </dgm:pt>
    <dgm:pt modelId="{21B2BE8F-E362-4923-B198-D09F189F652B}" type="sibTrans" cxnId="{7ACD5556-2970-47A0-ABB5-7D882C0FA59A}">
      <dgm:prSet/>
      <dgm:spPr/>
      <dgm:t>
        <a:bodyPr/>
        <a:lstStyle/>
        <a:p>
          <a:endParaRPr lang="en-US"/>
        </a:p>
      </dgm:t>
    </dgm:pt>
    <dgm:pt modelId="{77C9321D-C8E1-4D6B-B5B3-308AFA7E8D06}">
      <dgm:prSet/>
      <dgm:spPr/>
      <dgm:t>
        <a:bodyPr/>
        <a:lstStyle/>
        <a:p>
          <a:r>
            <a:rPr lang="en-US" dirty="0" err="1"/>
            <a:t>Xamarin.Mac</a:t>
          </a:r>
          <a:endParaRPr lang="en-US" dirty="0"/>
        </a:p>
      </dgm:t>
    </dgm:pt>
    <dgm:pt modelId="{CCB4E69C-3717-4BFB-BF3D-BCF80078980B}" type="parTrans" cxnId="{5388C175-E058-46CE-AEFA-35C75A4B35B6}">
      <dgm:prSet/>
      <dgm:spPr/>
      <dgm:t>
        <a:bodyPr/>
        <a:lstStyle/>
        <a:p>
          <a:endParaRPr lang="en-US"/>
        </a:p>
      </dgm:t>
    </dgm:pt>
    <dgm:pt modelId="{A7A59AE3-054D-429E-B537-13F524662BF1}" type="sibTrans" cxnId="{5388C175-E058-46CE-AEFA-35C75A4B35B6}">
      <dgm:prSet/>
      <dgm:spPr/>
      <dgm:t>
        <a:bodyPr/>
        <a:lstStyle/>
        <a:p>
          <a:endParaRPr lang="en-US"/>
        </a:p>
      </dgm:t>
    </dgm:pt>
    <dgm:pt modelId="{15D79871-A415-45BB-9412-5331C7BD32EA}">
      <dgm:prSet/>
      <dgm:spPr/>
      <dgm:t>
        <a:bodyPr/>
        <a:lstStyle/>
        <a:p>
          <a:r>
            <a:rPr lang="en-US" dirty="0" err="1"/>
            <a:t>DotNetCore</a:t>
          </a:r>
          <a:endParaRPr lang="en-US" dirty="0"/>
        </a:p>
      </dgm:t>
    </dgm:pt>
    <dgm:pt modelId="{3AC3BF47-270A-4782-BEE8-DB4349DAB439}" type="parTrans" cxnId="{007A99BE-0D58-4DB2-B8A9-9BE8300B3E0A}">
      <dgm:prSet/>
      <dgm:spPr/>
      <dgm:t>
        <a:bodyPr/>
        <a:lstStyle/>
        <a:p>
          <a:endParaRPr lang="en-US"/>
        </a:p>
      </dgm:t>
    </dgm:pt>
    <dgm:pt modelId="{EAB6B3BF-0F44-4CBB-84AE-3AF353384047}" type="sibTrans" cxnId="{007A99BE-0D58-4DB2-B8A9-9BE8300B3E0A}">
      <dgm:prSet/>
      <dgm:spPr/>
      <dgm:t>
        <a:bodyPr/>
        <a:lstStyle/>
        <a:p>
          <a:endParaRPr lang="en-US"/>
        </a:p>
      </dgm:t>
    </dgm:pt>
    <dgm:pt modelId="{44DE8CDA-B824-44D0-B79E-41B1E36F6BD5}">
      <dgm:prSet/>
      <dgm:spPr/>
      <dgm:t>
        <a:bodyPr/>
        <a:lstStyle/>
        <a:p>
          <a:r>
            <a:rPr lang="en-US" dirty="0" err="1"/>
            <a:t>Xamarin.UWP</a:t>
          </a:r>
          <a:endParaRPr lang="en-US" dirty="0"/>
        </a:p>
      </dgm:t>
    </dgm:pt>
    <dgm:pt modelId="{9A83BBFA-20F9-4419-BAB3-798B7AAE3159}" type="parTrans" cxnId="{14EF351D-F639-4D24-A1C1-25E035540705}">
      <dgm:prSet/>
      <dgm:spPr/>
      <dgm:t>
        <a:bodyPr/>
        <a:lstStyle/>
        <a:p>
          <a:endParaRPr lang="en-US"/>
        </a:p>
      </dgm:t>
    </dgm:pt>
    <dgm:pt modelId="{B7FDBE73-10FD-4512-80B6-93B6C2A8AF4C}" type="sibTrans" cxnId="{14EF351D-F639-4D24-A1C1-25E035540705}">
      <dgm:prSet/>
      <dgm:spPr/>
      <dgm:t>
        <a:bodyPr/>
        <a:lstStyle/>
        <a:p>
          <a:endParaRPr lang="en-US"/>
        </a:p>
      </dgm:t>
    </dgm:pt>
    <dgm:pt modelId="{382EE4A3-EEF5-47A6-88F4-43E5A3EA25A4}" type="pres">
      <dgm:prSet presAssocID="{739D2267-5F30-47F6-826D-83B6EA8275F0}" presName="vert0" presStyleCnt="0">
        <dgm:presLayoutVars>
          <dgm:dir/>
          <dgm:animOne val="branch"/>
          <dgm:animLvl val="lvl"/>
        </dgm:presLayoutVars>
      </dgm:prSet>
      <dgm:spPr/>
    </dgm:pt>
    <dgm:pt modelId="{7753CBB4-401C-4E28-8851-446C02EDF1B9}" type="pres">
      <dgm:prSet presAssocID="{D9163504-84D4-4A6C-B7BE-01F060818255}" presName="thickLine" presStyleLbl="alignNode1" presStyleIdx="0" presStyleCnt="1"/>
      <dgm:spPr/>
    </dgm:pt>
    <dgm:pt modelId="{429FDEBC-8781-4704-8412-27135B2B700B}" type="pres">
      <dgm:prSet presAssocID="{D9163504-84D4-4A6C-B7BE-01F060818255}" presName="horz1" presStyleCnt="0"/>
      <dgm:spPr/>
    </dgm:pt>
    <dgm:pt modelId="{1FA22B4A-8F9B-439C-8A2C-963DC05E61A1}" type="pres">
      <dgm:prSet presAssocID="{D9163504-84D4-4A6C-B7BE-01F060818255}" presName="tx1" presStyleLbl="revTx" presStyleIdx="0" presStyleCnt="8"/>
      <dgm:spPr/>
    </dgm:pt>
    <dgm:pt modelId="{074CFE47-CB11-4CFA-81A0-5975CBA6089E}" type="pres">
      <dgm:prSet presAssocID="{D9163504-84D4-4A6C-B7BE-01F060818255}" presName="vert1" presStyleCnt="0"/>
      <dgm:spPr/>
    </dgm:pt>
    <dgm:pt modelId="{7CF8717A-FB5D-4ED0-8D91-1E50B5BFBC86}" type="pres">
      <dgm:prSet presAssocID="{FDCC32A4-245B-401D-AE67-812A6C75B109}" presName="vertSpace2a" presStyleCnt="0"/>
      <dgm:spPr/>
    </dgm:pt>
    <dgm:pt modelId="{EB6E3AC5-67C9-4372-9DC2-1F29352DC9D7}" type="pres">
      <dgm:prSet presAssocID="{FDCC32A4-245B-401D-AE67-812A6C75B109}" presName="horz2" presStyleCnt="0"/>
      <dgm:spPr/>
    </dgm:pt>
    <dgm:pt modelId="{8CB7CED6-4EB1-4CDC-B344-07E0D05943A5}" type="pres">
      <dgm:prSet presAssocID="{FDCC32A4-245B-401D-AE67-812A6C75B109}" presName="horzSpace2" presStyleCnt="0"/>
      <dgm:spPr/>
    </dgm:pt>
    <dgm:pt modelId="{396E06ED-ECF6-4D2E-B8F0-48F3BCB75465}" type="pres">
      <dgm:prSet presAssocID="{FDCC32A4-245B-401D-AE67-812A6C75B109}" presName="tx2" presStyleLbl="revTx" presStyleIdx="1" presStyleCnt="8"/>
      <dgm:spPr/>
    </dgm:pt>
    <dgm:pt modelId="{BA3D6C4C-004B-4F0B-95FF-5A19D5D228BA}" type="pres">
      <dgm:prSet presAssocID="{FDCC32A4-245B-401D-AE67-812A6C75B109}" presName="vert2" presStyleCnt="0"/>
      <dgm:spPr/>
    </dgm:pt>
    <dgm:pt modelId="{127A9BA0-10E9-40E0-98AE-85E41F8C8ADD}" type="pres">
      <dgm:prSet presAssocID="{FDCC32A4-245B-401D-AE67-812A6C75B109}" presName="thinLine2b" presStyleLbl="callout" presStyleIdx="0" presStyleCnt="7"/>
      <dgm:spPr/>
    </dgm:pt>
    <dgm:pt modelId="{AEE50EE4-AB49-40BD-BFEA-B3AEC5803F91}" type="pres">
      <dgm:prSet presAssocID="{FDCC32A4-245B-401D-AE67-812A6C75B109}" presName="vertSpace2b" presStyleCnt="0"/>
      <dgm:spPr/>
    </dgm:pt>
    <dgm:pt modelId="{4E3B025B-FDAF-4315-AE83-BF3BD5020608}" type="pres">
      <dgm:prSet presAssocID="{0F78CF88-5F37-4B9F-98AE-83F17D9F2792}" presName="horz2" presStyleCnt="0"/>
      <dgm:spPr/>
    </dgm:pt>
    <dgm:pt modelId="{73B11833-215A-4964-9C84-2FAD97777A5B}" type="pres">
      <dgm:prSet presAssocID="{0F78CF88-5F37-4B9F-98AE-83F17D9F2792}" presName="horzSpace2" presStyleCnt="0"/>
      <dgm:spPr/>
    </dgm:pt>
    <dgm:pt modelId="{EF6CE909-B458-4FFF-A6CC-6DE58D7255EE}" type="pres">
      <dgm:prSet presAssocID="{0F78CF88-5F37-4B9F-98AE-83F17D9F2792}" presName="tx2" presStyleLbl="revTx" presStyleIdx="2" presStyleCnt="8"/>
      <dgm:spPr/>
    </dgm:pt>
    <dgm:pt modelId="{3115220B-17CF-4D93-8679-B7A58F14B39C}" type="pres">
      <dgm:prSet presAssocID="{0F78CF88-5F37-4B9F-98AE-83F17D9F2792}" presName="vert2" presStyleCnt="0"/>
      <dgm:spPr/>
    </dgm:pt>
    <dgm:pt modelId="{84413A36-E9E8-4816-98D8-20D9F425C7F5}" type="pres">
      <dgm:prSet presAssocID="{0F78CF88-5F37-4B9F-98AE-83F17D9F2792}" presName="thinLine2b" presStyleLbl="callout" presStyleIdx="1" presStyleCnt="7"/>
      <dgm:spPr/>
    </dgm:pt>
    <dgm:pt modelId="{0004BAA9-ED09-433B-8CE4-30BB87AD3722}" type="pres">
      <dgm:prSet presAssocID="{0F78CF88-5F37-4B9F-98AE-83F17D9F2792}" presName="vertSpace2b" presStyleCnt="0"/>
      <dgm:spPr/>
    </dgm:pt>
    <dgm:pt modelId="{3B67EF7D-2B6E-4D25-B727-5DD7186F6D7A}" type="pres">
      <dgm:prSet presAssocID="{416DAB61-055B-4B8F-B165-CC526D890D0C}" presName="horz2" presStyleCnt="0"/>
      <dgm:spPr/>
    </dgm:pt>
    <dgm:pt modelId="{0C450A7E-CFB0-4A21-8203-B35D10EE4A30}" type="pres">
      <dgm:prSet presAssocID="{416DAB61-055B-4B8F-B165-CC526D890D0C}" presName="horzSpace2" presStyleCnt="0"/>
      <dgm:spPr/>
    </dgm:pt>
    <dgm:pt modelId="{75105718-96DB-4E21-A198-0FD9E2D4F5B0}" type="pres">
      <dgm:prSet presAssocID="{416DAB61-055B-4B8F-B165-CC526D890D0C}" presName="tx2" presStyleLbl="revTx" presStyleIdx="3" presStyleCnt="8"/>
      <dgm:spPr/>
    </dgm:pt>
    <dgm:pt modelId="{0CF57B2A-A0C6-443F-B606-ADE5EBD260D6}" type="pres">
      <dgm:prSet presAssocID="{416DAB61-055B-4B8F-B165-CC526D890D0C}" presName="vert2" presStyleCnt="0"/>
      <dgm:spPr/>
    </dgm:pt>
    <dgm:pt modelId="{94053E3C-DAE7-4DB1-A450-D5569FDA8E31}" type="pres">
      <dgm:prSet presAssocID="{416DAB61-055B-4B8F-B165-CC526D890D0C}" presName="thinLine2b" presStyleLbl="callout" presStyleIdx="2" presStyleCnt="7"/>
      <dgm:spPr/>
    </dgm:pt>
    <dgm:pt modelId="{CEFACCD0-FD2E-4F8A-966C-62B6783BC4F5}" type="pres">
      <dgm:prSet presAssocID="{416DAB61-055B-4B8F-B165-CC526D890D0C}" presName="vertSpace2b" presStyleCnt="0"/>
      <dgm:spPr/>
    </dgm:pt>
    <dgm:pt modelId="{6FFCE5C3-1020-41BA-9DA9-BCE95ED88305}" type="pres">
      <dgm:prSet presAssocID="{2A31EFD9-5C11-4C78-A102-16CC0FF6E23D}" presName="horz2" presStyleCnt="0"/>
      <dgm:spPr/>
    </dgm:pt>
    <dgm:pt modelId="{B6269AF9-9BCC-47E2-B1CA-95A18BCFF3F3}" type="pres">
      <dgm:prSet presAssocID="{2A31EFD9-5C11-4C78-A102-16CC0FF6E23D}" presName="horzSpace2" presStyleCnt="0"/>
      <dgm:spPr/>
    </dgm:pt>
    <dgm:pt modelId="{88FFBE56-50FA-48F2-BA1E-98D8CC489E63}" type="pres">
      <dgm:prSet presAssocID="{2A31EFD9-5C11-4C78-A102-16CC0FF6E23D}" presName="tx2" presStyleLbl="revTx" presStyleIdx="4" presStyleCnt="8"/>
      <dgm:spPr/>
    </dgm:pt>
    <dgm:pt modelId="{65B081E3-D36F-46C0-AF7C-5DA4019C1C87}" type="pres">
      <dgm:prSet presAssocID="{2A31EFD9-5C11-4C78-A102-16CC0FF6E23D}" presName="vert2" presStyleCnt="0"/>
      <dgm:spPr/>
    </dgm:pt>
    <dgm:pt modelId="{E648A8BD-7AC0-4729-9F4C-A5F8A941D4D0}" type="pres">
      <dgm:prSet presAssocID="{2A31EFD9-5C11-4C78-A102-16CC0FF6E23D}" presName="thinLine2b" presStyleLbl="callout" presStyleIdx="3" presStyleCnt="7"/>
      <dgm:spPr/>
    </dgm:pt>
    <dgm:pt modelId="{2EB37E6E-778F-4B6B-AADC-9A27A38505FD}" type="pres">
      <dgm:prSet presAssocID="{2A31EFD9-5C11-4C78-A102-16CC0FF6E23D}" presName="vertSpace2b" presStyleCnt="0"/>
      <dgm:spPr/>
    </dgm:pt>
    <dgm:pt modelId="{D7D66FB4-EC84-441A-8553-BA0D00BD8D57}" type="pres">
      <dgm:prSet presAssocID="{44DE8CDA-B824-44D0-B79E-41B1E36F6BD5}" presName="horz2" presStyleCnt="0"/>
      <dgm:spPr/>
    </dgm:pt>
    <dgm:pt modelId="{992368E9-0FBE-4D64-A76B-0576B9DFD5A7}" type="pres">
      <dgm:prSet presAssocID="{44DE8CDA-B824-44D0-B79E-41B1E36F6BD5}" presName="horzSpace2" presStyleCnt="0"/>
      <dgm:spPr/>
    </dgm:pt>
    <dgm:pt modelId="{86CEDE91-574A-4762-8718-9F693C943CDD}" type="pres">
      <dgm:prSet presAssocID="{44DE8CDA-B824-44D0-B79E-41B1E36F6BD5}" presName="tx2" presStyleLbl="revTx" presStyleIdx="5" presStyleCnt="8"/>
      <dgm:spPr/>
    </dgm:pt>
    <dgm:pt modelId="{2F9C3F38-2251-4E37-88DC-DF8E7FBDC6B7}" type="pres">
      <dgm:prSet presAssocID="{44DE8CDA-B824-44D0-B79E-41B1E36F6BD5}" presName="vert2" presStyleCnt="0"/>
      <dgm:spPr/>
    </dgm:pt>
    <dgm:pt modelId="{27CD6450-39FB-4A4E-97A6-A17E457127E5}" type="pres">
      <dgm:prSet presAssocID="{44DE8CDA-B824-44D0-B79E-41B1E36F6BD5}" presName="thinLine2b" presStyleLbl="callout" presStyleIdx="4" presStyleCnt="7"/>
      <dgm:spPr/>
    </dgm:pt>
    <dgm:pt modelId="{637071CD-B9A5-424A-AF82-9D9DD4AA5C7A}" type="pres">
      <dgm:prSet presAssocID="{44DE8CDA-B824-44D0-B79E-41B1E36F6BD5}" presName="vertSpace2b" presStyleCnt="0"/>
      <dgm:spPr/>
    </dgm:pt>
    <dgm:pt modelId="{C7F7AEBA-8B71-4BDF-9E96-2495C2B0E052}" type="pres">
      <dgm:prSet presAssocID="{77C9321D-C8E1-4D6B-B5B3-308AFA7E8D06}" presName="horz2" presStyleCnt="0"/>
      <dgm:spPr/>
    </dgm:pt>
    <dgm:pt modelId="{4052BA3F-92F0-4D27-BA9E-FB0E0982A702}" type="pres">
      <dgm:prSet presAssocID="{77C9321D-C8E1-4D6B-B5B3-308AFA7E8D06}" presName="horzSpace2" presStyleCnt="0"/>
      <dgm:spPr/>
    </dgm:pt>
    <dgm:pt modelId="{F6D1F700-7E61-4620-B05F-1D6144C567E9}" type="pres">
      <dgm:prSet presAssocID="{77C9321D-C8E1-4D6B-B5B3-308AFA7E8D06}" presName="tx2" presStyleLbl="revTx" presStyleIdx="6" presStyleCnt="8"/>
      <dgm:spPr/>
    </dgm:pt>
    <dgm:pt modelId="{0FC86C1D-E4E2-44D5-BDEB-70B1D53058B0}" type="pres">
      <dgm:prSet presAssocID="{77C9321D-C8E1-4D6B-B5B3-308AFA7E8D06}" presName="vert2" presStyleCnt="0"/>
      <dgm:spPr/>
    </dgm:pt>
    <dgm:pt modelId="{3BD043F4-F71B-4EC8-921A-9E04BC27F1AD}" type="pres">
      <dgm:prSet presAssocID="{77C9321D-C8E1-4D6B-B5B3-308AFA7E8D06}" presName="thinLine2b" presStyleLbl="callout" presStyleIdx="5" presStyleCnt="7"/>
      <dgm:spPr/>
    </dgm:pt>
    <dgm:pt modelId="{D664F99E-2B1E-4220-921A-52265EECF705}" type="pres">
      <dgm:prSet presAssocID="{77C9321D-C8E1-4D6B-B5B3-308AFA7E8D06}" presName="vertSpace2b" presStyleCnt="0"/>
      <dgm:spPr/>
    </dgm:pt>
    <dgm:pt modelId="{8D3F2711-AA44-489B-BD22-06D9526666EF}" type="pres">
      <dgm:prSet presAssocID="{15D79871-A415-45BB-9412-5331C7BD32EA}" presName="horz2" presStyleCnt="0"/>
      <dgm:spPr/>
    </dgm:pt>
    <dgm:pt modelId="{578A9AE0-80B0-403E-B72B-E69736FC9A1D}" type="pres">
      <dgm:prSet presAssocID="{15D79871-A415-45BB-9412-5331C7BD32EA}" presName="horzSpace2" presStyleCnt="0"/>
      <dgm:spPr/>
    </dgm:pt>
    <dgm:pt modelId="{3FB01EF0-5A7C-43E2-BAFE-25EFA653D9A9}" type="pres">
      <dgm:prSet presAssocID="{15D79871-A415-45BB-9412-5331C7BD32EA}" presName="tx2" presStyleLbl="revTx" presStyleIdx="7" presStyleCnt="8"/>
      <dgm:spPr/>
    </dgm:pt>
    <dgm:pt modelId="{0475EE50-DBA3-49FD-A044-F883CF035590}" type="pres">
      <dgm:prSet presAssocID="{15D79871-A415-45BB-9412-5331C7BD32EA}" presName="vert2" presStyleCnt="0"/>
      <dgm:spPr/>
    </dgm:pt>
    <dgm:pt modelId="{96E679EB-13A2-49C8-A5D0-C5363B8380C6}" type="pres">
      <dgm:prSet presAssocID="{15D79871-A415-45BB-9412-5331C7BD32EA}" presName="thinLine2b" presStyleLbl="callout" presStyleIdx="6" presStyleCnt="7"/>
      <dgm:spPr/>
    </dgm:pt>
    <dgm:pt modelId="{D19FCCDB-9B2A-4EC4-8CD8-A253869E0F4B}" type="pres">
      <dgm:prSet presAssocID="{15D79871-A415-45BB-9412-5331C7BD32EA}" presName="vertSpace2b" presStyleCnt="0"/>
      <dgm:spPr/>
    </dgm:pt>
  </dgm:ptLst>
  <dgm:cxnLst>
    <dgm:cxn modelId="{A458C905-C49E-41D0-ACEE-57A28F9FF6FB}" type="presOf" srcId="{FDCC32A4-245B-401D-AE67-812A6C75B109}" destId="{396E06ED-ECF6-4D2E-B8F0-48F3BCB75465}" srcOrd="0" destOrd="0" presId="urn:microsoft.com/office/officeart/2008/layout/LinedList"/>
    <dgm:cxn modelId="{14EF351D-F639-4D24-A1C1-25E035540705}" srcId="{D9163504-84D4-4A6C-B7BE-01F060818255}" destId="{44DE8CDA-B824-44D0-B79E-41B1E36F6BD5}" srcOrd="4" destOrd="0" parTransId="{9A83BBFA-20F9-4419-BAB3-798B7AAE3159}" sibTransId="{B7FDBE73-10FD-4512-80B6-93B6C2A8AF4C}"/>
    <dgm:cxn modelId="{1A6D9A26-5DB9-4DEB-A683-FEDF176E76E6}" srcId="{D9163504-84D4-4A6C-B7BE-01F060818255}" destId="{FDCC32A4-245B-401D-AE67-812A6C75B109}" srcOrd="0" destOrd="0" parTransId="{8717ABF5-E785-4926-A5CD-EB7C5D9F2A4C}" sibTransId="{16C76A0B-6B48-438C-94B6-09F71AB47FC0}"/>
    <dgm:cxn modelId="{9FAD4236-816D-4BD4-9797-736332BD3DEA}" srcId="{739D2267-5F30-47F6-826D-83B6EA8275F0}" destId="{D9163504-84D4-4A6C-B7BE-01F060818255}" srcOrd="0" destOrd="0" parTransId="{2BD1DA05-C77B-4232-8AAC-FA68797559A0}" sibTransId="{A01ABEF9-E863-4301-8A4B-1D7B741E43D5}"/>
    <dgm:cxn modelId="{2FFDD86A-49F7-4E67-9AC0-10386948B128}" type="presOf" srcId="{D9163504-84D4-4A6C-B7BE-01F060818255}" destId="{1FA22B4A-8F9B-439C-8A2C-963DC05E61A1}" srcOrd="0" destOrd="0" presId="urn:microsoft.com/office/officeart/2008/layout/LinedList"/>
    <dgm:cxn modelId="{AB875352-8012-41E4-9B53-D0373D5149FD}" type="presOf" srcId="{44DE8CDA-B824-44D0-B79E-41B1E36F6BD5}" destId="{86CEDE91-574A-4762-8718-9F693C943CDD}" srcOrd="0" destOrd="0" presId="urn:microsoft.com/office/officeart/2008/layout/LinedList"/>
    <dgm:cxn modelId="{629BD052-BD11-467A-BC51-225CDD654CD2}" type="presOf" srcId="{15D79871-A415-45BB-9412-5331C7BD32EA}" destId="{3FB01EF0-5A7C-43E2-BAFE-25EFA653D9A9}" srcOrd="0" destOrd="0" presId="urn:microsoft.com/office/officeart/2008/layout/LinedList"/>
    <dgm:cxn modelId="{5388C175-E058-46CE-AEFA-35C75A4B35B6}" srcId="{D9163504-84D4-4A6C-B7BE-01F060818255}" destId="{77C9321D-C8E1-4D6B-B5B3-308AFA7E8D06}" srcOrd="5" destOrd="0" parTransId="{CCB4E69C-3717-4BFB-BF3D-BCF80078980B}" sibTransId="{A7A59AE3-054D-429E-B537-13F524662BF1}"/>
    <dgm:cxn modelId="{7ACD5556-2970-47A0-ABB5-7D882C0FA59A}" srcId="{D9163504-84D4-4A6C-B7BE-01F060818255}" destId="{2A31EFD9-5C11-4C78-A102-16CC0FF6E23D}" srcOrd="3" destOrd="0" parTransId="{CE16443D-8E24-47A3-AFDD-2DB30077B893}" sibTransId="{21B2BE8F-E362-4923-B198-D09F189F652B}"/>
    <dgm:cxn modelId="{37D8DE5A-9BB1-4650-88D8-FC7DCD4D59A0}" srcId="{D9163504-84D4-4A6C-B7BE-01F060818255}" destId="{0F78CF88-5F37-4B9F-98AE-83F17D9F2792}" srcOrd="1" destOrd="0" parTransId="{2DC52C32-7A19-4E61-8EAA-59B3F168574F}" sibTransId="{501D97AC-B3FA-4EC9-A348-FF04D83A1F22}"/>
    <dgm:cxn modelId="{7A504299-ABC9-4ED1-8C86-536FC4EBA9D3}" type="presOf" srcId="{739D2267-5F30-47F6-826D-83B6EA8275F0}" destId="{382EE4A3-EEF5-47A6-88F4-43E5A3EA25A4}" srcOrd="0" destOrd="0" presId="urn:microsoft.com/office/officeart/2008/layout/LinedList"/>
    <dgm:cxn modelId="{C1E5509A-1887-48F3-9E43-E6B4CC4A85DF}" srcId="{D9163504-84D4-4A6C-B7BE-01F060818255}" destId="{416DAB61-055B-4B8F-B165-CC526D890D0C}" srcOrd="2" destOrd="0" parTransId="{8D56B594-F0F8-4A14-913E-8DC4976F9052}" sibTransId="{47E80B4F-243E-49CA-B19D-2F3CDED1A152}"/>
    <dgm:cxn modelId="{C381C2B6-E461-4457-93D4-47FFD5D3FE2F}" type="presOf" srcId="{77C9321D-C8E1-4D6B-B5B3-308AFA7E8D06}" destId="{F6D1F700-7E61-4620-B05F-1D6144C567E9}" srcOrd="0" destOrd="0" presId="urn:microsoft.com/office/officeart/2008/layout/LinedList"/>
    <dgm:cxn modelId="{007A99BE-0D58-4DB2-B8A9-9BE8300B3E0A}" srcId="{D9163504-84D4-4A6C-B7BE-01F060818255}" destId="{15D79871-A415-45BB-9412-5331C7BD32EA}" srcOrd="6" destOrd="0" parTransId="{3AC3BF47-270A-4782-BEE8-DB4349DAB439}" sibTransId="{EAB6B3BF-0F44-4CBB-84AE-3AF353384047}"/>
    <dgm:cxn modelId="{62C730BF-B650-4D1F-AE71-D04965F99748}" type="presOf" srcId="{416DAB61-055B-4B8F-B165-CC526D890D0C}" destId="{75105718-96DB-4E21-A198-0FD9E2D4F5B0}" srcOrd="0" destOrd="0" presId="urn:microsoft.com/office/officeart/2008/layout/LinedList"/>
    <dgm:cxn modelId="{472F42F1-E6F0-4930-9E05-29BCC821D1A1}" type="presOf" srcId="{2A31EFD9-5C11-4C78-A102-16CC0FF6E23D}" destId="{88FFBE56-50FA-48F2-BA1E-98D8CC489E63}" srcOrd="0" destOrd="0" presId="urn:microsoft.com/office/officeart/2008/layout/LinedList"/>
    <dgm:cxn modelId="{B4CFD0F3-C534-41DD-B3DC-2597E390C6EA}" type="presOf" srcId="{0F78CF88-5F37-4B9F-98AE-83F17D9F2792}" destId="{EF6CE909-B458-4FFF-A6CC-6DE58D7255EE}" srcOrd="0" destOrd="0" presId="urn:microsoft.com/office/officeart/2008/layout/LinedList"/>
    <dgm:cxn modelId="{D74ED022-7B09-4D87-BA24-6309340557ED}" type="presParOf" srcId="{382EE4A3-EEF5-47A6-88F4-43E5A3EA25A4}" destId="{7753CBB4-401C-4E28-8851-446C02EDF1B9}" srcOrd="0" destOrd="0" presId="urn:microsoft.com/office/officeart/2008/layout/LinedList"/>
    <dgm:cxn modelId="{EC7F0907-E60D-4B9C-BE49-94D25A0A5765}" type="presParOf" srcId="{382EE4A3-EEF5-47A6-88F4-43E5A3EA25A4}" destId="{429FDEBC-8781-4704-8412-27135B2B700B}" srcOrd="1" destOrd="0" presId="urn:microsoft.com/office/officeart/2008/layout/LinedList"/>
    <dgm:cxn modelId="{89659B0F-D89E-47C0-9BF4-63CCE1F02C2D}" type="presParOf" srcId="{429FDEBC-8781-4704-8412-27135B2B700B}" destId="{1FA22B4A-8F9B-439C-8A2C-963DC05E61A1}" srcOrd="0" destOrd="0" presId="urn:microsoft.com/office/officeart/2008/layout/LinedList"/>
    <dgm:cxn modelId="{89E29F51-F974-4902-BD44-B1173B2C51DC}" type="presParOf" srcId="{429FDEBC-8781-4704-8412-27135B2B700B}" destId="{074CFE47-CB11-4CFA-81A0-5975CBA6089E}" srcOrd="1" destOrd="0" presId="urn:microsoft.com/office/officeart/2008/layout/LinedList"/>
    <dgm:cxn modelId="{E90D816E-187F-4537-AF1A-3B08A4A373F4}" type="presParOf" srcId="{074CFE47-CB11-4CFA-81A0-5975CBA6089E}" destId="{7CF8717A-FB5D-4ED0-8D91-1E50B5BFBC86}" srcOrd="0" destOrd="0" presId="urn:microsoft.com/office/officeart/2008/layout/LinedList"/>
    <dgm:cxn modelId="{754519BE-34B0-4E26-9C8C-9CF1ED90BAAB}" type="presParOf" srcId="{074CFE47-CB11-4CFA-81A0-5975CBA6089E}" destId="{EB6E3AC5-67C9-4372-9DC2-1F29352DC9D7}" srcOrd="1" destOrd="0" presId="urn:microsoft.com/office/officeart/2008/layout/LinedList"/>
    <dgm:cxn modelId="{4A8A903B-6A45-4940-9B59-8732DFB4B574}" type="presParOf" srcId="{EB6E3AC5-67C9-4372-9DC2-1F29352DC9D7}" destId="{8CB7CED6-4EB1-4CDC-B344-07E0D05943A5}" srcOrd="0" destOrd="0" presId="urn:microsoft.com/office/officeart/2008/layout/LinedList"/>
    <dgm:cxn modelId="{D2FAD248-C96A-4F8E-8C7C-286333093E12}" type="presParOf" srcId="{EB6E3AC5-67C9-4372-9DC2-1F29352DC9D7}" destId="{396E06ED-ECF6-4D2E-B8F0-48F3BCB75465}" srcOrd="1" destOrd="0" presId="urn:microsoft.com/office/officeart/2008/layout/LinedList"/>
    <dgm:cxn modelId="{D2EF3226-3B0D-4F19-BD3A-120480633A2D}" type="presParOf" srcId="{EB6E3AC5-67C9-4372-9DC2-1F29352DC9D7}" destId="{BA3D6C4C-004B-4F0B-95FF-5A19D5D228BA}" srcOrd="2" destOrd="0" presId="urn:microsoft.com/office/officeart/2008/layout/LinedList"/>
    <dgm:cxn modelId="{C5CEE38F-6601-4F5C-A621-2D4679A0DC3A}" type="presParOf" srcId="{074CFE47-CB11-4CFA-81A0-5975CBA6089E}" destId="{127A9BA0-10E9-40E0-98AE-85E41F8C8ADD}" srcOrd="2" destOrd="0" presId="urn:microsoft.com/office/officeart/2008/layout/LinedList"/>
    <dgm:cxn modelId="{E95D1686-4BF0-47A7-9ADF-5F5F636B52EB}" type="presParOf" srcId="{074CFE47-CB11-4CFA-81A0-5975CBA6089E}" destId="{AEE50EE4-AB49-40BD-BFEA-B3AEC5803F91}" srcOrd="3" destOrd="0" presId="urn:microsoft.com/office/officeart/2008/layout/LinedList"/>
    <dgm:cxn modelId="{8C031782-2EF5-4945-B76D-028097C3E1B5}" type="presParOf" srcId="{074CFE47-CB11-4CFA-81A0-5975CBA6089E}" destId="{4E3B025B-FDAF-4315-AE83-BF3BD5020608}" srcOrd="4" destOrd="0" presId="urn:microsoft.com/office/officeart/2008/layout/LinedList"/>
    <dgm:cxn modelId="{4EF14304-E383-49BD-8C5D-77E0B5B6DCD4}" type="presParOf" srcId="{4E3B025B-FDAF-4315-AE83-BF3BD5020608}" destId="{73B11833-215A-4964-9C84-2FAD97777A5B}" srcOrd="0" destOrd="0" presId="urn:microsoft.com/office/officeart/2008/layout/LinedList"/>
    <dgm:cxn modelId="{D26A65D3-9882-45F1-B79F-6C5E0A3BCCD5}" type="presParOf" srcId="{4E3B025B-FDAF-4315-AE83-BF3BD5020608}" destId="{EF6CE909-B458-4FFF-A6CC-6DE58D7255EE}" srcOrd="1" destOrd="0" presId="urn:microsoft.com/office/officeart/2008/layout/LinedList"/>
    <dgm:cxn modelId="{0BA4B417-493C-405D-BD22-E4808835545E}" type="presParOf" srcId="{4E3B025B-FDAF-4315-AE83-BF3BD5020608}" destId="{3115220B-17CF-4D93-8679-B7A58F14B39C}" srcOrd="2" destOrd="0" presId="urn:microsoft.com/office/officeart/2008/layout/LinedList"/>
    <dgm:cxn modelId="{37FD5B1B-959D-4917-943A-04CF987459A1}" type="presParOf" srcId="{074CFE47-CB11-4CFA-81A0-5975CBA6089E}" destId="{84413A36-E9E8-4816-98D8-20D9F425C7F5}" srcOrd="5" destOrd="0" presId="urn:microsoft.com/office/officeart/2008/layout/LinedList"/>
    <dgm:cxn modelId="{EC216749-C683-4C81-A4DD-E6885C4B596C}" type="presParOf" srcId="{074CFE47-CB11-4CFA-81A0-5975CBA6089E}" destId="{0004BAA9-ED09-433B-8CE4-30BB87AD3722}" srcOrd="6" destOrd="0" presId="urn:microsoft.com/office/officeart/2008/layout/LinedList"/>
    <dgm:cxn modelId="{897014C6-A4FC-4B90-A21E-12FC996BF35A}" type="presParOf" srcId="{074CFE47-CB11-4CFA-81A0-5975CBA6089E}" destId="{3B67EF7D-2B6E-4D25-B727-5DD7186F6D7A}" srcOrd="7" destOrd="0" presId="urn:microsoft.com/office/officeart/2008/layout/LinedList"/>
    <dgm:cxn modelId="{4E7939AF-8094-4FC1-82E7-A8DBF08E9278}" type="presParOf" srcId="{3B67EF7D-2B6E-4D25-B727-5DD7186F6D7A}" destId="{0C450A7E-CFB0-4A21-8203-B35D10EE4A30}" srcOrd="0" destOrd="0" presId="urn:microsoft.com/office/officeart/2008/layout/LinedList"/>
    <dgm:cxn modelId="{3E7449CE-A9DE-47B9-9B8E-22B259F6D9ED}" type="presParOf" srcId="{3B67EF7D-2B6E-4D25-B727-5DD7186F6D7A}" destId="{75105718-96DB-4E21-A198-0FD9E2D4F5B0}" srcOrd="1" destOrd="0" presId="urn:microsoft.com/office/officeart/2008/layout/LinedList"/>
    <dgm:cxn modelId="{78B80C8C-8340-4DC8-950B-74F3A5233C72}" type="presParOf" srcId="{3B67EF7D-2B6E-4D25-B727-5DD7186F6D7A}" destId="{0CF57B2A-A0C6-443F-B606-ADE5EBD260D6}" srcOrd="2" destOrd="0" presId="urn:microsoft.com/office/officeart/2008/layout/LinedList"/>
    <dgm:cxn modelId="{B13E603B-499A-4DEB-8D9D-B99BF0981643}" type="presParOf" srcId="{074CFE47-CB11-4CFA-81A0-5975CBA6089E}" destId="{94053E3C-DAE7-4DB1-A450-D5569FDA8E31}" srcOrd="8" destOrd="0" presId="urn:microsoft.com/office/officeart/2008/layout/LinedList"/>
    <dgm:cxn modelId="{6E22CDAD-061E-4D6F-A3B5-3A5CBDD70700}" type="presParOf" srcId="{074CFE47-CB11-4CFA-81A0-5975CBA6089E}" destId="{CEFACCD0-FD2E-4F8A-966C-62B6783BC4F5}" srcOrd="9" destOrd="0" presId="urn:microsoft.com/office/officeart/2008/layout/LinedList"/>
    <dgm:cxn modelId="{4490D496-C1A8-4A5A-AF30-6BC873B88D9F}" type="presParOf" srcId="{074CFE47-CB11-4CFA-81A0-5975CBA6089E}" destId="{6FFCE5C3-1020-41BA-9DA9-BCE95ED88305}" srcOrd="10" destOrd="0" presId="urn:microsoft.com/office/officeart/2008/layout/LinedList"/>
    <dgm:cxn modelId="{FB68190A-E201-44DB-8A5C-4C1B77091091}" type="presParOf" srcId="{6FFCE5C3-1020-41BA-9DA9-BCE95ED88305}" destId="{B6269AF9-9BCC-47E2-B1CA-95A18BCFF3F3}" srcOrd="0" destOrd="0" presId="urn:microsoft.com/office/officeart/2008/layout/LinedList"/>
    <dgm:cxn modelId="{90C481FF-B684-4F61-ACB0-8D293A1E6656}" type="presParOf" srcId="{6FFCE5C3-1020-41BA-9DA9-BCE95ED88305}" destId="{88FFBE56-50FA-48F2-BA1E-98D8CC489E63}" srcOrd="1" destOrd="0" presId="urn:microsoft.com/office/officeart/2008/layout/LinedList"/>
    <dgm:cxn modelId="{0830C17B-1377-444C-A130-7D27B5D1A491}" type="presParOf" srcId="{6FFCE5C3-1020-41BA-9DA9-BCE95ED88305}" destId="{65B081E3-D36F-46C0-AF7C-5DA4019C1C87}" srcOrd="2" destOrd="0" presId="urn:microsoft.com/office/officeart/2008/layout/LinedList"/>
    <dgm:cxn modelId="{19385B63-D558-4805-AB0B-3B1CEE7287DA}" type="presParOf" srcId="{074CFE47-CB11-4CFA-81A0-5975CBA6089E}" destId="{E648A8BD-7AC0-4729-9F4C-A5F8A941D4D0}" srcOrd="11" destOrd="0" presId="urn:microsoft.com/office/officeart/2008/layout/LinedList"/>
    <dgm:cxn modelId="{588D0559-2608-442F-96C9-E8C5842FC6EA}" type="presParOf" srcId="{074CFE47-CB11-4CFA-81A0-5975CBA6089E}" destId="{2EB37E6E-778F-4B6B-AADC-9A27A38505FD}" srcOrd="12" destOrd="0" presId="urn:microsoft.com/office/officeart/2008/layout/LinedList"/>
    <dgm:cxn modelId="{86E635C4-AE42-4F78-9D72-5B875CF043E9}" type="presParOf" srcId="{074CFE47-CB11-4CFA-81A0-5975CBA6089E}" destId="{D7D66FB4-EC84-441A-8553-BA0D00BD8D57}" srcOrd="13" destOrd="0" presId="urn:microsoft.com/office/officeart/2008/layout/LinedList"/>
    <dgm:cxn modelId="{7714A08F-4D18-4C26-9EB9-B004E3E2647F}" type="presParOf" srcId="{D7D66FB4-EC84-441A-8553-BA0D00BD8D57}" destId="{992368E9-0FBE-4D64-A76B-0576B9DFD5A7}" srcOrd="0" destOrd="0" presId="urn:microsoft.com/office/officeart/2008/layout/LinedList"/>
    <dgm:cxn modelId="{BA4A9804-DB44-406B-9296-125CE865EA94}" type="presParOf" srcId="{D7D66FB4-EC84-441A-8553-BA0D00BD8D57}" destId="{86CEDE91-574A-4762-8718-9F693C943CDD}" srcOrd="1" destOrd="0" presId="urn:microsoft.com/office/officeart/2008/layout/LinedList"/>
    <dgm:cxn modelId="{D60B0442-86CE-40C2-A32C-D141C1B087C9}" type="presParOf" srcId="{D7D66FB4-EC84-441A-8553-BA0D00BD8D57}" destId="{2F9C3F38-2251-4E37-88DC-DF8E7FBDC6B7}" srcOrd="2" destOrd="0" presId="urn:microsoft.com/office/officeart/2008/layout/LinedList"/>
    <dgm:cxn modelId="{7F6AD372-B3AF-4C52-A65D-E9EFD8975159}" type="presParOf" srcId="{074CFE47-CB11-4CFA-81A0-5975CBA6089E}" destId="{27CD6450-39FB-4A4E-97A6-A17E457127E5}" srcOrd="14" destOrd="0" presId="urn:microsoft.com/office/officeart/2008/layout/LinedList"/>
    <dgm:cxn modelId="{43781F38-7307-4F2E-8EBA-13086DEB19AE}" type="presParOf" srcId="{074CFE47-CB11-4CFA-81A0-5975CBA6089E}" destId="{637071CD-B9A5-424A-AF82-9D9DD4AA5C7A}" srcOrd="15" destOrd="0" presId="urn:microsoft.com/office/officeart/2008/layout/LinedList"/>
    <dgm:cxn modelId="{770237C4-646B-4735-86A9-08451F2763A6}" type="presParOf" srcId="{074CFE47-CB11-4CFA-81A0-5975CBA6089E}" destId="{C7F7AEBA-8B71-4BDF-9E96-2495C2B0E052}" srcOrd="16" destOrd="0" presId="urn:microsoft.com/office/officeart/2008/layout/LinedList"/>
    <dgm:cxn modelId="{45956018-08E0-4987-BE55-5C6D76F86D52}" type="presParOf" srcId="{C7F7AEBA-8B71-4BDF-9E96-2495C2B0E052}" destId="{4052BA3F-92F0-4D27-BA9E-FB0E0982A702}" srcOrd="0" destOrd="0" presId="urn:microsoft.com/office/officeart/2008/layout/LinedList"/>
    <dgm:cxn modelId="{47C883D2-B5A9-45F9-8FF0-B2A407A83101}" type="presParOf" srcId="{C7F7AEBA-8B71-4BDF-9E96-2495C2B0E052}" destId="{F6D1F700-7E61-4620-B05F-1D6144C567E9}" srcOrd="1" destOrd="0" presId="urn:microsoft.com/office/officeart/2008/layout/LinedList"/>
    <dgm:cxn modelId="{7CA8FE2D-E2AF-4179-B096-6AA5DDE62049}" type="presParOf" srcId="{C7F7AEBA-8B71-4BDF-9E96-2495C2B0E052}" destId="{0FC86C1D-E4E2-44D5-BDEB-70B1D53058B0}" srcOrd="2" destOrd="0" presId="urn:microsoft.com/office/officeart/2008/layout/LinedList"/>
    <dgm:cxn modelId="{C226C9FA-B0E9-4153-9798-27E066A153A1}" type="presParOf" srcId="{074CFE47-CB11-4CFA-81A0-5975CBA6089E}" destId="{3BD043F4-F71B-4EC8-921A-9E04BC27F1AD}" srcOrd="17" destOrd="0" presId="urn:microsoft.com/office/officeart/2008/layout/LinedList"/>
    <dgm:cxn modelId="{890514D4-72B8-4E06-997B-E0EE33BCCE3F}" type="presParOf" srcId="{074CFE47-CB11-4CFA-81A0-5975CBA6089E}" destId="{D664F99E-2B1E-4220-921A-52265EECF705}" srcOrd="18" destOrd="0" presId="urn:microsoft.com/office/officeart/2008/layout/LinedList"/>
    <dgm:cxn modelId="{4D2A73C4-48B3-4F25-A465-70464423E53E}" type="presParOf" srcId="{074CFE47-CB11-4CFA-81A0-5975CBA6089E}" destId="{8D3F2711-AA44-489B-BD22-06D9526666EF}" srcOrd="19" destOrd="0" presId="urn:microsoft.com/office/officeart/2008/layout/LinedList"/>
    <dgm:cxn modelId="{8A9816CA-C4CE-40B2-A02B-E9F1E19C7625}" type="presParOf" srcId="{8D3F2711-AA44-489B-BD22-06D9526666EF}" destId="{578A9AE0-80B0-403E-B72B-E69736FC9A1D}" srcOrd="0" destOrd="0" presId="urn:microsoft.com/office/officeart/2008/layout/LinedList"/>
    <dgm:cxn modelId="{38F0521F-A7D9-496B-BE9A-B655EA048E7E}" type="presParOf" srcId="{8D3F2711-AA44-489B-BD22-06D9526666EF}" destId="{3FB01EF0-5A7C-43E2-BAFE-25EFA653D9A9}" srcOrd="1" destOrd="0" presId="urn:microsoft.com/office/officeart/2008/layout/LinedList"/>
    <dgm:cxn modelId="{183C58D9-50FB-42A4-9A97-684C5A73C4AB}" type="presParOf" srcId="{8D3F2711-AA44-489B-BD22-06D9526666EF}" destId="{0475EE50-DBA3-49FD-A044-F883CF035590}" srcOrd="2" destOrd="0" presId="urn:microsoft.com/office/officeart/2008/layout/LinedList"/>
    <dgm:cxn modelId="{F0A2C838-23D2-4ABF-A819-651D1D9CD5E3}" type="presParOf" srcId="{074CFE47-CB11-4CFA-81A0-5975CBA6089E}" destId="{96E679EB-13A2-49C8-A5D0-C5363B8380C6}" srcOrd="20" destOrd="0" presId="urn:microsoft.com/office/officeart/2008/layout/LinedList"/>
    <dgm:cxn modelId="{0FD0441D-B8D7-48C7-868B-36A8C208816B}" type="presParOf" srcId="{074CFE47-CB11-4CFA-81A0-5975CBA6089E}" destId="{D19FCCDB-9B2A-4EC4-8CD8-A253869E0F4B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9D2267-5F30-47F6-826D-83B6EA8275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F273B8-D3C7-4783-964B-013276B2524C}">
      <dgm:prSet/>
      <dgm:spPr/>
      <dgm:t>
        <a:bodyPr/>
        <a:lstStyle/>
        <a:p>
          <a:r>
            <a:rPr lang="en-US" dirty="0"/>
            <a:t>UI Technology</a:t>
          </a:r>
        </a:p>
      </dgm:t>
    </dgm:pt>
    <dgm:pt modelId="{D458D479-B68B-48FC-B9FD-DEFBAB109853}" type="parTrans" cxnId="{8A0C688C-F3DE-4A36-949D-04BEA2BF60DC}">
      <dgm:prSet/>
      <dgm:spPr/>
      <dgm:t>
        <a:bodyPr/>
        <a:lstStyle/>
        <a:p>
          <a:endParaRPr lang="en-US"/>
        </a:p>
      </dgm:t>
    </dgm:pt>
    <dgm:pt modelId="{89353933-0C41-412F-90B3-8BA0288687CD}" type="sibTrans" cxnId="{8A0C688C-F3DE-4A36-949D-04BEA2BF60DC}">
      <dgm:prSet/>
      <dgm:spPr/>
      <dgm:t>
        <a:bodyPr/>
        <a:lstStyle/>
        <a:p>
          <a:endParaRPr lang="en-US"/>
        </a:p>
      </dgm:t>
    </dgm:pt>
    <dgm:pt modelId="{3D418678-0826-4EC1-9FAA-01FEC49A1615}">
      <dgm:prSet/>
      <dgm:spPr/>
      <dgm:t>
        <a:bodyPr/>
        <a:lstStyle/>
        <a:p>
          <a:r>
            <a:rPr lang="en-US" dirty="0"/>
            <a:t>WPF</a:t>
          </a:r>
        </a:p>
      </dgm:t>
    </dgm:pt>
    <dgm:pt modelId="{7828B98B-C12D-4C68-AE7B-3CA9976CFA26}" type="parTrans" cxnId="{B949C8D8-174D-43ED-A01E-7EAE173C96AF}">
      <dgm:prSet/>
      <dgm:spPr/>
      <dgm:t>
        <a:bodyPr/>
        <a:lstStyle/>
        <a:p>
          <a:endParaRPr lang="en-US"/>
        </a:p>
      </dgm:t>
    </dgm:pt>
    <dgm:pt modelId="{F7D39DC6-7058-40DB-B697-F9466696327B}" type="sibTrans" cxnId="{B949C8D8-174D-43ED-A01E-7EAE173C96AF}">
      <dgm:prSet/>
      <dgm:spPr/>
      <dgm:t>
        <a:bodyPr/>
        <a:lstStyle/>
        <a:p>
          <a:endParaRPr lang="en-US"/>
        </a:p>
      </dgm:t>
    </dgm:pt>
    <dgm:pt modelId="{FF7E8EF5-EC62-4A97-A242-62162580579C}">
      <dgm:prSet/>
      <dgm:spPr/>
      <dgm:t>
        <a:bodyPr/>
        <a:lstStyle/>
        <a:p>
          <a:r>
            <a:rPr lang="en-US" dirty="0"/>
            <a:t>UWP</a:t>
          </a:r>
        </a:p>
      </dgm:t>
    </dgm:pt>
    <dgm:pt modelId="{DC5BEDED-86FA-40A8-BD9A-20774A01248F}" type="parTrans" cxnId="{8415146E-1F61-4B2A-A9C3-CF0C425F8635}">
      <dgm:prSet/>
      <dgm:spPr/>
      <dgm:t>
        <a:bodyPr/>
        <a:lstStyle/>
        <a:p>
          <a:endParaRPr lang="en-US"/>
        </a:p>
      </dgm:t>
    </dgm:pt>
    <dgm:pt modelId="{A1C14F46-DE6B-46E2-9B0B-CB660BC888C0}" type="sibTrans" cxnId="{8415146E-1F61-4B2A-A9C3-CF0C425F8635}">
      <dgm:prSet/>
      <dgm:spPr/>
      <dgm:t>
        <a:bodyPr/>
        <a:lstStyle/>
        <a:p>
          <a:endParaRPr lang="en-US"/>
        </a:p>
      </dgm:t>
    </dgm:pt>
    <dgm:pt modelId="{89F4CBE5-956B-4309-BCB6-E7740B158EA4}">
      <dgm:prSet/>
      <dgm:spPr/>
      <dgm:t>
        <a:bodyPr/>
        <a:lstStyle/>
        <a:p>
          <a:r>
            <a:rPr lang="en-US" dirty="0" err="1"/>
            <a:t>XamarinForms</a:t>
          </a:r>
          <a:endParaRPr lang="en-US" dirty="0"/>
        </a:p>
      </dgm:t>
    </dgm:pt>
    <dgm:pt modelId="{24332984-44D3-4F94-AB3A-8885327B002D}" type="parTrans" cxnId="{A7D70FE7-A1BC-4948-940D-4C10735D87B5}">
      <dgm:prSet/>
      <dgm:spPr/>
      <dgm:t>
        <a:bodyPr/>
        <a:lstStyle/>
        <a:p>
          <a:endParaRPr lang="en-US"/>
        </a:p>
      </dgm:t>
    </dgm:pt>
    <dgm:pt modelId="{EDB967E6-D3A3-455C-8D49-8399569C6FE3}" type="sibTrans" cxnId="{A7D70FE7-A1BC-4948-940D-4C10735D87B5}">
      <dgm:prSet/>
      <dgm:spPr/>
      <dgm:t>
        <a:bodyPr/>
        <a:lstStyle/>
        <a:p>
          <a:endParaRPr lang="en-US"/>
        </a:p>
      </dgm:t>
    </dgm:pt>
    <dgm:pt modelId="{4A710FCC-C76F-4889-BCDE-F75D08C179A4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3515C0D3-4447-448D-AFCF-6459C62EBD00}" type="parTrans" cxnId="{A3C03BC7-A899-4200-8F3F-0FA76223C8AE}">
      <dgm:prSet/>
      <dgm:spPr/>
      <dgm:t>
        <a:bodyPr/>
        <a:lstStyle/>
        <a:p>
          <a:endParaRPr lang="en-US"/>
        </a:p>
      </dgm:t>
    </dgm:pt>
    <dgm:pt modelId="{ABA967AE-6F45-4167-9F6F-C9BC098DED80}" type="sibTrans" cxnId="{A3C03BC7-A899-4200-8F3F-0FA76223C8AE}">
      <dgm:prSet/>
      <dgm:spPr/>
      <dgm:t>
        <a:bodyPr/>
        <a:lstStyle/>
        <a:p>
          <a:endParaRPr lang="en-US"/>
        </a:p>
      </dgm:t>
    </dgm:pt>
    <dgm:pt modelId="{77AE5555-155E-41EC-A214-AC6AC59AFF47}" type="pres">
      <dgm:prSet presAssocID="{739D2267-5F30-47F6-826D-83B6EA8275F0}" presName="vert0" presStyleCnt="0">
        <dgm:presLayoutVars>
          <dgm:dir/>
          <dgm:animOne val="branch"/>
          <dgm:animLvl val="lvl"/>
        </dgm:presLayoutVars>
      </dgm:prSet>
      <dgm:spPr/>
    </dgm:pt>
    <dgm:pt modelId="{CCBAA44A-544F-44EF-B2CB-C51D10CCB925}" type="pres">
      <dgm:prSet presAssocID="{16F273B8-D3C7-4783-964B-013276B2524C}" presName="thickLine" presStyleLbl="alignNode1" presStyleIdx="0" presStyleCnt="1"/>
      <dgm:spPr/>
    </dgm:pt>
    <dgm:pt modelId="{45001C74-C2AD-44C5-AA98-DA41481D25E0}" type="pres">
      <dgm:prSet presAssocID="{16F273B8-D3C7-4783-964B-013276B2524C}" presName="horz1" presStyleCnt="0"/>
      <dgm:spPr/>
    </dgm:pt>
    <dgm:pt modelId="{876DDA74-DE9B-4899-83BC-1F0ECD842493}" type="pres">
      <dgm:prSet presAssocID="{16F273B8-D3C7-4783-964B-013276B2524C}" presName="tx1" presStyleLbl="revTx" presStyleIdx="0" presStyleCnt="5"/>
      <dgm:spPr/>
    </dgm:pt>
    <dgm:pt modelId="{BECF54D0-4BDE-4523-8451-DC26DD984909}" type="pres">
      <dgm:prSet presAssocID="{16F273B8-D3C7-4783-964B-013276B2524C}" presName="vert1" presStyleCnt="0"/>
      <dgm:spPr/>
    </dgm:pt>
    <dgm:pt modelId="{1BB9483D-FB10-4E61-8FB6-6D741906E205}" type="pres">
      <dgm:prSet presAssocID="{3D418678-0826-4EC1-9FAA-01FEC49A1615}" presName="vertSpace2a" presStyleCnt="0"/>
      <dgm:spPr/>
    </dgm:pt>
    <dgm:pt modelId="{53462CC1-428A-4478-8BA0-C3A6D36476CD}" type="pres">
      <dgm:prSet presAssocID="{3D418678-0826-4EC1-9FAA-01FEC49A1615}" presName="horz2" presStyleCnt="0"/>
      <dgm:spPr/>
    </dgm:pt>
    <dgm:pt modelId="{681F1903-9778-4017-B07D-FEE7C4D5483A}" type="pres">
      <dgm:prSet presAssocID="{3D418678-0826-4EC1-9FAA-01FEC49A1615}" presName="horzSpace2" presStyleCnt="0"/>
      <dgm:spPr/>
    </dgm:pt>
    <dgm:pt modelId="{40004641-4150-4A31-88DC-1EFD33EB95BB}" type="pres">
      <dgm:prSet presAssocID="{3D418678-0826-4EC1-9FAA-01FEC49A1615}" presName="tx2" presStyleLbl="revTx" presStyleIdx="1" presStyleCnt="5"/>
      <dgm:spPr/>
    </dgm:pt>
    <dgm:pt modelId="{07E55E59-6164-4B53-AE47-E25905B3A4F3}" type="pres">
      <dgm:prSet presAssocID="{3D418678-0826-4EC1-9FAA-01FEC49A1615}" presName="vert2" presStyleCnt="0"/>
      <dgm:spPr/>
    </dgm:pt>
    <dgm:pt modelId="{DE947B33-5DA8-48B0-8B16-84FA3063BDC4}" type="pres">
      <dgm:prSet presAssocID="{3D418678-0826-4EC1-9FAA-01FEC49A1615}" presName="thinLine2b" presStyleLbl="callout" presStyleIdx="0" presStyleCnt="4"/>
      <dgm:spPr/>
    </dgm:pt>
    <dgm:pt modelId="{02977257-123B-4C6D-A1ED-63DAE8B72B88}" type="pres">
      <dgm:prSet presAssocID="{3D418678-0826-4EC1-9FAA-01FEC49A1615}" presName="vertSpace2b" presStyleCnt="0"/>
      <dgm:spPr/>
    </dgm:pt>
    <dgm:pt modelId="{C180E741-AF43-41F4-981F-F1E65B7950CE}" type="pres">
      <dgm:prSet presAssocID="{FF7E8EF5-EC62-4A97-A242-62162580579C}" presName="horz2" presStyleCnt="0"/>
      <dgm:spPr/>
    </dgm:pt>
    <dgm:pt modelId="{7D548C3A-A6AD-44D7-A31F-972BD31F3926}" type="pres">
      <dgm:prSet presAssocID="{FF7E8EF5-EC62-4A97-A242-62162580579C}" presName="horzSpace2" presStyleCnt="0"/>
      <dgm:spPr/>
    </dgm:pt>
    <dgm:pt modelId="{D77EA0FD-056B-41A4-8167-50AAD665F580}" type="pres">
      <dgm:prSet presAssocID="{FF7E8EF5-EC62-4A97-A242-62162580579C}" presName="tx2" presStyleLbl="revTx" presStyleIdx="2" presStyleCnt="5"/>
      <dgm:spPr/>
    </dgm:pt>
    <dgm:pt modelId="{EE447538-532E-4766-B80E-7F438E37B85A}" type="pres">
      <dgm:prSet presAssocID="{FF7E8EF5-EC62-4A97-A242-62162580579C}" presName="vert2" presStyleCnt="0"/>
      <dgm:spPr/>
    </dgm:pt>
    <dgm:pt modelId="{52950399-807A-475C-80C6-910BE1534CC5}" type="pres">
      <dgm:prSet presAssocID="{FF7E8EF5-EC62-4A97-A242-62162580579C}" presName="thinLine2b" presStyleLbl="callout" presStyleIdx="1" presStyleCnt="4"/>
      <dgm:spPr/>
    </dgm:pt>
    <dgm:pt modelId="{CCEE1439-34F7-44AF-8D32-53D0B658AC79}" type="pres">
      <dgm:prSet presAssocID="{FF7E8EF5-EC62-4A97-A242-62162580579C}" presName="vertSpace2b" presStyleCnt="0"/>
      <dgm:spPr/>
    </dgm:pt>
    <dgm:pt modelId="{2E53D0BA-D6BD-41ED-BE82-A5603D9D7F96}" type="pres">
      <dgm:prSet presAssocID="{89F4CBE5-956B-4309-BCB6-E7740B158EA4}" presName="horz2" presStyleCnt="0"/>
      <dgm:spPr/>
    </dgm:pt>
    <dgm:pt modelId="{6723F1CD-FBDF-4A56-B957-DF8F0040BF6A}" type="pres">
      <dgm:prSet presAssocID="{89F4CBE5-956B-4309-BCB6-E7740B158EA4}" presName="horzSpace2" presStyleCnt="0"/>
      <dgm:spPr/>
    </dgm:pt>
    <dgm:pt modelId="{1B6444D7-3B1C-4636-BB4B-A4BB760F346F}" type="pres">
      <dgm:prSet presAssocID="{89F4CBE5-956B-4309-BCB6-E7740B158EA4}" presName="tx2" presStyleLbl="revTx" presStyleIdx="3" presStyleCnt="5"/>
      <dgm:spPr/>
    </dgm:pt>
    <dgm:pt modelId="{B51F7DA2-3368-4F14-A7CA-0ECF9B5C57F8}" type="pres">
      <dgm:prSet presAssocID="{89F4CBE5-956B-4309-BCB6-E7740B158EA4}" presName="vert2" presStyleCnt="0"/>
      <dgm:spPr/>
    </dgm:pt>
    <dgm:pt modelId="{56FEE678-BCE7-4A0D-A69C-EE1962232963}" type="pres">
      <dgm:prSet presAssocID="{89F4CBE5-956B-4309-BCB6-E7740B158EA4}" presName="thinLine2b" presStyleLbl="callout" presStyleIdx="2" presStyleCnt="4"/>
      <dgm:spPr/>
    </dgm:pt>
    <dgm:pt modelId="{6B0DC41D-DDBF-4D18-9517-E1A91005F00C}" type="pres">
      <dgm:prSet presAssocID="{89F4CBE5-956B-4309-BCB6-E7740B158EA4}" presName="vertSpace2b" presStyleCnt="0"/>
      <dgm:spPr/>
    </dgm:pt>
    <dgm:pt modelId="{96808BB7-D628-44DF-B5B1-B6063FD394A3}" type="pres">
      <dgm:prSet presAssocID="{4A710FCC-C76F-4889-BCDE-F75D08C179A4}" presName="horz2" presStyleCnt="0"/>
      <dgm:spPr/>
    </dgm:pt>
    <dgm:pt modelId="{B4E58A42-AE87-43F6-BD3A-BC015FDCC52C}" type="pres">
      <dgm:prSet presAssocID="{4A710FCC-C76F-4889-BCDE-F75D08C179A4}" presName="horzSpace2" presStyleCnt="0"/>
      <dgm:spPr/>
    </dgm:pt>
    <dgm:pt modelId="{CFAAE7D2-E5B9-4DC0-9AD8-670F5F933822}" type="pres">
      <dgm:prSet presAssocID="{4A710FCC-C76F-4889-BCDE-F75D08C179A4}" presName="tx2" presStyleLbl="revTx" presStyleIdx="4" presStyleCnt="5"/>
      <dgm:spPr/>
    </dgm:pt>
    <dgm:pt modelId="{B9D8EA64-6397-4665-B718-F44A8E546E6C}" type="pres">
      <dgm:prSet presAssocID="{4A710FCC-C76F-4889-BCDE-F75D08C179A4}" presName="vert2" presStyleCnt="0"/>
      <dgm:spPr/>
    </dgm:pt>
    <dgm:pt modelId="{F4866B75-A2D4-4028-9EC5-ACE55EE49182}" type="pres">
      <dgm:prSet presAssocID="{4A710FCC-C76F-4889-BCDE-F75D08C179A4}" presName="thinLine2b" presStyleLbl="callout" presStyleIdx="3" presStyleCnt="4"/>
      <dgm:spPr/>
    </dgm:pt>
    <dgm:pt modelId="{DF7ACEB5-0BDC-41F0-96F2-64DF66D7AE4E}" type="pres">
      <dgm:prSet presAssocID="{4A710FCC-C76F-4889-BCDE-F75D08C179A4}" presName="vertSpace2b" presStyleCnt="0"/>
      <dgm:spPr/>
    </dgm:pt>
  </dgm:ptLst>
  <dgm:cxnLst>
    <dgm:cxn modelId="{29515A21-0DF8-4A38-94E9-1005956B944A}" type="presOf" srcId="{4A710FCC-C76F-4889-BCDE-F75D08C179A4}" destId="{CFAAE7D2-E5B9-4DC0-9AD8-670F5F933822}" srcOrd="0" destOrd="0" presId="urn:microsoft.com/office/officeart/2008/layout/LinedList"/>
    <dgm:cxn modelId="{FF5B226A-AE54-43A2-AF25-38F551525A28}" type="presOf" srcId="{16F273B8-D3C7-4783-964B-013276B2524C}" destId="{876DDA74-DE9B-4899-83BC-1F0ECD842493}" srcOrd="0" destOrd="0" presId="urn:microsoft.com/office/officeart/2008/layout/LinedList"/>
    <dgm:cxn modelId="{181ECF6D-4A5F-44E4-B104-28FA25643D14}" type="presOf" srcId="{3D418678-0826-4EC1-9FAA-01FEC49A1615}" destId="{40004641-4150-4A31-88DC-1EFD33EB95BB}" srcOrd="0" destOrd="0" presId="urn:microsoft.com/office/officeart/2008/layout/LinedList"/>
    <dgm:cxn modelId="{8415146E-1F61-4B2A-A9C3-CF0C425F8635}" srcId="{16F273B8-D3C7-4783-964B-013276B2524C}" destId="{FF7E8EF5-EC62-4A97-A242-62162580579C}" srcOrd="1" destOrd="0" parTransId="{DC5BEDED-86FA-40A8-BD9A-20774A01248F}" sibTransId="{A1C14F46-DE6B-46E2-9B0B-CB660BC888C0}"/>
    <dgm:cxn modelId="{8E845A51-6FB8-4592-B5C6-6D1256FA95E2}" type="presOf" srcId="{89F4CBE5-956B-4309-BCB6-E7740B158EA4}" destId="{1B6444D7-3B1C-4636-BB4B-A4BB760F346F}" srcOrd="0" destOrd="0" presId="urn:microsoft.com/office/officeart/2008/layout/LinedList"/>
    <dgm:cxn modelId="{8A0C688C-F3DE-4A36-949D-04BEA2BF60DC}" srcId="{739D2267-5F30-47F6-826D-83B6EA8275F0}" destId="{16F273B8-D3C7-4783-964B-013276B2524C}" srcOrd="0" destOrd="0" parTransId="{D458D479-B68B-48FC-B9FD-DEFBAB109853}" sibTransId="{89353933-0C41-412F-90B3-8BA0288687CD}"/>
    <dgm:cxn modelId="{5C221FBF-1346-4FB8-B34B-3334D724DAC2}" type="presOf" srcId="{739D2267-5F30-47F6-826D-83B6EA8275F0}" destId="{77AE5555-155E-41EC-A214-AC6AC59AFF47}" srcOrd="0" destOrd="0" presId="urn:microsoft.com/office/officeart/2008/layout/LinedList"/>
    <dgm:cxn modelId="{A3C03BC7-A899-4200-8F3F-0FA76223C8AE}" srcId="{16F273B8-D3C7-4783-964B-013276B2524C}" destId="{4A710FCC-C76F-4889-BCDE-F75D08C179A4}" srcOrd="3" destOrd="0" parTransId="{3515C0D3-4447-448D-AFCF-6459C62EBD00}" sibTransId="{ABA967AE-6F45-4167-9F6F-C9BC098DED80}"/>
    <dgm:cxn modelId="{B949C8D8-174D-43ED-A01E-7EAE173C96AF}" srcId="{16F273B8-D3C7-4783-964B-013276B2524C}" destId="{3D418678-0826-4EC1-9FAA-01FEC49A1615}" srcOrd="0" destOrd="0" parTransId="{7828B98B-C12D-4C68-AE7B-3CA9976CFA26}" sibTransId="{F7D39DC6-7058-40DB-B697-F9466696327B}"/>
    <dgm:cxn modelId="{A7D70FE7-A1BC-4948-940D-4C10735D87B5}" srcId="{16F273B8-D3C7-4783-964B-013276B2524C}" destId="{89F4CBE5-956B-4309-BCB6-E7740B158EA4}" srcOrd="2" destOrd="0" parTransId="{24332984-44D3-4F94-AB3A-8885327B002D}" sibTransId="{EDB967E6-D3A3-455C-8D49-8399569C6FE3}"/>
    <dgm:cxn modelId="{0B65BDFF-8ED7-4C31-B70C-B0A17BA65A7E}" type="presOf" srcId="{FF7E8EF5-EC62-4A97-A242-62162580579C}" destId="{D77EA0FD-056B-41A4-8167-50AAD665F580}" srcOrd="0" destOrd="0" presId="urn:microsoft.com/office/officeart/2008/layout/LinedList"/>
    <dgm:cxn modelId="{8B26B0A7-E311-46DE-AAB9-A9E1A7D6B0B7}" type="presParOf" srcId="{77AE5555-155E-41EC-A214-AC6AC59AFF47}" destId="{CCBAA44A-544F-44EF-B2CB-C51D10CCB925}" srcOrd="0" destOrd="0" presId="urn:microsoft.com/office/officeart/2008/layout/LinedList"/>
    <dgm:cxn modelId="{7D1FB899-FA64-44AF-BF93-495F9A2E0E49}" type="presParOf" srcId="{77AE5555-155E-41EC-A214-AC6AC59AFF47}" destId="{45001C74-C2AD-44C5-AA98-DA41481D25E0}" srcOrd="1" destOrd="0" presId="urn:microsoft.com/office/officeart/2008/layout/LinedList"/>
    <dgm:cxn modelId="{D7202CBA-610B-4FBB-BC4A-865F3BFD6C6D}" type="presParOf" srcId="{45001C74-C2AD-44C5-AA98-DA41481D25E0}" destId="{876DDA74-DE9B-4899-83BC-1F0ECD842493}" srcOrd="0" destOrd="0" presId="urn:microsoft.com/office/officeart/2008/layout/LinedList"/>
    <dgm:cxn modelId="{BE6CC215-8851-4E70-894C-396D339B97A9}" type="presParOf" srcId="{45001C74-C2AD-44C5-AA98-DA41481D25E0}" destId="{BECF54D0-4BDE-4523-8451-DC26DD984909}" srcOrd="1" destOrd="0" presId="urn:microsoft.com/office/officeart/2008/layout/LinedList"/>
    <dgm:cxn modelId="{EC8A5EFF-C5C6-46F1-8AE5-24C81BA514F2}" type="presParOf" srcId="{BECF54D0-4BDE-4523-8451-DC26DD984909}" destId="{1BB9483D-FB10-4E61-8FB6-6D741906E205}" srcOrd="0" destOrd="0" presId="urn:microsoft.com/office/officeart/2008/layout/LinedList"/>
    <dgm:cxn modelId="{B230F6F4-485D-4B1A-AE63-582F1E8235CD}" type="presParOf" srcId="{BECF54D0-4BDE-4523-8451-DC26DD984909}" destId="{53462CC1-428A-4478-8BA0-C3A6D36476CD}" srcOrd="1" destOrd="0" presId="urn:microsoft.com/office/officeart/2008/layout/LinedList"/>
    <dgm:cxn modelId="{DAE99D84-01CA-4F08-A597-3EF83FAEF3D6}" type="presParOf" srcId="{53462CC1-428A-4478-8BA0-C3A6D36476CD}" destId="{681F1903-9778-4017-B07D-FEE7C4D5483A}" srcOrd="0" destOrd="0" presId="urn:microsoft.com/office/officeart/2008/layout/LinedList"/>
    <dgm:cxn modelId="{E3999259-1738-4B30-83D0-231F21D918DF}" type="presParOf" srcId="{53462CC1-428A-4478-8BA0-C3A6D36476CD}" destId="{40004641-4150-4A31-88DC-1EFD33EB95BB}" srcOrd="1" destOrd="0" presId="urn:microsoft.com/office/officeart/2008/layout/LinedList"/>
    <dgm:cxn modelId="{AA1FF519-0DD5-400A-9F43-F79333FBAD4D}" type="presParOf" srcId="{53462CC1-428A-4478-8BA0-C3A6D36476CD}" destId="{07E55E59-6164-4B53-AE47-E25905B3A4F3}" srcOrd="2" destOrd="0" presId="urn:microsoft.com/office/officeart/2008/layout/LinedList"/>
    <dgm:cxn modelId="{E36EA6A0-FC1C-4890-8025-A1021CB5C2FC}" type="presParOf" srcId="{BECF54D0-4BDE-4523-8451-DC26DD984909}" destId="{DE947B33-5DA8-48B0-8B16-84FA3063BDC4}" srcOrd="2" destOrd="0" presId="urn:microsoft.com/office/officeart/2008/layout/LinedList"/>
    <dgm:cxn modelId="{DBBC012F-38D1-4A17-A329-C1522ED35CF2}" type="presParOf" srcId="{BECF54D0-4BDE-4523-8451-DC26DD984909}" destId="{02977257-123B-4C6D-A1ED-63DAE8B72B88}" srcOrd="3" destOrd="0" presId="urn:microsoft.com/office/officeart/2008/layout/LinedList"/>
    <dgm:cxn modelId="{C060F5A0-BC3A-4D13-A265-AB3AFBD5C053}" type="presParOf" srcId="{BECF54D0-4BDE-4523-8451-DC26DD984909}" destId="{C180E741-AF43-41F4-981F-F1E65B7950CE}" srcOrd="4" destOrd="0" presId="urn:microsoft.com/office/officeart/2008/layout/LinedList"/>
    <dgm:cxn modelId="{EDD7ED22-B646-4A42-A359-C22C9AA1F877}" type="presParOf" srcId="{C180E741-AF43-41F4-981F-F1E65B7950CE}" destId="{7D548C3A-A6AD-44D7-A31F-972BD31F3926}" srcOrd="0" destOrd="0" presId="urn:microsoft.com/office/officeart/2008/layout/LinedList"/>
    <dgm:cxn modelId="{0371664B-8D77-4037-9585-ECE7B27C2B55}" type="presParOf" srcId="{C180E741-AF43-41F4-981F-F1E65B7950CE}" destId="{D77EA0FD-056B-41A4-8167-50AAD665F580}" srcOrd="1" destOrd="0" presId="urn:microsoft.com/office/officeart/2008/layout/LinedList"/>
    <dgm:cxn modelId="{56B31C15-23BD-4826-A0B2-1408BF3BE4A4}" type="presParOf" srcId="{C180E741-AF43-41F4-981F-F1E65B7950CE}" destId="{EE447538-532E-4766-B80E-7F438E37B85A}" srcOrd="2" destOrd="0" presId="urn:microsoft.com/office/officeart/2008/layout/LinedList"/>
    <dgm:cxn modelId="{C7D02ABD-41DB-482A-8882-DC92D2CF9CFF}" type="presParOf" srcId="{BECF54D0-4BDE-4523-8451-DC26DD984909}" destId="{52950399-807A-475C-80C6-910BE1534CC5}" srcOrd="5" destOrd="0" presId="urn:microsoft.com/office/officeart/2008/layout/LinedList"/>
    <dgm:cxn modelId="{48C05F92-D0EE-4EA2-B21E-F4997BC96DF5}" type="presParOf" srcId="{BECF54D0-4BDE-4523-8451-DC26DD984909}" destId="{CCEE1439-34F7-44AF-8D32-53D0B658AC79}" srcOrd="6" destOrd="0" presId="urn:microsoft.com/office/officeart/2008/layout/LinedList"/>
    <dgm:cxn modelId="{7AB4756B-5F56-448F-8F64-AF161E35BF55}" type="presParOf" srcId="{BECF54D0-4BDE-4523-8451-DC26DD984909}" destId="{2E53D0BA-D6BD-41ED-BE82-A5603D9D7F96}" srcOrd="7" destOrd="0" presId="urn:microsoft.com/office/officeart/2008/layout/LinedList"/>
    <dgm:cxn modelId="{6DBE24E0-F597-4A37-B7CE-554239A6E12D}" type="presParOf" srcId="{2E53D0BA-D6BD-41ED-BE82-A5603D9D7F96}" destId="{6723F1CD-FBDF-4A56-B957-DF8F0040BF6A}" srcOrd="0" destOrd="0" presId="urn:microsoft.com/office/officeart/2008/layout/LinedList"/>
    <dgm:cxn modelId="{6A85F6E4-4234-4CE8-89B4-53758DAAB7A2}" type="presParOf" srcId="{2E53D0BA-D6BD-41ED-BE82-A5603D9D7F96}" destId="{1B6444D7-3B1C-4636-BB4B-A4BB760F346F}" srcOrd="1" destOrd="0" presId="urn:microsoft.com/office/officeart/2008/layout/LinedList"/>
    <dgm:cxn modelId="{F1354180-0795-4AEB-8D39-D2B5786BA5F4}" type="presParOf" srcId="{2E53D0BA-D6BD-41ED-BE82-A5603D9D7F96}" destId="{B51F7DA2-3368-4F14-A7CA-0ECF9B5C57F8}" srcOrd="2" destOrd="0" presId="urn:microsoft.com/office/officeart/2008/layout/LinedList"/>
    <dgm:cxn modelId="{D04B37C1-F7EA-4450-B19E-2916D283A3B8}" type="presParOf" srcId="{BECF54D0-4BDE-4523-8451-DC26DD984909}" destId="{56FEE678-BCE7-4A0D-A69C-EE1962232963}" srcOrd="8" destOrd="0" presId="urn:microsoft.com/office/officeart/2008/layout/LinedList"/>
    <dgm:cxn modelId="{B7000C15-F7C4-46F4-BAAE-7265A32F9E77}" type="presParOf" srcId="{BECF54D0-4BDE-4523-8451-DC26DD984909}" destId="{6B0DC41D-DDBF-4D18-9517-E1A91005F00C}" srcOrd="9" destOrd="0" presId="urn:microsoft.com/office/officeart/2008/layout/LinedList"/>
    <dgm:cxn modelId="{9E09D87E-98A6-4594-B2B5-6ED88FE318DC}" type="presParOf" srcId="{BECF54D0-4BDE-4523-8451-DC26DD984909}" destId="{96808BB7-D628-44DF-B5B1-B6063FD394A3}" srcOrd="10" destOrd="0" presId="urn:microsoft.com/office/officeart/2008/layout/LinedList"/>
    <dgm:cxn modelId="{9E3649A5-CF72-4812-9019-E7F6822B56BD}" type="presParOf" srcId="{96808BB7-D628-44DF-B5B1-B6063FD394A3}" destId="{B4E58A42-AE87-43F6-BD3A-BC015FDCC52C}" srcOrd="0" destOrd="0" presId="urn:microsoft.com/office/officeart/2008/layout/LinedList"/>
    <dgm:cxn modelId="{FB7E2556-388E-40A0-BFCC-22C526A361C6}" type="presParOf" srcId="{96808BB7-D628-44DF-B5B1-B6063FD394A3}" destId="{CFAAE7D2-E5B9-4DC0-9AD8-670F5F933822}" srcOrd="1" destOrd="0" presId="urn:microsoft.com/office/officeart/2008/layout/LinedList"/>
    <dgm:cxn modelId="{EEF54F8C-8369-4CC4-BC57-93C6E6C38877}" type="presParOf" srcId="{96808BB7-D628-44DF-B5B1-B6063FD394A3}" destId="{B9D8EA64-6397-4665-B718-F44A8E546E6C}" srcOrd="2" destOrd="0" presId="urn:microsoft.com/office/officeart/2008/layout/LinedList"/>
    <dgm:cxn modelId="{2FB57C20-8C99-485F-A0C5-76420F5D135B}" type="presParOf" srcId="{BECF54D0-4BDE-4523-8451-DC26DD984909}" destId="{F4866B75-A2D4-4028-9EC5-ACE55EE49182}" srcOrd="11" destOrd="0" presId="urn:microsoft.com/office/officeart/2008/layout/LinedList"/>
    <dgm:cxn modelId="{9E0AAEA5-F5A6-4B53-ACED-BDD7D2F11492}" type="presParOf" srcId="{BECF54D0-4BDE-4523-8451-DC26DD984909}" destId="{DF7ACEB5-0BDC-41F0-96F2-64DF66D7AE4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9D2267-5F30-47F6-826D-83B6EA8275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4E402F-21B2-458D-AFD4-3FB7275A4583}">
      <dgm:prSet/>
      <dgm:spPr/>
      <dgm:t>
        <a:bodyPr/>
        <a:lstStyle/>
        <a:p>
          <a:r>
            <a:rPr lang="en-US" dirty="0"/>
            <a:t>Operating System</a:t>
          </a:r>
        </a:p>
      </dgm:t>
    </dgm:pt>
    <dgm:pt modelId="{D37DA10C-C0A8-4E40-B66A-D3A191D1A0E5}" type="parTrans" cxnId="{AC933659-72D0-4769-9C4B-A2FC5BED3A56}">
      <dgm:prSet/>
      <dgm:spPr/>
      <dgm:t>
        <a:bodyPr/>
        <a:lstStyle/>
        <a:p>
          <a:endParaRPr lang="en-US"/>
        </a:p>
      </dgm:t>
    </dgm:pt>
    <dgm:pt modelId="{2E8D78E8-8261-4E54-BB78-B9A2982A0A9C}" type="sibTrans" cxnId="{AC933659-72D0-4769-9C4B-A2FC5BED3A56}">
      <dgm:prSet/>
      <dgm:spPr/>
      <dgm:t>
        <a:bodyPr/>
        <a:lstStyle/>
        <a:p>
          <a:endParaRPr lang="en-US"/>
        </a:p>
      </dgm:t>
    </dgm:pt>
    <dgm:pt modelId="{39F3489F-28B9-439D-A711-5B3A12787C4E}">
      <dgm:prSet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Windows</a:t>
          </a:r>
        </a:p>
      </dgm:t>
    </dgm:pt>
    <dgm:pt modelId="{5B3EDADB-4076-4442-BF0C-966A5CA246C8}" type="parTrans" cxnId="{D62938B9-9D96-48B6-B35B-0D61F82CE829}">
      <dgm:prSet/>
      <dgm:spPr/>
      <dgm:t>
        <a:bodyPr/>
        <a:lstStyle/>
        <a:p>
          <a:endParaRPr lang="en-US"/>
        </a:p>
      </dgm:t>
    </dgm:pt>
    <dgm:pt modelId="{6B180638-A3C7-4639-873C-7E8420ACD443}" type="sibTrans" cxnId="{D62938B9-9D96-48B6-B35B-0D61F82CE829}">
      <dgm:prSet/>
      <dgm:spPr/>
      <dgm:t>
        <a:bodyPr/>
        <a:lstStyle/>
        <a:p>
          <a:endParaRPr lang="en-US"/>
        </a:p>
      </dgm:t>
    </dgm:pt>
    <dgm:pt modelId="{0DA0E599-4226-4315-9548-A2C0D88DC8B9}">
      <dgm:prSet/>
      <dgm:spPr/>
      <dgm:t>
        <a:bodyPr/>
        <a:lstStyle/>
        <a:p>
          <a:r>
            <a:rPr lang="en-US" dirty="0"/>
            <a:t>Android</a:t>
          </a:r>
        </a:p>
      </dgm:t>
    </dgm:pt>
    <dgm:pt modelId="{36D70A70-BFF4-4474-87CB-E54941AD4F90}" type="parTrans" cxnId="{157834E7-8850-42A2-8298-3589889914C9}">
      <dgm:prSet/>
      <dgm:spPr/>
      <dgm:t>
        <a:bodyPr/>
        <a:lstStyle/>
        <a:p>
          <a:endParaRPr lang="en-US"/>
        </a:p>
      </dgm:t>
    </dgm:pt>
    <dgm:pt modelId="{F144FB60-7A80-4104-A87D-35DCDF18D009}" type="sibTrans" cxnId="{157834E7-8850-42A2-8298-3589889914C9}">
      <dgm:prSet/>
      <dgm:spPr/>
      <dgm:t>
        <a:bodyPr/>
        <a:lstStyle/>
        <a:p>
          <a:endParaRPr lang="en-US"/>
        </a:p>
      </dgm:t>
    </dgm:pt>
    <dgm:pt modelId="{36F47153-DAF3-4FAD-8D22-66EB8928CD11}">
      <dgm:prSet/>
      <dgm:spPr/>
      <dgm:t>
        <a:bodyPr/>
        <a:lstStyle/>
        <a:p>
          <a:r>
            <a:rPr lang="en-US"/>
            <a:t>iOS</a:t>
          </a:r>
        </a:p>
      </dgm:t>
    </dgm:pt>
    <dgm:pt modelId="{CC272936-79C5-44BC-842F-01C6DBAB4A06}" type="parTrans" cxnId="{8A722617-3A67-4F8C-8783-1E3D176A9B06}">
      <dgm:prSet/>
      <dgm:spPr/>
      <dgm:t>
        <a:bodyPr/>
        <a:lstStyle/>
        <a:p>
          <a:endParaRPr lang="en-US"/>
        </a:p>
      </dgm:t>
    </dgm:pt>
    <dgm:pt modelId="{FB40DBFC-5FE6-4106-9598-CE376FBCB609}" type="sibTrans" cxnId="{8A722617-3A67-4F8C-8783-1E3D176A9B06}">
      <dgm:prSet/>
      <dgm:spPr/>
      <dgm:t>
        <a:bodyPr/>
        <a:lstStyle/>
        <a:p>
          <a:endParaRPr lang="en-US"/>
        </a:p>
      </dgm:t>
    </dgm:pt>
    <dgm:pt modelId="{CD5C03BD-1D6C-4D52-8309-428126FACDA4}">
      <dgm:prSet/>
      <dgm:spPr/>
      <dgm:t>
        <a:bodyPr/>
        <a:lstStyle/>
        <a:p>
          <a:r>
            <a:rPr lang="en-US"/>
            <a:t>MacOS</a:t>
          </a:r>
        </a:p>
      </dgm:t>
    </dgm:pt>
    <dgm:pt modelId="{02CCF551-B4BB-4FB0-8C8E-552771F561E3}" type="parTrans" cxnId="{8BC3AA75-6751-4A8F-B10B-23741A4273AB}">
      <dgm:prSet/>
      <dgm:spPr/>
      <dgm:t>
        <a:bodyPr/>
        <a:lstStyle/>
        <a:p>
          <a:endParaRPr lang="en-US"/>
        </a:p>
      </dgm:t>
    </dgm:pt>
    <dgm:pt modelId="{410B639C-7915-4022-BFDA-4EE862C2B9EC}" type="sibTrans" cxnId="{8BC3AA75-6751-4A8F-B10B-23741A4273AB}">
      <dgm:prSet/>
      <dgm:spPr/>
      <dgm:t>
        <a:bodyPr/>
        <a:lstStyle/>
        <a:p>
          <a:endParaRPr lang="en-US"/>
        </a:p>
      </dgm:t>
    </dgm:pt>
    <dgm:pt modelId="{C69E797B-4E1D-4B08-B5C0-A7BB125238A7}">
      <dgm:prSet/>
      <dgm:spPr/>
      <dgm:t>
        <a:bodyPr/>
        <a:lstStyle/>
        <a:p>
          <a:r>
            <a:rPr lang="en-US"/>
            <a:t>Linux</a:t>
          </a:r>
        </a:p>
      </dgm:t>
    </dgm:pt>
    <dgm:pt modelId="{49C3FD69-8B75-4037-B575-A8576FAB584E}" type="parTrans" cxnId="{FF38A4CC-B4B0-4B42-BA7C-93A2A46CA36D}">
      <dgm:prSet/>
      <dgm:spPr/>
      <dgm:t>
        <a:bodyPr/>
        <a:lstStyle/>
        <a:p>
          <a:endParaRPr lang="en-US"/>
        </a:p>
      </dgm:t>
    </dgm:pt>
    <dgm:pt modelId="{E519379B-CA28-4A00-9FC1-31216C3ED368}" type="sibTrans" cxnId="{FF38A4CC-B4B0-4B42-BA7C-93A2A46CA36D}">
      <dgm:prSet/>
      <dgm:spPr/>
      <dgm:t>
        <a:bodyPr/>
        <a:lstStyle/>
        <a:p>
          <a:endParaRPr lang="en-US"/>
        </a:p>
      </dgm:t>
    </dgm:pt>
    <dgm:pt modelId="{28880B52-1A14-4D5C-B312-7E03748C1DD4}" type="pres">
      <dgm:prSet presAssocID="{739D2267-5F30-47F6-826D-83B6EA8275F0}" presName="vert0" presStyleCnt="0">
        <dgm:presLayoutVars>
          <dgm:dir/>
          <dgm:animOne val="branch"/>
          <dgm:animLvl val="lvl"/>
        </dgm:presLayoutVars>
      </dgm:prSet>
      <dgm:spPr/>
    </dgm:pt>
    <dgm:pt modelId="{85AD56FD-C0AF-4632-BC8A-9E81BC237DF5}" type="pres">
      <dgm:prSet presAssocID="{D64E402F-21B2-458D-AFD4-3FB7275A4583}" presName="thickLine" presStyleLbl="alignNode1" presStyleIdx="0" presStyleCnt="1"/>
      <dgm:spPr/>
    </dgm:pt>
    <dgm:pt modelId="{BD529B25-77CC-48BA-ABCA-01B42E325208}" type="pres">
      <dgm:prSet presAssocID="{D64E402F-21B2-458D-AFD4-3FB7275A4583}" presName="horz1" presStyleCnt="0"/>
      <dgm:spPr/>
    </dgm:pt>
    <dgm:pt modelId="{07FF5FEB-8695-4CE1-A03D-4EB3B6856E52}" type="pres">
      <dgm:prSet presAssocID="{D64E402F-21B2-458D-AFD4-3FB7275A4583}" presName="tx1" presStyleLbl="revTx" presStyleIdx="0" presStyleCnt="6"/>
      <dgm:spPr/>
    </dgm:pt>
    <dgm:pt modelId="{11B027DF-6BAB-4237-A92A-4BA6D80D801E}" type="pres">
      <dgm:prSet presAssocID="{D64E402F-21B2-458D-AFD4-3FB7275A4583}" presName="vert1" presStyleCnt="0"/>
      <dgm:spPr/>
    </dgm:pt>
    <dgm:pt modelId="{A8F34D10-674A-4586-A903-C57FFCB1321E}" type="pres">
      <dgm:prSet presAssocID="{39F3489F-28B9-439D-A711-5B3A12787C4E}" presName="vertSpace2a" presStyleCnt="0"/>
      <dgm:spPr/>
    </dgm:pt>
    <dgm:pt modelId="{C89EBCB1-B355-4914-9043-AFDEF75162D0}" type="pres">
      <dgm:prSet presAssocID="{39F3489F-28B9-439D-A711-5B3A12787C4E}" presName="horz2" presStyleCnt="0"/>
      <dgm:spPr/>
    </dgm:pt>
    <dgm:pt modelId="{918C5CCC-D7B0-4EBC-A893-B37B9FE811DC}" type="pres">
      <dgm:prSet presAssocID="{39F3489F-28B9-439D-A711-5B3A12787C4E}" presName="horzSpace2" presStyleCnt="0"/>
      <dgm:spPr/>
    </dgm:pt>
    <dgm:pt modelId="{6A7DFF26-19B2-4BCF-8571-9E78123FB769}" type="pres">
      <dgm:prSet presAssocID="{39F3489F-28B9-439D-A711-5B3A12787C4E}" presName="tx2" presStyleLbl="revTx" presStyleIdx="1" presStyleCnt="6" custLinFactNeighborX="1113" custLinFactNeighborY="-5000"/>
      <dgm:spPr/>
    </dgm:pt>
    <dgm:pt modelId="{51344C2F-9594-4077-861E-EEAF468EAEA8}" type="pres">
      <dgm:prSet presAssocID="{39F3489F-28B9-439D-A711-5B3A12787C4E}" presName="vert2" presStyleCnt="0"/>
      <dgm:spPr/>
    </dgm:pt>
    <dgm:pt modelId="{066C4B20-5C37-47B1-B164-95A67321BDE9}" type="pres">
      <dgm:prSet presAssocID="{39F3489F-28B9-439D-A711-5B3A12787C4E}" presName="thinLine2b" presStyleLbl="callout" presStyleIdx="0" presStyleCnt="5"/>
      <dgm:spPr/>
    </dgm:pt>
    <dgm:pt modelId="{398E3076-3344-4E49-9B7A-4E7F7BBD8A2D}" type="pres">
      <dgm:prSet presAssocID="{39F3489F-28B9-439D-A711-5B3A12787C4E}" presName="vertSpace2b" presStyleCnt="0"/>
      <dgm:spPr/>
    </dgm:pt>
    <dgm:pt modelId="{B47688D2-9A9B-4224-A251-5375B4A1BFAD}" type="pres">
      <dgm:prSet presAssocID="{0DA0E599-4226-4315-9548-A2C0D88DC8B9}" presName="horz2" presStyleCnt="0"/>
      <dgm:spPr/>
    </dgm:pt>
    <dgm:pt modelId="{DF476EBE-03FD-46D8-868E-03DF55A224AC}" type="pres">
      <dgm:prSet presAssocID="{0DA0E599-4226-4315-9548-A2C0D88DC8B9}" presName="horzSpace2" presStyleCnt="0"/>
      <dgm:spPr/>
    </dgm:pt>
    <dgm:pt modelId="{EB22E23C-BD85-4EC0-B9A9-E82340D55F5A}" type="pres">
      <dgm:prSet presAssocID="{0DA0E599-4226-4315-9548-A2C0D88DC8B9}" presName="tx2" presStyleLbl="revTx" presStyleIdx="2" presStyleCnt="6"/>
      <dgm:spPr/>
    </dgm:pt>
    <dgm:pt modelId="{FF8B23C1-F6AF-44F8-87EE-E33A1A6BC74E}" type="pres">
      <dgm:prSet presAssocID="{0DA0E599-4226-4315-9548-A2C0D88DC8B9}" presName="vert2" presStyleCnt="0"/>
      <dgm:spPr/>
    </dgm:pt>
    <dgm:pt modelId="{5060EF60-C933-49B5-AD63-A2E40AEFA8B7}" type="pres">
      <dgm:prSet presAssocID="{0DA0E599-4226-4315-9548-A2C0D88DC8B9}" presName="thinLine2b" presStyleLbl="callout" presStyleIdx="1" presStyleCnt="5"/>
      <dgm:spPr/>
    </dgm:pt>
    <dgm:pt modelId="{D4DFFF97-155B-496D-A5FD-2512FC2202DD}" type="pres">
      <dgm:prSet presAssocID="{0DA0E599-4226-4315-9548-A2C0D88DC8B9}" presName="vertSpace2b" presStyleCnt="0"/>
      <dgm:spPr/>
    </dgm:pt>
    <dgm:pt modelId="{4280D7C2-9814-4F43-B55C-F388C1F5FA46}" type="pres">
      <dgm:prSet presAssocID="{36F47153-DAF3-4FAD-8D22-66EB8928CD11}" presName="horz2" presStyleCnt="0"/>
      <dgm:spPr/>
    </dgm:pt>
    <dgm:pt modelId="{7D7A85E7-CAAC-473E-A554-F138006700BF}" type="pres">
      <dgm:prSet presAssocID="{36F47153-DAF3-4FAD-8D22-66EB8928CD11}" presName="horzSpace2" presStyleCnt="0"/>
      <dgm:spPr/>
    </dgm:pt>
    <dgm:pt modelId="{C06F16A9-B75B-4B43-86C2-34F2B1A73922}" type="pres">
      <dgm:prSet presAssocID="{36F47153-DAF3-4FAD-8D22-66EB8928CD11}" presName="tx2" presStyleLbl="revTx" presStyleIdx="3" presStyleCnt="6"/>
      <dgm:spPr/>
    </dgm:pt>
    <dgm:pt modelId="{806B9D5F-F579-4113-9FAE-44559F45FD32}" type="pres">
      <dgm:prSet presAssocID="{36F47153-DAF3-4FAD-8D22-66EB8928CD11}" presName="vert2" presStyleCnt="0"/>
      <dgm:spPr/>
    </dgm:pt>
    <dgm:pt modelId="{2B921289-DD89-4D3F-882A-93A17A7E2F08}" type="pres">
      <dgm:prSet presAssocID="{36F47153-DAF3-4FAD-8D22-66EB8928CD11}" presName="thinLine2b" presStyleLbl="callout" presStyleIdx="2" presStyleCnt="5"/>
      <dgm:spPr/>
    </dgm:pt>
    <dgm:pt modelId="{F6B66CE5-2426-4AA5-A056-F9D9E0DDFD47}" type="pres">
      <dgm:prSet presAssocID="{36F47153-DAF3-4FAD-8D22-66EB8928CD11}" presName="vertSpace2b" presStyleCnt="0"/>
      <dgm:spPr/>
    </dgm:pt>
    <dgm:pt modelId="{4D6CC517-D41D-4652-91B0-1231DBCDFD9F}" type="pres">
      <dgm:prSet presAssocID="{CD5C03BD-1D6C-4D52-8309-428126FACDA4}" presName="horz2" presStyleCnt="0"/>
      <dgm:spPr/>
    </dgm:pt>
    <dgm:pt modelId="{EBE361D4-5A52-4642-A3C7-AD4B4194FBF4}" type="pres">
      <dgm:prSet presAssocID="{CD5C03BD-1D6C-4D52-8309-428126FACDA4}" presName="horzSpace2" presStyleCnt="0"/>
      <dgm:spPr/>
    </dgm:pt>
    <dgm:pt modelId="{4CEB3979-4732-4DD9-B4CF-82A7E1FF687B}" type="pres">
      <dgm:prSet presAssocID="{CD5C03BD-1D6C-4D52-8309-428126FACDA4}" presName="tx2" presStyleLbl="revTx" presStyleIdx="4" presStyleCnt="6"/>
      <dgm:spPr/>
    </dgm:pt>
    <dgm:pt modelId="{77BCB574-11E2-49A3-B9CB-1E47B89B54BD}" type="pres">
      <dgm:prSet presAssocID="{CD5C03BD-1D6C-4D52-8309-428126FACDA4}" presName="vert2" presStyleCnt="0"/>
      <dgm:spPr/>
    </dgm:pt>
    <dgm:pt modelId="{52694D52-4951-44EA-B252-96B411465A18}" type="pres">
      <dgm:prSet presAssocID="{CD5C03BD-1D6C-4D52-8309-428126FACDA4}" presName="thinLine2b" presStyleLbl="callout" presStyleIdx="3" presStyleCnt="5"/>
      <dgm:spPr/>
    </dgm:pt>
    <dgm:pt modelId="{B5A88693-2EBF-4CE0-B63A-65C7D086D693}" type="pres">
      <dgm:prSet presAssocID="{CD5C03BD-1D6C-4D52-8309-428126FACDA4}" presName="vertSpace2b" presStyleCnt="0"/>
      <dgm:spPr/>
    </dgm:pt>
    <dgm:pt modelId="{4A34B776-0C64-4E4C-A428-C344A45D5D90}" type="pres">
      <dgm:prSet presAssocID="{C69E797B-4E1D-4B08-B5C0-A7BB125238A7}" presName="horz2" presStyleCnt="0"/>
      <dgm:spPr/>
    </dgm:pt>
    <dgm:pt modelId="{FE413FA5-705D-42A4-A4B7-7039E14A6643}" type="pres">
      <dgm:prSet presAssocID="{C69E797B-4E1D-4B08-B5C0-A7BB125238A7}" presName="horzSpace2" presStyleCnt="0"/>
      <dgm:spPr/>
    </dgm:pt>
    <dgm:pt modelId="{979D7871-9800-41C2-9C5E-0BF7D9D66563}" type="pres">
      <dgm:prSet presAssocID="{C69E797B-4E1D-4B08-B5C0-A7BB125238A7}" presName="tx2" presStyleLbl="revTx" presStyleIdx="5" presStyleCnt="6"/>
      <dgm:spPr/>
    </dgm:pt>
    <dgm:pt modelId="{937985E2-B043-4E6A-916A-E1CC9BFB2B34}" type="pres">
      <dgm:prSet presAssocID="{C69E797B-4E1D-4B08-B5C0-A7BB125238A7}" presName="vert2" presStyleCnt="0"/>
      <dgm:spPr/>
    </dgm:pt>
    <dgm:pt modelId="{A178A83F-FA01-44E9-8BBE-6A54456CBC2D}" type="pres">
      <dgm:prSet presAssocID="{C69E797B-4E1D-4B08-B5C0-A7BB125238A7}" presName="thinLine2b" presStyleLbl="callout" presStyleIdx="4" presStyleCnt="5"/>
      <dgm:spPr/>
    </dgm:pt>
    <dgm:pt modelId="{9A066B0A-4576-4947-9344-91684C77217F}" type="pres">
      <dgm:prSet presAssocID="{C69E797B-4E1D-4B08-B5C0-A7BB125238A7}" presName="vertSpace2b" presStyleCnt="0"/>
      <dgm:spPr/>
    </dgm:pt>
  </dgm:ptLst>
  <dgm:cxnLst>
    <dgm:cxn modelId="{8A722617-3A67-4F8C-8783-1E3D176A9B06}" srcId="{D64E402F-21B2-458D-AFD4-3FB7275A4583}" destId="{36F47153-DAF3-4FAD-8D22-66EB8928CD11}" srcOrd="2" destOrd="0" parTransId="{CC272936-79C5-44BC-842F-01C6DBAB4A06}" sibTransId="{FB40DBFC-5FE6-4106-9598-CE376FBCB609}"/>
    <dgm:cxn modelId="{2FD88366-D0D0-47C1-839A-561AF7E3C2D5}" type="presOf" srcId="{39F3489F-28B9-439D-A711-5B3A12787C4E}" destId="{6A7DFF26-19B2-4BCF-8571-9E78123FB769}" srcOrd="0" destOrd="0" presId="urn:microsoft.com/office/officeart/2008/layout/LinedList"/>
    <dgm:cxn modelId="{8BC3AA75-6751-4A8F-B10B-23741A4273AB}" srcId="{D64E402F-21B2-458D-AFD4-3FB7275A4583}" destId="{CD5C03BD-1D6C-4D52-8309-428126FACDA4}" srcOrd="3" destOrd="0" parTransId="{02CCF551-B4BB-4FB0-8C8E-552771F561E3}" sibTransId="{410B639C-7915-4022-BFDA-4EE862C2B9EC}"/>
    <dgm:cxn modelId="{AC933659-72D0-4769-9C4B-A2FC5BED3A56}" srcId="{739D2267-5F30-47F6-826D-83B6EA8275F0}" destId="{D64E402F-21B2-458D-AFD4-3FB7275A4583}" srcOrd="0" destOrd="0" parTransId="{D37DA10C-C0A8-4E40-B66A-D3A191D1A0E5}" sibTransId="{2E8D78E8-8261-4E54-BB78-B9A2982A0A9C}"/>
    <dgm:cxn modelId="{D62938B9-9D96-48B6-B35B-0D61F82CE829}" srcId="{D64E402F-21B2-458D-AFD4-3FB7275A4583}" destId="{39F3489F-28B9-439D-A711-5B3A12787C4E}" srcOrd="0" destOrd="0" parTransId="{5B3EDADB-4076-4442-BF0C-966A5CA246C8}" sibTransId="{6B180638-A3C7-4639-873C-7E8420ACD443}"/>
    <dgm:cxn modelId="{E1F122BB-DC79-41FB-B58F-A9331C280405}" type="presOf" srcId="{CD5C03BD-1D6C-4D52-8309-428126FACDA4}" destId="{4CEB3979-4732-4DD9-B4CF-82A7E1FF687B}" srcOrd="0" destOrd="0" presId="urn:microsoft.com/office/officeart/2008/layout/LinedList"/>
    <dgm:cxn modelId="{8EF2FBC5-B24F-481A-91C5-AF6DEB8C6BA4}" type="presOf" srcId="{36F47153-DAF3-4FAD-8D22-66EB8928CD11}" destId="{C06F16A9-B75B-4B43-86C2-34F2B1A73922}" srcOrd="0" destOrd="0" presId="urn:microsoft.com/office/officeart/2008/layout/LinedList"/>
    <dgm:cxn modelId="{FF38A4CC-B4B0-4B42-BA7C-93A2A46CA36D}" srcId="{D64E402F-21B2-458D-AFD4-3FB7275A4583}" destId="{C69E797B-4E1D-4B08-B5C0-A7BB125238A7}" srcOrd="4" destOrd="0" parTransId="{49C3FD69-8B75-4037-B575-A8576FAB584E}" sibTransId="{E519379B-CA28-4A00-9FC1-31216C3ED368}"/>
    <dgm:cxn modelId="{58EC43D2-C9E5-4687-A13E-C2D2781F5DB1}" type="presOf" srcId="{739D2267-5F30-47F6-826D-83B6EA8275F0}" destId="{28880B52-1A14-4D5C-B312-7E03748C1DD4}" srcOrd="0" destOrd="0" presId="urn:microsoft.com/office/officeart/2008/layout/LinedList"/>
    <dgm:cxn modelId="{87DE0AD6-09E3-4C93-A373-0994C0A87E90}" type="presOf" srcId="{D64E402F-21B2-458D-AFD4-3FB7275A4583}" destId="{07FF5FEB-8695-4CE1-A03D-4EB3B6856E52}" srcOrd="0" destOrd="0" presId="urn:microsoft.com/office/officeart/2008/layout/LinedList"/>
    <dgm:cxn modelId="{157834E7-8850-42A2-8298-3589889914C9}" srcId="{D64E402F-21B2-458D-AFD4-3FB7275A4583}" destId="{0DA0E599-4226-4315-9548-A2C0D88DC8B9}" srcOrd="1" destOrd="0" parTransId="{36D70A70-BFF4-4474-87CB-E54941AD4F90}" sibTransId="{F144FB60-7A80-4104-A87D-35DCDF18D009}"/>
    <dgm:cxn modelId="{7D7E5CF5-C3E8-4A57-BBE6-2CF79C99C25A}" type="presOf" srcId="{0DA0E599-4226-4315-9548-A2C0D88DC8B9}" destId="{EB22E23C-BD85-4EC0-B9A9-E82340D55F5A}" srcOrd="0" destOrd="0" presId="urn:microsoft.com/office/officeart/2008/layout/LinedList"/>
    <dgm:cxn modelId="{FFE691F7-762E-4647-BEC3-AB0E1D364A66}" type="presOf" srcId="{C69E797B-4E1D-4B08-B5C0-A7BB125238A7}" destId="{979D7871-9800-41C2-9C5E-0BF7D9D66563}" srcOrd="0" destOrd="0" presId="urn:microsoft.com/office/officeart/2008/layout/LinedList"/>
    <dgm:cxn modelId="{F1CD8C2E-7DF1-4931-9301-406BAEA2DBA6}" type="presParOf" srcId="{28880B52-1A14-4D5C-B312-7E03748C1DD4}" destId="{85AD56FD-C0AF-4632-BC8A-9E81BC237DF5}" srcOrd="0" destOrd="0" presId="urn:microsoft.com/office/officeart/2008/layout/LinedList"/>
    <dgm:cxn modelId="{D8218FE6-A5D1-4D83-9D53-818B0E0ED838}" type="presParOf" srcId="{28880B52-1A14-4D5C-B312-7E03748C1DD4}" destId="{BD529B25-77CC-48BA-ABCA-01B42E325208}" srcOrd="1" destOrd="0" presId="urn:microsoft.com/office/officeart/2008/layout/LinedList"/>
    <dgm:cxn modelId="{E57F2333-92D4-4D4D-B606-00B67FDE2702}" type="presParOf" srcId="{BD529B25-77CC-48BA-ABCA-01B42E325208}" destId="{07FF5FEB-8695-4CE1-A03D-4EB3B6856E52}" srcOrd="0" destOrd="0" presId="urn:microsoft.com/office/officeart/2008/layout/LinedList"/>
    <dgm:cxn modelId="{F42A8CB6-7AD0-44DC-8D90-9C79F226F1F4}" type="presParOf" srcId="{BD529B25-77CC-48BA-ABCA-01B42E325208}" destId="{11B027DF-6BAB-4237-A92A-4BA6D80D801E}" srcOrd="1" destOrd="0" presId="urn:microsoft.com/office/officeart/2008/layout/LinedList"/>
    <dgm:cxn modelId="{13F720B8-8A2A-46D8-A755-8ADAFA22B9D8}" type="presParOf" srcId="{11B027DF-6BAB-4237-A92A-4BA6D80D801E}" destId="{A8F34D10-674A-4586-A903-C57FFCB1321E}" srcOrd="0" destOrd="0" presId="urn:microsoft.com/office/officeart/2008/layout/LinedList"/>
    <dgm:cxn modelId="{BC2B3325-9B0C-47B2-B6E1-E1B3462B9FF8}" type="presParOf" srcId="{11B027DF-6BAB-4237-A92A-4BA6D80D801E}" destId="{C89EBCB1-B355-4914-9043-AFDEF75162D0}" srcOrd="1" destOrd="0" presId="urn:microsoft.com/office/officeart/2008/layout/LinedList"/>
    <dgm:cxn modelId="{40AA3A7D-2589-44E6-A7E5-F41C7C3DF7B5}" type="presParOf" srcId="{C89EBCB1-B355-4914-9043-AFDEF75162D0}" destId="{918C5CCC-D7B0-4EBC-A893-B37B9FE811DC}" srcOrd="0" destOrd="0" presId="urn:microsoft.com/office/officeart/2008/layout/LinedList"/>
    <dgm:cxn modelId="{4189B209-F7C4-4481-9766-D39F734873D0}" type="presParOf" srcId="{C89EBCB1-B355-4914-9043-AFDEF75162D0}" destId="{6A7DFF26-19B2-4BCF-8571-9E78123FB769}" srcOrd="1" destOrd="0" presId="urn:microsoft.com/office/officeart/2008/layout/LinedList"/>
    <dgm:cxn modelId="{61223D13-C817-44FC-8A8B-F0ABDF25910D}" type="presParOf" srcId="{C89EBCB1-B355-4914-9043-AFDEF75162D0}" destId="{51344C2F-9594-4077-861E-EEAF468EAEA8}" srcOrd="2" destOrd="0" presId="urn:microsoft.com/office/officeart/2008/layout/LinedList"/>
    <dgm:cxn modelId="{AA8F176A-FE2B-4FD9-AAEB-E922A96DDD83}" type="presParOf" srcId="{11B027DF-6BAB-4237-A92A-4BA6D80D801E}" destId="{066C4B20-5C37-47B1-B164-95A67321BDE9}" srcOrd="2" destOrd="0" presId="urn:microsoft.com/office/officeart/2008/layout/LinedList"/>
    <dgm:cxn modelId="{6DC56EEE-8990-421D-A7AB-750A486268BE}" type="presParOf" srcId="{11B027DF-6BAB-4237-A92A-4BA6D80D801E}" destId="{398E3076-3344-4E49-9B7A-4E7F7BBD8A2D}" srcOrd="3" destOrd="0" presId="urn:microsoft.com/office/officeart/2008/layout/LinedList"/>
    <dgm:cxn modelId="{D69566A3-20E0-46A5-B0D0-376389821FA2}" type="presParOf" srcId="{11B027DF-6BAB-4237-A92A-4BA6D80D801E}" destId="{B47688D2-9A9B-4224-A251-5375B4A1BFAD}" srcOrd="4" destOrd="0" presId="urn:microsoft.com/office/officeart/2008/layout/LinedList"/>
    <dgm:cxn modelId="{74E6F9A0-9891-459E-A5AB-65C8C75C1809}" type="presParOf" srcId="{B47688D2-9A9B-4224-A251-5375B4A1BFAD}" destId="{DF476EBE-03FD-46D8-868E-03DF55A224AC}" srcOrd="0" destOrd="0" presId="urn:microsoft.com/office/officeart/2008/layout/LinedList"/>
    <dgm:cxn modelId="{01A61C8C-98C3-452A-BF6C-31FB9A6B0779}" type="presParOf" srcId="{B47688D2-9A9B-4224-A251-5375B4A1BFAD}" destId="{EB22E23C-BD85-4EC0-B9A9-E82340D55F5A}" srcOrd="1" destOrd="0" presId="urn:microsoft.com/office/officeart/2008/layout/LinedList"/>
    <dgm:cxn modelId="{0B7FFA6C-E951-4606-BFED-8E7263C98B24}" type="presParOf" srcId="{B47688D2-9A9B-4224-A251-5375B4A1BFAD}" destId="{FF8B23C1-F6AF-44F8-87EE-E33A1A6BC74E}" srcOrd="2" destOrd="0" presId="urn:microsoft.com/office/officeart/2008/layout/LinedList"/>
    <dgm:cxn modelId="{303308E9-6945-4A69-AE8F-7D9D4CE0CE7C}" type="presParOf" srcId="{11B027DF-6BAB-4237-A92A-4BA6D80D801E}" destId="{5060EF60-C933-49B5-AD63-A2E40AEFA8B7}" srcOrd="5" destOrd="0" presId="urn:microsoft.com/office/officeart/2008/layout/LinedList"/>
    <dgm:cxn modelId="{E64B37C6-06D5-497F-B781-8F39156B234D}" type="presParOf" srcId="{11B027DF-6BAB-4237-A92A-4BA6D80D801E}" destId="{D4DFFF97-155B-496D-A5FD-2512FC2202DD}" srcOrd="6" destOrd="0" presId="urn:microsoft.com/office/officeart/2008/layout/LinedList"/>
    <dgm:cxn modelId="{1292D84D-D908-4121-8115-C3F8D004930B}" type="presParOf" srcId="{11B027DF-6BAB-4237-A92A-4BA6D80D801E}" destId="{4280D7C2-9814-4F43-B55C-F388C1F5FA46}" srcOrd="7" destOrd="0" presId="urn:microsoft.com/office/officeart/2008/layout/LinedList"/>
    <dgm:cxn modelId="{3E54AAEE-430B-4202-B1C5-CE125B611335}" type="presParOf" srcId="{4280D7C2-9814-4F43-B55C-F388C1F5FA46}" destId="{7D7A85E7-CAAC-473E-A554-F138006700BF}" srcOrd="0" destOrd="0" presId="urn:microsoft.com/office/officeart/2008/layout/LinedList"/>
    <dgm:cxn modelId="{B2CBEBEC-5E9A-45E2-B21E-8B7BCD8DEDD3}" type="presParOf" srcId="{4280D7C2-9814-4F43-B55C-F388C1F5FA46}" destId="{C06F16A9-B75B-4B43-86C2-34F2B1A73922}" srcOrd="1" destOrd="0" presId="urn:microsoft.com/office/officeart/2008/layout/LinedList"/>
    <dgm:cxn modelId="{EE133C9D-2D72-4956-8B25-AFB5E1C23F50}" type="presParOf" srcId="{4280D7C2-9814-4F43-B55C-F388C1F5FA46}" destId="{806B9D5F-F579-4113-9FAE-44559F45FD32}" srcOrd="2" destOrd="0" presId="urn:microsoft.com/office/officeart/2008/layout/LinedList"/>
    <dgm:cxn modelId="{A6AFDC1A-D4E9-4636-A4AD-5D4D4C43EC3F}" type="presParOf" srcId="{11B027DF-6BAB-4237-A92A-4BA6D80D801E}" destId="{2B921289-DD89-4D3F-882A-93A17A7E2F08}" srcOrd="8" destOrd="0" presId="urn:microsoft.com/office/officeart/2008/layout/LinedList"/>
    <dgm:cxn modelId="{63475D2B-FB87-4748-B9F2-5EC3C47997F0}" type="presParOf" srcId="{11B027DF-6BAB-4237-A92A-4BA6D80D801E}" destId="{F6B66CE5-2426-4AA5-A056-F9D9E0DDFD47}" srcOrd="9" destOrd="0" presId="urn:microsoft.com/office/officeart/2008/layout/LinedList"/>
    <dgm:cxn modelId="{C70D3E48-FBC7-4E40-A8D4-4A5361F77024}" type="presParOf" srcId="{11B027DF-6BAB-4237-A92A-4BA6D80D801E}" destId="{4D6CC517-D41D-4652-91B0-1231DBCDFD9F}" srcOrd="10" destOrd="0" presId="urn:microsoft.com/office/officeart/2008/layout/LinedList"/>
    <dgm:cxn modelId="{B47D5917-276F-4966-98DA-7C6C22226A33}" type="presParOf" srcId="{4D6CC517-D41D-4652-91B0-1231DBCDFD9F}" destId="{EBE361D4-5A52-4642-A3C7-AD4B4194FBF4}" srcOrd="0" destOrd="0" presId="urn:microsoft.com/office/officeart/2008/layout/LinedList"/>
    <dgm:cxn modelId="{E05D736F-23EB-4FE0-99CE-A268F8BBF912}" type="presParOf" srcId="{4D6CC517-D41D-4652-91B0-1231DBCDFD9F}" destId="{4CEB3979-4732-4DD9-B4CF-82A7E1FF687B}" srcOrd="1" destOrd="0" presId="urn:microsoft.com/office/officeart/2008/layout/LinedList"/>
    <dgm:cxn modelId="{602A04A2-C504-4D5E-A510-154624258379}" type="presParOf" srcId="{4D6CC517-D41D-4652-91B0-1231DBCDFD9F}" destId="{77BCB574-11E2-49A3-B9CB-1E47B89B54BD}" srcOrd="2" destOrd="0" presId="urn:microsoft.com/office/officeart/2008/layout/LinedList"/>
    <dgm:cxn modelId="{CBF6386A-2739-4007-9ADC-5972E4F0747F}" type="presParOf" srcId="{11B027DF-6BAB-4237-A92A-4BA6D80D801E}" destId="{52694D52-4951-44EA-B252-96B411465A18}" srcOrd="11" destOrd="0" presId="urn:microsoft.com/office/officeart/2008/layout/LinedList"/>
    <dgm:cxn modelId="{82511E80-9C28-4597-8E98-5EF168432C49}" type="presParOf" srcId="{11B027DF-6BAB-4237-A92A-4BA6D80D801E}" destId="{B5A88693-2EBF-4CE0-B63A-65C7D086D693}" srcOrd="12" destOrd="0" presId="urn:microsoft.com/office/officeart/2008/layout/LinedList"/>
    <dgm:cxn modelId="{ABAFD437-F675-4F5B-B6B9-A79B74A4FE40}" type="presParOf" srcId="{11B027DF-6BAB-4237-A92A-4BA6D80D801E}" destId="{4A34B776-0C64-4E4C-A428-C344A45D5D90}" srcOrd="13" destOrd="0" presId="urn:microsoft.com/office/officeart/2008/layout/LinedList"/>
    <dgm:cxn modelId="{88B46D90-6256-4DF0-8739-40B5FC4EA579}" type="presParOf" srcId="{4A34B776-0C64-4E4C-A428-C344A45D5D90}" destId="{FE413FA5-705D-42A4-A4B7-7039E14A6643}" srcOrd="0" destOrd="0" presId="urn:microsoft.com/office/officeart/2008/layout/LinedList"/>
    <dgm:cxn modelId="{A58859F5-9452-4E56-809B-C92C5DC8733E}" type="presParOf" srcId="{4A34B776-0C64-4E4C-A428-C344A45D5D90}" destId="{979D7871-9800-41C2-9C5E-0BF7D9D66563}" srcOrd="1" destOrd="0" presId="urn:microsoft.com/office/officeart/2008/layout/LinedList"/>
    <dgm:cxn modelId="{228338BA-B61C-449E-8FA9-DD9FD976E196}" type="presParOf" srcId="{4A34B776-0C64-4E4C-A428-C344A45D5D90}" destId="{937985E2-B043-4E6A-916A-E1CC9BFB2B34}" srcOrd="2" destOrd="0" presId="urn:microsoft.com/office/officeart/2008/layout/LinedList"/>
    <dgm:cxn modelId="{15365561-8BA9-4666-98D2-0BB6B74DF2A6}" type="presParOf" srcId="{11B027DF-6BAB-4237-A92A-4BA6D80D801E}" destId="{A178A83F-FA01-44E9-8BBE-6A54456CBC2D}" srcOrd="14" destOrd="0" presId="urn:microsoft.com/office/officeart/2008/layout/LinedList"/>
    <dgm:cxn modelId="{AA801328-C705-49D5-AC83-76249D3D6E34}" type="presParOf" srcId="{11B027DF-6BAB-4237-A92A-4BA6D80D801E}" destId="{9A066B0A-4576-4947-9344-91684C77217F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9D2267-5F30-47F6-826D-83B6EA8275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163504-84D4-4A6C-B7BE-01F060818255}">
      <dgm:prSet/>
      <dgm:spPr/>
      <dgm:t>
        <a:bodyPr/>
        <a:lstStyle/>
        <a:p>
          <a:r>
            <a:rPr lang="en-US" dirty="0"/>
            <a:t>Runtime</a:t>
          </a:r>
        </a:p>
      </dgm:t>
    </dgm:pt>
    <dgm:pt modelId="{2BD1DA05-C77B-4232-8AAC-FA68797559A0}" type="parTrans" cxnId="{9FAD4236-816D-4BD4-9797-736332BD3DEA}">
      <dgm:prSet/>
      <dgm:spPr/>
      <dgm:t>
        <a:bodyPr/>
        <a:lstStyle/>
        <a:p>
          <a:endParaRPr lang="en-US"/>
        </a:p>
      </dgm:t>
    </dgm:pt>
    <dgm:pt modelId="{A01ABEF9-E863-4301-8A4B-1D7B741E43D5}" type="sibTrans" cxnId="{9FAD4236-816D-4BD4-9797-736332BD3DEA}">
      <dgm:prSet/>
      <dgm:spPr/>
      <dgm:t>
        <a:bodyPr/>
        <a:lstStyle/>
        <a:p>
          <a:endParaRPr lang="en-US"/>
        </a:p>
      </dgm:t>
    </dgm:pt>
    <dgm:pt modelId="{FDCC32A4-245B-401D-AE67-812A6C75B109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.NET</a:t>
          </a:r>
        </a:p>
      </dgm:t>
    </dgm:pt>
    <dgm:pt modelId="{8717ABF5-E785-4926-A5CD-EB7C5D9F2A4C}" type="parTrans" cxnId="{1A6D9A26-5DB9-4DEB-A683-FEDF176E76E6}">
      <dgm:prSet/>
      <dgm:spPr/>
      <dgm:t>
        <a:bodyPr/>
        <a:lstStyle/>
        <a:p>
          <a:endParaRPr lang="en-US"/>
        </a:p>
      </dgm:t>
    </dgm:pt>
    <dgm:pt modelId="{16C76A0B-6B48-438C-94B6-09F71AB47FC0}" type="sibTrans" cxnId="{1A6D9A26-5DB9-4DEB-A683-FEDF176E76E6}">
      <dgm:prSet/>
      <dgm:spPr/>
      <dgm:t>
        <a:bodyPr/>
        <a:lstStyle/>
        <a:p>
          <a:endParaRPr lang="en-US"/>
        </a:p>
      </dgm:t>
    </dgm:pt>
    <dgm:pt modelId="{0F78CF88-5F37-4B9F-98AE-83F17D9F2792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WinRT</a:t>
          </a:r>
        </a:p>
      </dgm:t>
    </dgm:pt>
    <dgm:pt modelId="{2DC52C32-7A19-4E61-8EAA-59B3F168574F}" type="parTrans" cxnId="{37D8DE5A-9BB1-4650-88D8-FC7DCD4D59A0}">
      <dgm:prSet/>
      <dgm:spPr/>
      <dgm:t>
        <a:bodyPr/>
        <a:lstStyle/>
        <a:p>
          <a:endParaRPr lang="en-US"/>
        </a:p>
      </dgm:t>
    </dgm:pt>
    <dgm:pt modelId="{501D97AC-B3FA-4EC9-A348-FF04D83A1F22}" type="sibTrans" cxnId="{37D8DE5A-9BB1-4650-88D8-FC7DCD4D59A0}">
      <dgm:prSet/>
      <dgm:spPr/>
      <dgm:t>
        <a:bodyPr/>
        <a:lstStyle/>
        <a:p>
          <a:endParaRPr lang="en-US"/>
        </a:p>
      </dgm:t>
    </dgm:pt>
    <dgm:pt modelId="{416DAB61-055B-4B8F-B165-CC526D890D0C}">
      <dgm:prSet/>
      <dgm:spPr/>
      <dgm:t>
        <a:bodyPr/>
        <a:lstStyle/>
        <a:p>
          <a:r>
            <a:rPr lang="en-US" dirty="0" err="1"/>
            <a:t>Xamarin.Android</a:t>
          </a:r>
          <a:endParaRPr lang="en-US" dirty="0"/>
        </a:p>
      </dgm:t>
    </dgm:pt>
    <dgm:pt modelId="{8D56B594-F0F8-4A14-913E-8DC4976F9052}" type="parTrans" cxnId="{C1E5509A-1887-48F3-9E43-E6B4CC4A85DF}">
      <dgm:prSet/>
      <dgm:spPr/>
      <dgm:t>
        <a:bodyPr/>
        <a:lstStyle/>
        <a:p>
          <a:endParaRPr lang="en-US"/>
        </a:p>
      </dgm:t>
    </dgm:pt>
    <dgm:pt modelId="{47E80B4F-243E-49CA-B19D-2F3CDED1A152}" type="sibTrans" cxnId="{C1E5509A-1887-48F3-9E43-E6B4CC4A85DF}">
      <dgm:prSet/>
      <dgm:spPr/>
      <dgm:t>
        <a:bodyPr/>
        <a:lstStyle/>
        <a:p>
          <a:endParaRPr lang="en-US"/>
        </a:p>
      </dgm:t>
    </dgm:pt>
    <dgm:pt modelId="{2A31EFD9-5C11-4C78-A102-16CC0FF6E23D}">
      <dgm:prSet/>
      <dgm:spPr/>
      <dgm:t>
        <a:bodyPr/>
        <a:lstStyle/>
        <a:p>
          <a:r>
            <a:rPr lang="en-US" dirty="0" err="1"/>
            <a:t>Xamarin.iOS</a:t>
          </a:r>
          <a:endParaRPr lang="en-US" dirty="0"/>
        </a:p>
      </dgm:t>
    </dgm:pt>
    <dgm:pt modelId="{CE16443D-8E24-47A3-AFDD-2DB30077B893}" type="parTrans" cxnId="{7ACD5556-2970-47A0-ABB5-7D882C0FA59A}">
      <dgm:prSet/>
      <dgm:spPr/>
      <dgm:t>
        <a:bodyPr/>
        <a:lstStyle/>
        <a:p>
          <a:endParaRPr lang="en-US"/>
        </a:p>
      </dgm:t>
    </dgm:pt>
    <dgm:pt modelId="{21B2BE8F-E362-4923-B198-D09F189F652B}" type="sibTrans" cxnId="{7ACD5556-2970-47A0-ABB5-7D882C0FA59A}">
      <dgm:prSet/>
      <dgm:spPr/>
      <dgm:t>
        <a:bodyPr/>
        <a:lstStyle/>
        <a:p>
          <a:endParaRPr lang="en-US"/>
        </a:p>
      </dgm:t>
    </dgm:pt>
    <dgm:pt modelId="{77C9321D-C8E1-4D6B-B5B3-308AFA7E8D06}">
      <dgm:prSet/>
      <dgm:spPr/>
      <dgm:t>
        <a:bodyPr/>
        <a:lstStyle/>
        <a:p>
          <a:r>
            <a:rPr lang="en-US" dirty="0" err="1"/>
            <a:t>Xamarin.Mac</a:t>
          </a:r>
          <a:endParaRPr lang="en-US" dirty="0"/>
        </a:p>
      </dgm:t>
    </dgm:pt>
    <dgm:pt modelId="{CCB4E69C-3717-4BFB-BF3D-BCF80078980B}" type="parTrans" cxnId="{5388C175-E058-46CE-AEFA-35C75A4B35B6}">
      <dgm:prSet/>
      <dgm:spPr/>
      <dgm:t>
        <a:bodyPr/>
        <a:lstStyle/>
        <a:p>
          <a:endParaRPr lang="en-US"/>
        </a:p>
      </dgm:t>
    </dgm:pt>
    <dgm:pt modelId="{A7A59AE3-054D-429E-B537-13F524662BF1}" type="sibTrans" cxnId="{5388C175-E058-46CE-AEFA-35C75A4B35B6}">
      <dgm:prSet/>
      <dgm:spPr/>
      <dgm:t>
        <a:bodyPr/>
        <a:lstStyle/>
        <a:p>
          <a:endParaRPr lang="en-US"/>
        </a:p>
      </dgm:t>
    </dgm:pt>
    <dgm:pt modelId="{15D79871-A415-45BB-9412-5331C7BD32EA}">
      <dgm:prSet/>
      <dgm:spPr>
        <a:solidFill>
          <a:srgbClr val="FFC000"/>
        </a:solidFill>
      </dgm:spPr>
      <dgm:t>
        <a:bodyPr/>
        <a:lstStyle/>
        <a:p>
          <a:r>
            <a:rPr lang="en-US" dirty="0" err="1"/>
            <a:t>DotNetCore</a:t>
          </a:r>
          <a:endParaRPr lang="en-US" dirty="0"/>
        </a:p>
      </dgm:t>
    </dgm:pt>
    <dgm:pt modelId="{3AC3BF47-270A-4782-BEE8-DB4349DAB439}" type="parTrans" cxnId="{007A99BE-0D58-4DB2-B8A9-9BE8300B3E0A}">
      <dgm:prSet/>
      <dgm:spPr/>
      <dgm:t>
        <a:bodyPr/>
        <a:lstStyle/>
        <a:p>
          <a:endParaRPr lang="en-US"/>
        </a:p>
      </dgm:t>
    </dgm:pt>
    <dgm:pt modelId="{EAB6B3BF-0F44-4CBB-84AE-3AF353384047}" type="sibTrans" cxnId="{007A99BE-0D58-4DB2-B8A9-9BE8300B3E0A}">
      <dgm:prSet/>
      <dgm:spPr/>
      <dgm:t>
        <a:bodyPr/>
        <a:lstStyle/>
        <a:p>
          <a:endParaRPr lang="en-US"/>
        </a:p>
      </dgm:t>
    </dgm:pt>
    <dgm:pt modelId="{44DE8CDA-B824-44D0-B79E-41B1E36F6BD5}">
      <dgm:prSet/>
      <dgm:spPr>
        <a:solidFill>
          <a:srgbClr val="FFFF00"/>
        </a:solidFill>
      </dgm:spPr>
      <dgm:t>
        <a:bodyPr/>
        <a:lstStyle/>
        <a:p>
          <a:r>
            <a:rPr lang="en-US" dirty="0" err="1"/>
            <a:t>Xamarin.UWP</a:t>
          </a:r>
          <a:endParaRPr lang="en-US" dirty="0"/>
        </a:p>
      </dgm:t>
    </dgm:pt>
    <dgm:pt modelId="{9A83BBFA-20F9-4419-BAB3-798B7AAE3159}" type="parTrans" cxnId="{14EF351D-F639-4D24-A1C1-25E035540705}">
      <dgm:prSet/>
      <dgm:spPr/>
      <dgm:t>
        <a:bodyPr/>
        <a:lstStyle/>
        <a:p>
          <a:endParaRPr lang="en-US"/>
        </a:p>
      </dgm:t>
    </dgm:pt>
    <dgm:pt modelId="{B7FDBE73-10FD-4512-80B6-93B6C2A8AF4C}" type="sibTrans" cxnId="{14EF351D-F639-4D24-A1C1-25E035540705}">
      <dgm:prSet/>
      <dgm:spPr/>
      <dgm:t>
        <a:bodyPr/>
        <a:lstStyle/>
        <a:p>
          <a:endParaRPr lang="en-US"/>
        </a:p>
      </dgm:t>
    </dgm:pt>
    <dgm:pt modelId="{382EE4A3-EEF5-47A6-88F4-43E5A3EA25A4}" type="pres">
      <dgm:prSet presAssocID="{739D2267-5F30-47F6-826D-83B6EA8275F0}" presName="vert0" presStyleCnt="0">
        <dgm:presLayoutVars>
          <dgm:dir/>
          <dgm:animOne val="branch"/>
          <dgm:animLvl val="lvl"/>
        </dgm:presLayoutVars>
      </dgm:prSet>
      <dgm:spPr/>
    </dgm:pt>
    <dgm:pt modelId="{7753CBB4-401C-4E28-8851-446C02EDF1B9}" type="pres">
      <dgm:prSet presAssocID="{D9163504-84D4-4A6C-B7BE-01F060818255}" presName="thickLine" presStyleLbl="alignNode1" presStyleIdx="0" presStyleCnt="1"/>
      <dgm:spPr/>
    </dgm:pt>
    <dgm:pt modelId="{429FDEBC-8781-4704-8412-27135B2B700B}" type="pres">
      <dgm:prSet presAssocID="{D9163504-84D4-4A6C-B7BE-01F060818255}" presName="horz1" presStyleCnt="0"/>
      <dgm:spPr/>
    </dgm:pt>
    <dgm:pt modelId="{1FA22B4A-8F9B-439C-8A2C-963DC05E61A1}" type="pres">
      <dgm:prSet presAssocID="{D9163504-84D4-4A6C-B7BE-01F060818255}" presName="tx1" presStyleLbl="revTx" presStyleIdx="0" presStyleCnt="8"/>
      <dgm:spPr/>
    </dgm:pt>
    <dgm:pt modelId="{074CFE47-CB11-4CFA-81A0-5975CBA6089E}" type="pres">
      <dgm:prSet presAssocID="{D9163504-84D4-4A6C-B7BE-01F060818255}" presName="vert1" presStyleCnt="0"/>
      <dgm:spPr/>
    </dgm:pt>
    <dgm:pt modelId="{7CF8717A-FB5D-4ED0-8D91-1E50B5BFBC86}" type="pres">
      <dgm:prSet presAssocID="{FDCC32A4-245B-401D-AE67-812A6C75B109}" presName="vertSpace2a" presStyleCnt="0"/>
      <dgm:spPr/>
    </dgm:pt>
    <dgm:pt modelId="{EB6E3AC5-67C9-4372-9DC2-1F29352DC9D7}" type="pres">
      <dgm:prSet presAssocID="{FDCC32A4-245B-401D-AE67-812A6C75B109}" presName="horz2" presStyleCnt="0"/>
      <dgm:spPr/>
    </dgm:pt>
    <dgm:pt modelId="{8CB7CED6-4EB1-4CDC-B344-07E0D05943A5}" type="pres">
      <dgm:prSet presAssocID="{FDCC32A4-245B-401D-AE67-812A6C75B109}" presName="horzSpace2" presStyleCnt="0"/>
      <dgm:spPr/>
    </dgm:pt>
    <dgm:pt modelId="{396E06ED-ECF6-4D2E-B8F0-48F3BCB75465}" type="pres">
      <dgm:prSet presAssocID="{FDCC32A4-245B-401D-AE67-812A6C75B109}" presName="tx2" presStyleLbl="revTx" presStyleIdx="1" presStyleCnt="8"/>
      <dgm:spPr/>
    </dgm:pt>
    <dgm:pt modelId="{BA3D6C4C-004B-4F0B-95FF-5A19D5D228BA}" type="pres">
      <dgm:prSet presAssocID="{FDCC32A4-245B-401D-AE67-812A6C75B109}" presName="vert2" presStyleCnt="0"/>
      <dgm:spPr/>
    </dgm:pt>
    <dgm:pt modelId="{127A9BA0-10E9-40E0-98AE-85E41F8C8ADD}" type="pres">
      <dgm:prSet presAssocID="{FDCC32A4-245B-401D-AE67-812A6C75B109}" presName="thinLine2b" presStyleLbl="callout" presStyleIdx="0" presStyleCnt="7"/>
      <dgm:spPr/>
    </dgm:pt>
    <dgm:pt modelId="{AEE50EE4-AB49-40BD-BFEA-B3AEC5803F91}" type="pres">
      <dgm:prSet presAssocID="{FDCC32A4-245B-401D-AE67-812A6C75B109}" presName="vertSpace2b" presStyleCnt="0"/>
      <dgm:spPr/>
    </dgm:pt>
    <dgm:pt modelId="{4E3B025B-FDAF-4315-AE83-BF3BD5020608}" type="pres">
      <dgm:prSet presAssocID="{0F78CF88-5F37-4B9F-98AE-83F17D9F2792}" presName="horz2" presStyleCnt="0"/>
      <dgm:spPr/>
    </dgm:pt>
    <dgm:pt modelId="{73B11833-215A-4964-9C84-2FAD97777A5B}" type="pres">
      <dgm:prSet presAssocID="{0F78CF88-5F37-4B9F-98AE-83F17D9F2792}" presName="horzSpace2" presStyleCnt="0"/>
      <dgm:spPr/>
    </dgm:pt>
    <dgm:pt modelId="{EF6CE909-B458-4FFF-A6CC-6DE58D7255EE}" type="pres">
      <dgm:prSet presAssocID="{0F78CF88-5F37-4B9F-98AE-83F17D9F2792}" presName="tx2" presStyleLbl="revTx" presStyleIdx="2" presStyleCnt="8"/>
      <dgm:spPr/>
    </dgm:pt>
    <dgm:pt modelId="{3115220B-17CF-4D93-8679-B7A58F14B39C}" type="pres">
      <dgm:prSet presAssocID="{0F78CF88-5F37-4B9F-98AE-83F17D9F2792}" presName="vert2" presStyleCnt="0"/>
      <dgm:spPr/>
    </dgm:pt>
    <dgm:pt modelId="{84413A36-E9E8-4816-98D8-20D9F425C7F5}" type="pres">
      <dgm:prSet presAssocID="{0F78CF88-5F37-4B9F-98AE-83F17D9F2792}" presName="thinLine2b" presStyleLbl="callout" presStyleIdx="1" presStyleCnt="7"/>
      <dgm:spPr/>
    </dgm:pt>
    <dgm:pt modelId="{0004BAA9-ED09-433B-8CE4-30BB87AD3722}" type="pres">
      <dgm:prSet presAssocID="{0F78CF88-5F37-4B9F-98AE-83F17D9F2792}" presName="vertSpace2b" presStyleCnt="0"/>
      <dgm:spPr/>
    </dgm:pt>
    <dgm:pt modelId="{3B67EF7D-2B6E-4D25-B727-5DD7186F6D7A}" type="pres">
      <dgm:prSet presAssocID="{416DAB61-055B-4B8F-B165-CC526D890D0C}" presName="horz2" presStyleCnt="0"/>
      <dgm:spPr/>
    </dgm:pt>
    <dgm:pt modelId="{0C450A7E-CFB0-4A21-8203-B35D10EE4A30}" type="pres">
      <dgm:prSet presAssocID="{416DAB61-055B-4B8F-B165-CC526D890D0C}" presName="horzSpace2" presStyleCnt="0"/>
      <dgm:spPr/>
    </dgm:pt>
    <dgm:pt modelId="{75105718-96DB-4E21-A198-0FD9E2D4F5B0}" type="pres">
      <dgm:prSet presAssocID="{416DAB61-055B-4B8F-B165-CC526D890D0C}" presName="tx2" presStyleLbl="revTx" presStyleIdx="3" presStyleCnt="8"/>
      <dgm:spPr/>
    </dgm:pt>
    <dgm:pt modelId="{0CF57B2A-A0C6-443F-B606-ADE5EBD260D6}" type="pres">
      <dgm:prSet presAssocID="{416DAB61-055B-4B8F-B165-CC526D890D0C}" presName="vert2" presStyleCnt="0"/>
      <dgm:spPr/>
    </dgm:pt>
    <dgm:pt modelId="{94053E3C-DAE7-4DB1-A450-D5569FDA8E31}" type="pres">
      <dgm:prSet presAssocID="{416DAB61-055B-4B8F-B165-CC526D890D0C}" presName="thinLine2b" presStyleLbl="callout" presStyleIdx="2" presStyleCnt="7"/>
      <dgm:spPr/>
    </dgm:pt>
    <dgm:pt modelId="{CEFACCD0-FD2E-4F8A-966C-62B6783BC4F5}" type="pres">
      <dgm:prSet presAssocID="{416DAB61-055B-4B8F-B165-CC526D890D0C}" presName="vertSpace2b" presStyleCnt="0"/>
      <dgm:spPr/>
    </dgm:pt>
    <dgm:pt modelId="{6FFCE5C3-1020-41BA-9DA9-BCE95ED88305}" type="pres">
      <dgm:prSet presAssocID="{2A31EFD9-5C11-4C78-A102-16CC0FF6E23D}" presName="horz2" presStyleCnt="0"/>
      <dgm:spPr/>
    </dgm:pt>
    <dgm:pt modelId="{B6269AF9-9BCC-47E2-B1CA-95A18BCFF3F3}" type="pres">
      <dgm:prSet presAssocID="{2A31EFD9-5C11-4C78-A102-16CC0FF6E23D}" presName="horzSpace2" presStyleCnt="0"/>
      <dgm:spPr/>
    </dgm:pt>
    <dgm:pt modelId="{88FFBE56-50FA-48F2-BA1E-98D8CC489E63}" type="pres">
      <dgm:prSet presAssocID="{2A31EFD9-5C11-4C78-A102-16CC0FF6E23D}" presName="tx2" presStyleLbl="revTx" presStyleIdx="4" presStyleCnt="8"/>
      <dgm:spPr/>
    </dgm:pt>
    <dgm:pt modelId="{65B081E3-D36F-46C0-AF7C-5DA4019C1C87}" type="pres">
      <dgm:prSet presAssocID="{2A31EFD9-5C11-4C78-A102-16CC0FF6E23D}" presName="vert2" presStyleCnt="0"/>
      <dgm:spPr/>
    </dgm:pt>
    <dgm:pt modelId="{E648A8BD-7AC0-4729-9F4C-A5F8A941D4D0}" type="pres">
      <dgm:prSet presAssocID="{2A31EFD9-5C11-4C78-A102-16CC0FF6E23D}" presName="thinLine2b" presStyleLbl="callout" presStyleIdx="3" presStyleCnt="7"/>
      <dgm:spPr/>
    </dgm:pt>
    <dgm:pt modelId="{2EB37E6E-778F-4B6B-AADC-9A27A38505FD}" type="pres">
      <dgm:prSet presAssocID="{2A31EFD9-5C11-4C78-A102-16CC0FF6E23D}" presName="vertSpace2b" presStyleCnt="0"/>
      <dgm:spPr/>
    </dgm:pt>
    <dgm:pt modelId="{D7D66FB4-EC84-441A-8553-BA0D00BD8D57}" type="pres">
      <dgm:prSet presAssocID="{44DE8CDA-B824-44D0-B79E-41B1E36F6BD5}" presName="horz2" presStyleCnt="0"/>
      <dgm:spPr/>
    </dgm:pt>
    <dgm:pt modelId="{992368E9-0FBE-4D64-A76B-0576B9DFD5A7}" type="pres">
      <dgm:prSet presAssocID="{44DE8CDA-B824-44D0-B79E-41B1E36F6BD5}" presName="horzSpace2" presStyleCnt="0"/>
      <dgm:spPr/>
    </dgm:pt>
    <dgm:pt modelId="{86CEDE91-574A-4762-8718-9F693C943CDD}" type="pres">
      <dgm:prSet presAssocID="{44DE8CDA-B824-44D0-B79E-41B1E36F6BD5}" presName="tx2" presStyleLbl="revTx" presStyleIdx="5" presStyleCnt="8"/>
      <dgm:spPr/>
    </dgm:pt>
    <dgm:pt modelId="{2F9C3F38-2251-4E37-88DC-DF8E7FBDC6B7}" type="pres">
      <dgm:prSet presAssocID="{44DE8CDA-B824-44D0-B79E-41B1E36F6BD5}" presName="vert2" presStyleCnt="0"/>
      <dgm:spPr/>
    </dgm:pt>
    <dgm:pt modelId="{27CD6450-39FB-4A4E-97A6-A17E457127E5}" type="pres">
      <dgm:prSet presAssocID="{44DE8CDA-B824-44D0-B79E-41B1E36F6BD5}" presName="thinLine2b" presStyleLbl="callout" presStyleIdx="4" presStyleCnt="7"/>
      <dgm:spPr/>
    </dgm:pt>
    <dgm:pt modelId="{637071CD-B9A5-424A-AF82-9D9DD4AA5C7A}" type="pres">
      <dgm:prSet presAssocID="{44DE8CDA-B824-44D0-B79E-41B1E36F6BD5}" presName="vertSpace2b" presStyleCnt="0"/>
      <dgm:spPr/>
    </dgm:pt>
    <dgm:pt modelId="{C7F7AEBA-8B71-4BDF-9E96-2495C2B0E052}" type="pres">
      <dgm:prSet presAssocID="{77C9321D-C8E1-4D6B-B5B3-308AFA7E8D06}" presName="horz2" presStyleCnt="0"/>
      <dgm:spPr/>
    </dgm:pt>
    <dgm:pt modelId="{4052BA3F-92F0-4D27-BA9E-FB0E0982A702}" type="pres">
      <dgm:prSet presAssocID="{77C9321D-C8E1-4D6B-B5B3-308AFA7E8D06}" presName="horzSpace2" presStyleCnt="0"/>
      <dgm:spPr/>
    </dgm:pt>
    <dgm:pt modelId="{F6D1F700-7E61-4620-B05F-1D6144C567E9}" type="pres">
      <dgm:prSet presAssocID="{77C9321D-C8E1-4D6B-B5B3-308AFA7E8D06}" presName="tx2" presStyleLbl="revTx" presStyleIdx="6" presStyleCnt="8"/>
      <dgm:spPr/>
    </dgm:pt>
    <dgm:pt modelId="{0FC86C1D-E4E2-44D5-BDEB-70B1D53058B0}" type="pres">
      <dgm:prSet presAssocID="{77C9321D-C8E1-4D6B-B5B3-308AFA7E8D06}" presName="vert2" presStyleCnt="0"/>
      <dgm:spPr/>
    </dgm:pt>
    <dgm:pt modelId="{3BD043F4-F71B-4EC8-921A-9E04BC27F1AD}" type="pres">
      <dgm:prSet presAssocID="{77C9321D-C8E1-4D6B-B5B3-308AFA7E8D06}" presName="thinLine2b" presStyleLbl="callout" presStyleIdx="5" presStyleCnt="7"/>
      <dgm:spPr/>
    </dgm:pt>
    <dgm:pt modelId="{D664F99E-2B1E-4220-921A-52265EECF705}" type="pres">
      <dgm:prSet presAssocID="{77C9321D-C8E1-4D6B-B5B3-308AFA7E8D06}" presName="vertSpace2b" presStyleCnt="0"/>
      <dgm:spPr/>
    </dgm:pt>
    <dgm:pt modelId="{8D3F2711-AA44-489B-BD22-06D9526666EF}" type="pres">
      <dgm:prSet presAssocID="{15D79871-A415-45BB-9412-5331C7BD32EA}" presName="horz2" presStyleCnt="0"/>
      <dgm:spPr/>
    </dgm:pt>
    <dgm:pt modelId="{578A9AE0-80B0-403E-B72B-E69736FC9A1D}" type="pres">
      <dgm:prSet presAssocID="{15D79871-A415-45BB-9412-5331C7BD32EA}" presName="horzSpace2" presStyleCnt="0"/>
      <dgm:spPr/>
    </dgm:pt>
    <dgm:pt modelId="{3FB01EF0-5A7C-43E2-BAFE-25EFA653D9A9}" type="pres">
      <dgm:prSet presAssocID="{15D79871-A415-45BB-9412-5331C7BD32EA}" presName="tx2" presStyleLbl="revTx" presStyleIdx="7" presStyleCnt="8"/>
      <dgm:spPr/>
    </dgm:pt>
    <dgm:pt modelId="{0475EE50-DBA3-49FD-A044-F883CF035590}" type="pres">
      <dgm:prSet presAssocID="{15D79871-A415-45BB-9412-5331C7BD32EA}" presName="vert2" presStyleCnt="0"/>
      <dgm:spPr/>
    </dgm:pt>
    <dgm:pt modelId="{96E679EB-13A2-49C8-A5D0-C5363B8380C6}" type="pres">
      <dgm:prSet presAssocID="{15D79871-A415-45BB-9412-5331C7BD32EA}" presName="thinLine2b" presStyleLbl="callout" presStyleIdx="6" presStyleCnt="7"/>
      <dgm:spPr/>
    </dgm:pt>
    <dgm:pt modelId="{D19FCCDB-9B2A-4EC4-8CD8-A253869E0F4B}" type="pres">
      <dgm:prSet presAssocID="{15D79871-A415-45BB-9412-5331C7BD32EA}" presName="vertSpace2b" presStyleCnt="0"/>
      <dgm:spPr/>
    </dgm:pt>
  </dgm:ptLst>
  <dgm:cxnLst>
    <dgm:cxn modelId="{A458C905-C49E-41D0-ACEE-57A28F9FF6FB}" type="presOf" srcId="{FDCC32A4-245B-401D-AE67-812A6C75B109}" destId="{396E06ED-ECF6-4D2E-B8F0-48F3BCB75465}" srcOrd="0" destOrd="0" presId="urn:microsoft.com/office/officeart/2008/layout/LinedList"/>
    <dgm:cxn modelId="{14EF351D-F639-4D24-A1C1-25E035540705}" srcId="{D9163504-84D4-4A6C-B7BE-01F060818255}" destId="{44DE8CDA-B824-44D0-B79E-41B1E36F6BD5}" srcOrd="4" destOrd="0" parTransId="{9A83BBFA-20F9-4419-BAB3-798B7AAE3159}" sibTransId="{B7FDBE73-10FD-4512-80B6-93B6C2A8AF4C}"/>
    <dgm:cxn modelId="{1A6D9A26-5DB9-4DEB-A683-FEDF176E76E6}" srcId="{D9163504-84D4-4A6C-B7BE-01F060818255}" destId="{FDCC32A4-245B-401D-AE67-812A6C75B109}" srcOrd="0" destOrd="0" parTransId="{8717ABF5-E785-4926-A5CD-EB7C5D9F2A4C}" sibTransId="{16C76A0B-6B48-438C-94B6-09F71AB47FC0}"/>
    <dgm:cxn modelId="{9FAD4236-816D-4BD4-9797-736332BD3DEA}" srcId="{739D2267-5F30-47F6-826D-83B6EA8275F0}" destId="{D9163504-84D4-4A6C-B7BE-01F060818255}" srcOrd="0" destOrd="0" parTransId="{2BD1DA05-C77B-4232-8AAC-FA68797559A0}" sibTransId="{A01ABEF9-E863-4301-8A4B-1D7B741E43D5}"/>
    <dgm:cxn modelId="{2FFDD86A-49F7-4E67-9AC0-10386948B128}" type="presOf" srcId="{D9163504-84D4-4A6C-B7BE-01F060818255}" destId="{1FA22B4A-8F9B-439C-8A2C-963DC05E61A1}" srcOrd="0" destOrd="0" presId="urn:microsoft.com/office/officeart/2008/layout/LinedList"/>
    <dgm:cxn modelId="{AB875352-8012-41E4-9B53-D0373D5149FD}" type="presOf" srcId="{44DE8CDA-B824-44D0-B79E-41B1E36F6BD5}" destId="{86CEDE91-574A-4762-8718-9F693C943CDD}" srcOrd="0" destOrd="0" presId="urn:microsoft.com/office/officeart/2008/layout/LinedList"/>
    <dgm:cxn modelId="{629BD052-BD11-467A-BC51-225CDD654CD2}" type="presOf" srcId="{15D79871-A415-45BB-9412-5331C7BD32EA}" destId="{3FB01EF0-5A7C-43E2-BAFE-25EFA653D9A9}" srcOrd="0" destOrd="0" presId="urn:microsoft.com/office/officeart/2008/layout/LinedList"/>
    <dgm:cxn modelId="{5388C175-E058-46CE-AEFA-35C75A4B35B6}" srcId="{D9163504-84D4-4A6C-B7BE-01F060818255}" destId="{77C9321D-C8E1-4D6B-B5B3-308AFA7E8D06}" srcOrd="5" destOrd="0" parTransId="{CCB4E69C-3717-4BFB-BF3D-BCF80078980B}" sibTransId="{A7A59AE3-054D-429E-B537-13F524662BF1}"/>
    <dgm:cxn modelId="{7ACD5556-2970-47A0-ABB5-7D882C0FA59A}" srcId="{D9163504-84D4-4A6C-B7BE-01F060818255}" destId="{2A31EFD9-5C11-4C78-A102-16CC0FF6E23D}" srcOrd="3" destOrd="0" parTransId="{CE16443D-8E24-47A3-AFDD-2DB30077B893}" sibTransId="{21B2BE8F-E362-4923-B198-D09F189F652B}"/>
    <dgm:cxn modelId="{37D8DE5A-9BB1-4650-88D8-FC7DCD4D59A0}" srcId="{D9163504-84D4-4A6C-B7BE-01F060818255}" destId="{0F78CF88-5F37-4B9F-98AE-83F17D9F2792}" srcOrd="1" destOrd="0" parTransId="{2DC52C32-7A19-4E61-8EAA-59B3F168574F}" sibTransId="{501D97AC-B3FA-4EC9-A348-FF04D83A1F22}"/>
    <dgm:cxn modelId="{7A504299-ABC9-4ED1-8C86-536FC4EBA9D3}" type="presOf" srcId="{739D2267-5F30-47F6-826D-83B6EA8275F0}" destId="{382EE4A3-EEF5-47A6-88F4-43E5A3EA25A4}" srcOrd="0" destOrd="0" presId="urn:microsoft.com/office/officeart/2008/layout/LinedList"/>
    <dgm:cxn modelId="{C1E5509A-1887-48F3-9E43-E6B4CC4A85DF}" srcId="{D9163504-84D4-4A6C-B7BE-01F060818255}" destId="{416DAB61-055B-4B8F-B165-CC526D890D0C}" srcOrd="2" destOrd="0" parTransId="{8D56B594-F0F8-4A14-913E-8DC4976F9052}" sibTransId="{47E80B4F-243E-49CA-B19D-2F3CDED1A152}"/>
    <dgm:cxn modelId="{C381C2B6-E461-4457-93D4-47FFD5D3FE2F}" type="presOf" srcId="{77C9321D-C8E1-4D6B-B5B3-308AFA7E8D06}" destId="{F6D1F700-7E61-4620-B05F-1D6144C567E9}" srcOrd="0" destOrd="0" presId="urn:microsoft.com/office/officeart/2008/layout/LinedList"/>
    <dgm:cxn modelId="{007A99BE-0D58-4DB2-B8A9-9BE8300B3E0A}" srcId="{D9163504-84D4-4A6C-B7BE-01F060818255}" destId="{15D79871-A415-45BB-9412-5331C7BD32EA}" srcOrd="6" destOrd="0" parTransId="{3AC3BF47-270A-4782-BEE8-DB4349DAB439}" sibTransId="{EAB6B3BF-0F44-4CBB-84AE-3AF353384047}"/>
    <dgm:cxn modelId="{62C730BF-B650-4D1F-AE71-D04965F99748}" type="presOf" srcId="{416DAB61-055B-4B8F-B165-CC526D890D0C}" destId="{75105718-96DB-4E21-A198-0FD9E2D4F5B0}" srcOrd="0" destOrd="0" presId="urn:microsoft.com/office/officeart/2008/layout/LinedList"/>
    <dgm:cxn modelId="{472F42F1-E6F0-4930-9E05-29BCC821D1A1}" type="presOf" srcId="{2A31EFD9-5C11-4C78-A102-16CC0FF6E23D}" destId="{88FFBE56-50FA-48F2-BA1E-98D8CC489E63}" srcOrd="0" destOrd="0" presId="urn:microsoft.com/office/officeart/2008/layout/LinedList"/>
    <dgm:cxn modelId="{B4CFD0F3-C534-41DD-B3DC-2597E390C6EA}" type="presOf" srcId="{0F78CF88-5F37-4B9F-98AE-83F17D9F2792}" destId="{EF6CE909-B458-4FFF-A6CC-6DE58D7255EE}" srcOrd="0" destOrd="0" presId="urn:microsoft.com/office/officeart/2008/layout/LinedList"/>
    <dgm:cxn modelId="{D74ED022-7B09-4D87-BA24-6309340557ED}" type="presParOf" srcId="{382EE4A3-EEF5-47A6-88F4-43E5A3EA25A4}" destId="{7753CBB4-401C-4E28-8851-446C02EDF1B9}" srcOrd="0" destOrd="0" presId="urn:microsoft.com/office/officeart/2008/layout/LinedList"/>
    <dgm:cxn modelId="{EC7F0907-E60D-4B9C-BE49-94D25A0A5765}" type="presParOf" srcId="{382EE4A3-EEF5-47A6-88F4-43E5A3EA25A4}" destId="{429FDEBC-8781-4704-8412-27135B2B700B}" srcOrd="1" destOrd="0" presId="urn:microsoft.com/office/officeart/2008/layout/LinedList"/>
    <dgm:cxn modelId="{89659B0F-D89E-47C0-9BF4-63CCE1F02C2D}" type="presParOf" srcId="{429FDEBC-8781-4704-8412-27135B2B700B}" destId="{1FA22B4A-8F9B-439C-8A2C-963DC05E61A1}" srcOrd="0" destOrd="0" presId="urn:microsoft.com/office/officeart/2008/layout/LinedList"/>
    <dgm:cxn modelId="{89E29F51-F974-4902-BD44-B1173B2C51DC}" type="presParOf" srcId="{429FDEBC-8781-4704-8412-27135B2B700B}" destId="{074CFE47-CB11-4CFA-81A0-5975CBA6089E}" srcOrd="1" destOrd="0" presId="urn:microsoft.com/office/officeart/2008/layout/LinedList"/>
    <dgm:cxn modelId="{E90D816E-187F-4537-AF1A-3B08A4A373F4}" type="presParOf" srcId="{074CFE47-CB11-4CFA-81A0-5975CBA6089E}" destId="{7CF8717A-FB5D-4ED0-8D91-1E50B5BFBC86}" srcOrd="0" destOrd="0" presId="urn:microsoft.com/office/officeart/2008/layout/LinedList"/>
    <dgm:cxn modelId="{754519BE-34B0-4E26-9C8C-9CF1ED90BAAB}" type="presParOf" srcId="{074CFE47-CB11-4CFA-81A0-5975CBA6089E}" destId="{EB6E3AC5-67C9-4372-9DC2-1F29352DC9D7}" srcOrd="1" destOrd="0" presId="urn:microsoft.com/office/officeart/2008/layout/LinedList"/>
    <dgm:cxn modelId="{4A8A903B-6A45-4940-9B59-8732DFB4B574}" type="presParOf" srcId="{EB6E3AC5-67C9-4372-9DC2-1F29352DC9D7}" destId="{8CB7CED6-4EB1-4CDC-B344-07E0D05943A5}" srcOrd="0" destOrd="0" presId="urn:microsoft.com/office/officeart/2008/layout/LinedList"/>
    <dgm:cxn modelId="{D2FAD248-C96A-4F8E-8C7C-286333093E12}" type="presParOf" srcId="{EB6E3AC5-67C9-4372-9DC2-1F29352DC9D7}" destId="{396E06ED-ECF6-4D2E-B8F0-48F3BCB75465}" srcOrd="1" destOrd="0" presId="urn:microsoft.com/office/officeart/2008/layout/LinedList"/>
    <dgm:cxn modelId="{D2EF3226-3B0D-4F19-BD3A-120480633A2D}" type="presParOf" srcId="{EB6E3AC5-67C9-4372-9DC2-1F29352DC9D7}" destId="{BA3D6C4C-004B-4F0B-95FF-5A19D5D228BA}" srcOrd="2" destOrd="0" presId="urn:microsoft.com/office/officeart/2008/layout/LinedList"/>
    <dgm:cxn modelId="{C5CEE38F-6601-4F5C-A621-2D4679A0DC3A}" type="presParOf" srcId="{074CFE47-CB11-4CFA-81A0-5975CBA6089E}" destId="{127A9BA0-10E9-40E0-98AE-85E41F8C8ADD}" srcOrd="2" destOrd="0" presId="urn:microsoft.com/office/officeart/2008/layout/LinedList"/>
    <dgm:cxn modelId="{E95D1686-4BF0-47A7-9ADF-5F5F636B52EB}" type="presParOf" srcId="{074CFE47-CB11-4CFA-81A0-5975CBA6089E}" destId="{AEE50EE4-AB49-40BD-BFEA-B3AEC5803F91}" srcOrd="3" destOrd="0" presId="urn:microsoft.com/office/officeart/2008/layout/LinedList"/>
    <dgm:cxn modelId="{8C031782-2EF5-4945-B76D-028097C3E1B5}" type="presParOf" srcId="{074CFE47-CB11-4CFA-81A0-5975CBA6089E}" destId="{4E3B025B-FDAF-4315-AE83-BF3BD5020608}" srcOrd="4" destOrd="0" presId="urn:microsoft.com/office/officeart/2008/layout/LinedList"/>
    <dgm:cxn modelId="{4EF14304-E383-49BD-8C5D-77E0B5B6DCD4}" type="presParOf" srcId="{4E3B025B-FDAF-4315-AE83-BF3BD5020608}" destId="{73B11833-215A-4964-9C84-2FAD97777A5B}" srcOrd="0" destOrd="0" presId="urn:microsoft.com/office/officeart/2008/layout/LinedList"/>
    <dgm:cxn modelId="{D26A65D3-9882-45F1-B79F-6C5E0A3BCCD5}" type="presParOf" srcId="{4E3B025B-FDAF-4315-AE83-BF3BD5020608}" destId="{EF6CE909-B458-4FFF-A6CC-6DE58D7255EE}" srcOrd="1" destOrd="0" presId="urn:microsoft.com/office/officeart/2008/layout/LinedList"/>
    <dgm:cxn modelId="{0BA4B417-493C-405D-BD22-E4808835545E}" type="presParOf" srcId="{4E3B025B-FDAF-4315-AE83-BF3BD5020608}" destId="{3115220B-17CF-4D93-8679-B7A58F14B39C}" srcOrd="2" destOrd="0" presId="urn:microsoft.com/office/officeart/2008/layout/LinedList"/>
    <dgm:cxn modelId="{37FD5B1B-959D-4917-943A-04CF987459A1}" type="presParOf" srcId="{074CFE47-CB11-4CFA-81A0-5975CBA6089E}" destId="{84413A36-E9E8-4816-98D8-20D9F425C7F5}" srcOrd="5" destOrd="0" presId="urn:microsoft.com/office/officeart/2008/layout/LinedList"/>
    <dgm:cxn modelId="{EC216749-C683-4C81-A4DD-E6885C4B596C}" type="presParOf" srcId="{074CFE47-CB11-4CFA-81A0-5975CBA6089E}" destId="{0004BAA9-ED09-433B-8CE4-30BB87AD3722}" srcOrd="6" destOrd="0" presId="urn:microsoft.com/office/officeart/2008/layout/LinedList"/>
    <dgm:cxn modelId="{897014C6-A4FC-4B90-A21E-12FC996BF35A}" type="presParOf" srcId="{074CFE47-CB11-4CFA-81A0-5975CBA6089E}" destId="{3B67EF7D-2B6E-4D25-B727-5DD7186F6D7A}" srcOrd="7" destOrd="0" presId="urn:microsoft.com/office/officeart/2008/layout/LinedList"/>
    <dgm:cxn modelId="{4E7939AF-8094-4FC1-82E7-A8DBF08E9278}" type="presParOf" srcId="{3B67EF7D-2B6E-4D25-B727-5DD7186F6D7A}" destId="{0C450A7E-CFB0-4A21-8203-B35D10EE4A30}" srcOrd="0" destOrd="0" presId="urn:microsoft.com/office/officeart/2008/layout/LinedList"/>
    <dgm:cxn modelId="{3E7449CE-A9DE-47B9-9B8E-22B259F6D9ED}" type="presParOf" srcId="{3B67EF7D-2B6E-4D25-B727-5DD7186F6D7A}" destId="{75105718-96DB-4E21-A198-0FD9E2D4F5B0}" srcOrd="1" destOrd="0" presId="urn:microsoft.com/office/officeart/2008/layout/LinedList"/>
    <dgm:cxn modelId="{78B80C8C-8340-4DC8-950B-74F3A5233C72}" type="presParOf" srcId="{3B67EF7D-2B6E-4D25-B727-5DD7186F6D7A}" destId="{0CF57B2A-A0C6-443F-B606-ADE5EBD260D6}" srcOrd="2" destOrd="0" presId="urn:microsoft.com/office/officeart/2008/layout/LinedList"/>
    <dgm:cxn modelId="{B13E603B-499A-4DEB-8D9D-B99BF0981643}" type="presParOf" srcId="{074CFE47-CB11-4CFA-81A0-5975CBA6089E}" destId="{94053E3C-DAE7-4DB1-A450-D5569FDA8E31}" srcOrd="8" destOrd="0" presId="urn:microsoft.com/office/officeart/2008/layout/LinedList"/>
    <dgm:cxn modelId="{6E22CDAD-061E-4D6F-A3B5-3A5CBDD70700}" type="presParOf" srcId="{074CFE47-CB11-4CFA-81A0-5975CBA6089E}" destId="{CEFACCD0-FD2E-4F8A-966C-62B6783BC4F5}" srcOrd="9" destOrd="0" presId="urn:microsoft.com/office/officeart/2008/layout/LinedList"/>
    <dgm:cxn modelId="{4490D496-C1A8-4A5A-AF30-6BC873B88D9F}" type="presParOf" srcId="{074CFE47-CB11-4CFA-81A0-5975CBA6089E}" destId="{6FFCE5C3-1020-41BA-9DA9-BCE95ED88305}" srcOrd="10" destOrd="0" presId="urn:microsoft.com/office/officeart/2008/layout/LinedList"/>
    <dgm:cxn modelId="{FB68190A-E201-44DB-8A5C-4C1B77091091}" type="presParOf" srcId="{6FFCE5C3-1020-41BA-9DA9-BCE95ED88305}" destId="{B6269AF9-9BCC-47E2-B1CA-95A18BCFF3F3}" srcOrd="0" destOrd="0" presId="urn:microsoft.com/office/officeart/2008/layout/LinedList"/>
    <dgm:cxn modelId="{90C481FF-B684-4F61-ACB0-8D293A1E6656}" type="presParOf" srcId="{6FFCE5C3-1020-41BA-9DA9-BCE95ED88305}" destId="{88FFBE56-50FA-48F2-BA1E-98D8CC489E63}" srcOrd="1" destOrd="0" presId="urn:microsoft.com/office/officeart/2008/layout/LinedList"/>
    <dgm:cxn modelId="{0830C17B-1377-444C-A130-7D27B5D1A491}" type="presParOf" srcId="{6FFCE5C3-1020-41BA-9DA9-BCE95ED88305}" destId="{65B081E3-D36F-46C0-AF7C-5DA4019C1C87}" srcOrd="2" destOrd="0" presId="urn:microsoft.com/office/officeart/2008/layout/LinedList"/>
    <dgm:cxn modelId="{19385B63-D558-4805-AB0B-3B1CEE7287DA}" type="presParOf" srcId="{074CFE47-CB11-4CFA-81A0-5975CBA6089E}" destId="{E648A8BD-7AC0-4729-9F4C-A5F8A941D4D0}" srcOrd="11" destOrd="0" presId="urn:microsoft.com/office/officeart/2008/layout/LinedList"/>
    <dgm:cxn modelId="{588D0559-2608-442F-96C9-E8C5842FC6EA}" type="presParOf" srcId="{074CFE47-CB11-4CFA-81A0-5975CBA6089E}" destId="{2EB37E6E-778F-4B6B-AADC-9A27A38505FD}" srcOrd="12" destOrd="0" presId="urn:microsoft.com/office/officeart/2008/layout/LinedList"/>
    <dgm:cxn modelId="{86E635C4-AE42-4F78-9D72-5B875CF043E9}" type="presParOf" srcId="{074CFE47-CB11-4CFA-81A0-5975CBA6089E}" destId="{D7D66FB4-EC84-441A-8553-BA0D00BD8D57}" srcOrd="13" destOrd="0" presId="urn:microsoft.com/office/officeart/2008/layout/LinedList"/>
    <dgm:cxn modelId="{7714A08F-4D18-4C26-9EB9-B004E3E2647F}" type="presParOf" srcId="{D7D66FB4-EC84-441A-8553-BA0D00BD8D57}" destId="{992368E9-0FBE-4D64-A76B-0576B9DFD5A7}" srcOrd="0" destOrd="0" presId="urn:microsoft.com/office/officeart/2008/layout/LinedList"/>
    <dgm:cxn modelId="{BA4A9804-DB44-406B-9296-125CE865EA94}" type="presParOf" srcId="{D7D66FB4-EC84-441A-8553-BA0D00BD8D57}" destId="{86CEDE91-574A-4762-8718-9F693C943CDD}" srcOrd="1" destOrd="0" presId="urn:microsoft.com/office/officeart/2008/layout/LinedList"/>
    <dgm:cxn modelId="{D60B0442-86CE-40C2-A32C-D141C1B087C9}" type="presParOf" srcId="{D7D66FB4-EC84-441A-8553-BA0D00BD8D57}" destId="{2F9C3F38-2251-4E37-88DC-DF8E7FBDC6B7}" srcOrd="2" destOrd="0" presId="urn:microsoft.com/office/officeart/2008/layout/LinedList"/>
    <dgm:cxn modelId="{7F6AD372-B3AF-4C52-A65D-E9EFD8975159}" type="presParOf" srcId="{074CFE47-CB11-4CFA-81A0-5975CBA6089E}" destId="{27CD6450-39FB-4A4E-97A6-A17E457127E5}" srcOrd="14" destOrd="0" presId="urn:microsoft.com/office/officeart/2008/layout/LinedList"/>
    <dgm:cxn modelId="{43781F38-7307-4F2E-8EBA-13086DEB19AE}" type="presParOf" srcId="{074CFE47-CB11-4CFA-81A0-5975CBA6089E}" destId="{637071CD-B9A5-424A-AF82-9D9DD4AA5C7A}" srcOrd="15" destOrd="0" presId="urn:microsoft.com/office/officeart/2008/layout/LinedList"/>
    <dgm:cxn modelId="{770237C4-646B-4735-86A9-08451F2763A6}" type="presParOf" srcId="{074CFE47-CB11-4CFA-81A0-5975CBA6089E}" destId="{C7F7AEBA-8B71-4BDF-9E96-2495C2B0E052}" srcOrd="16" destOrd="0" presId="urn:microsoft.com/office/officeart/2008/layout/LinedList"/>
    <dgm:cxn modelId="{45956018-08E0-4987-BE55-5C6D76F86D52}" type="presParOf" srcId="{C7F7AEBA-8B71-4BDF-9E96-2495C2B0E052}" destId="{4052BA3F-92F0-4D27-BA9E-FB0E0982A702}" srcOrd="0" destOrd="0" presId="urn:microsoft.com/office/officeart/2008/layout/LinedList"/>
    <dgm:cxn modelId="{47C883D2-B5A9-45F9-8FF0-B2A407A83101}" type="presParOf" srcId="{C7F7AEBA-8B71-4BDF-9E96-2495C2B0E052}" destId="{F6D1F700-7E61-4620-B05F-1D6144C567E9}" srcOrd="1" destOrd="0" presId="urn:microsoft.com/office/officeart/2008/layout/LinedList"/>
    <dgm:cxn modelId="{7CA8FE2D-E2AF-4179-B096-6AA5DDE62049}" type="presParOf" srcId="{C7F7AEBA-8B71-4BDF-9E96-2495C2B0E052}" destId="{0FC86C1D-E4E2-44D5-BDEB-70B1D53058B0}" srcOrd="2" destOrd="0" presId="urn:microsoft.com/office/officeart/2008/layout/LinedList"/>
    <dgm:cxn modelId="{C226C9FA-B0E9-4153-9798-27E066A153A1}" type="presParOf" srcId="{074CFE47-CB11-4CFA-81A0-5975CBA6089E}" destId="{3BD043F4-F71B-4EC8-921A-9E04BC27F1AD}" srcOrd="17" destOrd="0" presId="urn:microsoft.com/office/officeart/2008/layout/LinedList"/>
    <dgm:cxn modelId="{890514D4-72B8-4E06-997B-E0EE33BCCE3F}" type="presParOf" srcId="{074CFE47-CB11-4CFA-81A0-5975CBA6089E}" destId="{D664F99E-2B1E-4220-921A-52265EECF705}" srcOrd="18" destOrd="0" presId="urn:microsoft.com/office/officeart/2008/layout/LinedList"/>
    <dgm:cxn modelId="{4D2A73C4-48B3-4F25-A465-70464423E53E}" type="presParOf" srcId="{074CFE47-CB11-4CFA-81A0-5975CBA6089E}" destId="{8D3F2711-AA44-489B-BD22-06D9526666EF}" srcOrd="19" destOrd="0" presId="urn:microsoft.com/office/officeart/2008/layout/LinedList"/>
    <dgm:cxn modelId="{8A9816CA-C4CE-40B2-A02B-E9F1E19C7625}" type="presParOf" srcId="{8D3F2711-AA44-489B-BD22-06D9526666EF}" destId="{578A9AE0-80B0-403E-B72B-E69736FC9A1D}" srcOrd="0" destOrd="0" presId="urn:microsoft.com/office/officeart/2008/layout/LinedList"/>
    <dgm:cxn modelId="{38F0521F-A7D9-496B-BE9A-B655EA048E7E}" type="presParOf" srcId="{8D3F2711-AA44-489B-BD22-06D9526666EF}" destId="{3FB01EF0-5A7C-43E2-BAFE-25EFA653D9A9}" srcOrd="1" destOrd="0" presId="urn:microsoft.com/office/officeart/2008/layout/LinedList"/>
    <dgm:cxn modelId="{183C58D9-50FB-42A4-9A97-684C5A73C4AB}" type="presParOf" srcId="{8D3F2711-AA44-489B-BD22-06D9526666EF}" destId="{0475EE50-DBA3-49FD-A044-F883CF035590}" srcOrd="2" destOrd="0" presId="urn:microsoft.com/office/officeart/2008/layout/LinedList"/>
    <dgm:cxn modelId="{F0A2C838-23D2-4ABF-A819-651D1D9CD5E3}" type="presParOf" srcId="{074CFE47-CB11-4CFA-81A0-5975CBA6089E}" destId="{96E679EB-13A2-49C8-A5D0-C5363B8380C6}" srcOrd="20" destOrd="0" presId="urn:microsoft.com/office/officeart/2008/layout/LinedList"/>
    <dgm:cxn modelId="{0FD0441D-B8D7-48C7-868B-36A8C208816B}" type="presParOf" srcId="{074CFE47-CB11-4CFA-81A0-5975CBA6089E}" destId="{D19FCCDB-9B2A-4EC4-8CD8-A253869E0F4B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9D2267-5F30-47F6-826D-83B6EA8275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F273B8-D3C7-4783-964B-013276B2524C}">
      <dgm:prSet/>
      <dgm:spPr/>
      <dgm:t>
        <a:bodyPr/>
        <a:lstStyle/>
        <a:p>
          <a:r>
            <a:rPr lang="en-US" dirty="0"/>
            <a:t>UI Technology</a:t>
          </a:r>
        </a:p>
      </dgm:t>
    </dgm:pt>
    <dgm:pt modelId="{D458D479-B68B-48FC-B9FD-DEFBAB109853}" type="parTrans" cxnId="{8A0C688C-F3DE-4A36-949D-04BEA2BF60DC}">
      <dgm:prSet/>
      <dgm:spPr/>
      <dgm:t>
        <a:bodyPr/>
        <a:lstStyle/>
        <a:p>
          <a:endParaRPr lang="en-US"/>
        </a:p>
      </dgm:t>
    </dgm:pt>
    <dgm:pt modelId="{89353933-0C41-412F-90B3-8BA0288687CD}" type="sibTrans" cxnId="{8A0C688C-F3DE-4A36-949D-04BEA2BF60DC}">
      <dgm:prSet/>
      <dgm:spPr/>
      <dgm:t>
        <a:bodyPr/>
        <a:lstStyle/>
        <a:p>
          <a:endParaRPr lang="en-US"/>
        </a:p>
      </dgm:t>
    </dgm:pt>
    <dgm:pt modelId="{3D418678-0826-4EC1-9FAA-01FEC49A1615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WPF</a:t>
          </a:r>
        </a:p>
      </dgm:t>
    </dgm:pt>
    <dgm:pt modelId="{7828B98B-C12D-4C68-AE7B-3CA9976CFA26}" type="parTrans" cxnId="{B949C8D8-174D-43ED-A01E-7EAE173C96AF}">
      <dgm:prSet/>
      <dgm:spPr/>
      <dgm:t>
        <a:bodyPr/>
        <a:lstStyle/>
        <a:p>
          <a:endParaRPr lang="en-US"/>
        </a:p>
      </dgm:t>
    </dgm:pt>
    <dgm:pt modelId="{F7D39DC6-7058-40DB-B697-F9466696327B}" type="sibTrans" cxnId="{B949C8D8-174D-43ED-A01E-7EAE173C96AF}">
      <dgm:prSet/>
      <dgm:spPr/>
      <dgm:t>
        <a:bodyPr/>
        <a:lstStyle/>
        <a:p>
          <a:endParaRPr lang="en-US"/>
        </a:p>
      </dgm:t>
    </dgm:pt>
    <dgm:pt modelId="{FF7E8EF5-EC62-4A97-A242-62162580579C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UWP</a:t>
          </a:r>
        </a:p>
      </dgm:t>
    </dgm:pt>
    <dgm:pt modelId="{DC5BEDED-86FA-40A8-BD9A-20774A01248F}" type="parTrans" cxnId="{8415146E-1F61-4B2A-A9C3-CF0C425F8635}">
      <dgm:prSet/>
      <dgm:spPr/>
      <dgm:t>
        <a:bodyPr/>
        <a:lstStyle/>
        <a:p>
          <a:endParaRPr lang="en-US"/>
        </a:p>
      </dgm:t>
    </dgm:pt>
    <dgm:pt modelId="{A1C14F46-DE6B-46E2-9B0B-CB660BC888C0}" type="sibTrans" cxnId="{8415146E-1F61-4B2A-A9C3-CF0C425F8635}">
      <dgm:prSet/>
      <dgm:spPr/>
      <dgm:t>
        <a:bodyPr/>
        <a:lstStyle/>
        <a:p>
          <a:endParaRPr lang="en-US"/>
        </a:p>
      </dgm:t>
    </dgm:pt>
    <dgm:pt modelId="{89F4CBE5-956B-4309-BCB6-E7740B158EA4}">
      <dgm:prSet/>
      <dgm:spPr>
        <a:solidFill>
          <a:srgbClr val="FFFF00"/>
        </a:solidFill>
      </dgm:spPr>
      <dgm:t>
        <a:bodyPr/>
        <a:lstStyle/>
        <a:p>
          <a:r>
            <a:rPr lang="en-US" dirty="0" err="1"/>
            <a:t>XamarinForms</a:t>
          </a:r>
          <a:endParaRPr lang="en-US" dirty="0"/>
        </a:p>
      </dgm:t>
    </dgm:pt>
    <dgm:pt modelId="{24332984-44D3-4F94-AB3A-8885327B002D}" type="parTrans" cxnId="{A7D70FE7-A1BC-4948-940D-4C10735D87B5}">
      <dgm:prSet/>
      <dgm:spPr/>
      <dgm:t>
        <a:bodyPr/>
        <a:lstStyle/>
        <a:p>
          <a:endParaRPr lang="en-US"/>
        </a:p>
      </dgm:t>
    </dgm:pt>
    <dgm:pt modelId="{EDB967E6-D3A3-455C-8D49-8399569C6FE3}" type="sibTrans" cxnId="{A7D70FE7-A1BC-4948-940D-4C10735D87B5}">
      <dgm:prSet/>
      <dgm:spPr/>
      <dgm:t>
        <a:bodyPr/>
        <a:lstStyle/>
        <a:p>
          <a:endParaRPr lang="en-US"/>
        </a:p>
      </dgm:t>
    </dgm:pt>
    <dgm:pt modelId="{4A710FCC-C76F-4889-BCDE-F75D08C179A4}">
      <dgm:prSet/>
      <dgm:spPr>
        <a:solidFill>
          <a:srgbClr val="FF8B00"/>
        </a:solidFill>
      </dgm:spPr>
      <dgm:t>
        <a:bodyPr/>
        <a:lstStyle/>
        <a:p>
          <a:r>
            <a:rPr lang="en-US" dirty="0"/>
            <a:t>HTML</a:t>
          </a:r>
        </a:p>
      </dgm:t>
    </dgm:pt>
    <dgm:pt modelId="{3515C0D3-4447-448D-AFCF-6459C62EBD00}" type="parTrans" cxnId="{A3C03BC7-A899-4200-8F3F-0FA76223C8AE}">
      <dgm:prSet/>
      <dgm:spPr/>
      <dgm:t>
        <a:bodyPr/>
        <a:lstStyle/>
        <a:p>
          <a:endParaRPr lang="en-US"/>
        </a:p>
      </dgm:t>
    </dgm:pt>
    <dgm:pt modelId="{ABA967AE-6F45-4167-9F6F-C9BC098DED80}" type="sibTrans" cxnId="{A3C03BC7-A899-4200-8F3F-0FA76223C8AE}">
      <dgm:prSet/>
      <dgm:spPr/>
      <dgm:t>
        <a:bodyPr/>
        <a:lstStyle/>
        <a:p>
          <a:endParaRPr lang="en-US"/>
        </a:p>
      </dgm:t>
    </dgm:pt>
    <dgm:pt modelId="{77AE5555-155E-41EC-A214-AC6AC59AFF47}" type="pres">
      <dgm:prSet presAssocID="{739D2267-5F30-47F6-826D-83B6EA8275F0}" presName="vert0" presStyleCnt="0">
        <dgm:presLayoutVars>
          <dgm:dir/>
          <dgm:animOne val="branch"/>
          <dgm:animLvl val="lvl"/>
        </dgm:presLayoutVars>
      </dgm:prSet>
      <dgm:spPr/>
    </dgm:pt>
    <dgm:pt modelId="{CCBAA44A-544F-44EF-B2CB-C51D10CCB925}" type="pres">
      <dgm:prSet presAssocID="{16F273B8-D3C7-4783-964B-013276B2524C}" presName="thickLine" presStyleLbl="alignNode1" presStyleIdx="0" presStyleCnt="1"/>
      <dgm:spPr/>
    </dgm:pt>
    <dgm:pt modelId="{45001C74-C2AD-44C5-AA98-DA41481D25E0}" type="pres">
      <dgm:prSet presAssocID="{16F273B8-D3C7-4783-964B-013276B2524C}" presName="horz1" presStyleCnt="0"/>
      <dgm:spPr/>
    </dgm:pt>
    <dgm:pt modelId="{876DDA74-DE9B-4899-83BC-1F0ECD842493}" type="pres">
      <dgm:prSet presAssocID="{16F273B8-D3C7-4783-964B-013276B2524C}" presName="tx1" presStyleLbl="revTx" presStyleIdx="0" presStyleCnt="5"/>
      <dgm:spPr/>
    </dgm:pt>
    <dgm:pt modelId="{BECF54D0-4BDE-4523-8451-DC26DD984909}" type="pres">
      <dgm:prSet presAssocID="{16F273B8-D3C7-4783-964B-013276B2524C}" presName="vert1" presStyleCnt="0"/>
      <dgm:spPr/>
    </dgm:pt>
    <dgm:pt modelId="{1BB9483D-FB10-4E61-8FB6-6D741906E205}" type="pres">
      <dgm:prSet presAssocID="{3D418678-0826-4EC1-9FAA-01FEC49A1615}" presName="vertSpace2a" presStyleCnt="0"/>
      <dgm:spPr/>
    </dgm:pt>
    <dgm:pt modelId="{53462CC1-428A-4478-8BA0-C3A6D36476CD}" type="pres">
      <dgm:prSet presAssocID="{3D418678-0826-4EC1-9FAA-01FEC49A1615}" presName="horz2" presStyleCnt="0"/>
      <dgm:spPr/>
    </dgm:pt>
    <dgm:pt modelId="{681F1903-9778-4017-B07D-FEE7C4D5483A}" type="pres">
      <dgm:prSet presAssocID="{3D418678-0826-4EC1-9FAA-01FEC49A1615}" presName="horzSpace2" presStyleCnt="0"/>
      <dgm:spPr/>
    </dgm:pt>
    <dgm:pt modelId="{40004641-4150-4A31-88DC-1EFD33EB95BB}" type="pres">
      <dgm:prSet presAssocID="{3D418678-0826-4EC1-9FAA-01FEC49A1615}" presName="tx2" presStyleLbl="revTx" presStyleIdx="1" presStyleCnt="5"/>
      <dgm:spPr/>
    </dgm:pt>
    <dgm:pt modelId="{07E55E59-6164-4B53-AE47-E25905B3A4F3}" type="pres">
      <dgm:prSet presAssocID="{3D418678-0826-4EC1-9FAA-01FEC49A1615}" presName="vert2" presStyleCnt="0"/>
      <dgm:spPr/>
    </dgm:pt>
    <dgm:pt modelId="{DE947B33-5DA8-48B0-8B16-84FA3063BDC4}" type="pres">
      <dgm:prSet presAssocID="{3D418678-0826-4EC1-9FAA-01FEC49A1615}" presName="thinLine2b" presStyleLbl="callout" presStyleIdx="0" presStyleCnt="4"/>
      <dgm:spPr/>
    </dgm:pt>
    <dgm:pt modelId="{02977257-123B-4C6D-A1ED-63DAE8B72B88}" type="pres">
      <dgm:prSet presAssocID="{3D418678-0826-4EC1-9FAA-01FEC49A1615}" presName="vertSpace2b" presStyleCnt="0"/>
      <dgm:spPr/>
    </dgm:pt>
    <dgm:pt modelId="{C180E741-AF43-41F4-981F-F1E65B7950CE}" type="pres">
      <dgm:prSet presAssocID="{FF7E8EF5-EC62-4A97-A242-62162580579C}" presName="horz2" presStyleCnt="0"/>
      <dgm:spPr/>
    </dgm:pt>
    <dgm:pt modelId="{7D548C3A-A6AD-44D7-A31F-972BD31F3926}" type="pres">
      <dgm:prSet presAssocID="{FF7E8EF5-EC62-4A97-A242-62162580579C}" presName="horzSpace2" presStyleCnt="0"/>
      <dgm:spPr/>
    </dgm:pt>
    <dgm:pt modelId="{D77EA0FD-056B-41A4-8167-50AAD665F580}" type="pres">
      <dgm:prSet presAssocID="{FF7E8EF5-EC62-4A97-A242-62162580579C}" presName="tx2" presStyleLbl="revTx" presStyleIdx="2" presStyleCnt="5"/>
      <dgm:spPr/>
    </dgm:pt>
    <dgm:pt modelId="{EE447538-532E-4766-B80E-7F438E37B85A}" type="pres">
      <dgm:prSet presAssocID="{FF7E8EF5-EC62-4A97-A242-62162580579C}" presName="vert2" presStyleCnt="0"/>
      <dgm:spPr/>
    </dgm:pt>
    <dgm:pt modelId="{52950399-807A-475C-80C6-910BE1534CC5}" type="pres">
      <dgm:prSet presAssocID="{FF7E8EF5-EC62-4A97-A242-62162580579C}" presName="thinLine2b" presStyleLbl="callout" presStyleIdx="1" presStyleCnt="4"/>
      <dgm:spPr/>
    </dgm:pt>
    <dgm:pt modelId="{CCEE1439-34F7-44AF-8D32-53D0B658AC79}" type="pres">
      <dgm:prSet presAssocID="{FF7E8EF5-EC62-4A97-A242-62162580579C}" presName="vertSpace2b" presStyleCnt="0"/>
      <dgm:spPr/>
    </dgm:pt>
    <dgm:pt modelId="{2E53D0BA-D6BD-41ED-BE82-A5603D9D7F96}" type="pres">
      <dgm:prSet presAssocID="{89F4CBE5-956B-4309-BCB6-E7740B158EA4}" presName="horz2" presStyleCnt="0"/>
      <dgm:spPr/>
    </dgm:pt>
    <dgm:pt modelId="{6723F1CD-FBDF-4A56-B957-DF8F0040BF6A}" type="pres">
      <dgm:prSet presAssocID="{89F4CBE5-956B-4309-BCB6-E7740B158EA4}" presName="horzSpace2" presStyleCnt="0"/>
      <dgm:spPr/>
    </dgm:pt>
    <dgm:pt modelId="{1B6444D7-3B1C-4636-BB4B-A4BB760F346F}" type="pres">
      <dgm:prSet presAssocID="{89F4CBE5-956B-4309-BCB6-E7740B158EA4}" presName="tx2" presStyleLbl="revTx" presStyleIdx="3" presStyleCnt="5"/>
      <dgm:spPr/>
    </dgm:pt>
    <dgm:pt modelId="{B51F7DA2-3368-4F14-A7CA-0ECF9B5C57F8}" type="pres">
      <dgm:prSet presAssocID="{89F4CBE5-956B-4309-BCB6-E7740B158EA4}" presName="vert2" presStyleCnt="0"/>
      <dgm:spPr/>
    </dgm:pt>
    <dgm:pt modelId="{56FEE678-BCE7-4A0D-A69C-EE1962232963}" type="pres">
      <dgm:prSet presAssocID="{89F4CBE5-956B-4309-BCB6-E7740B158EA4}" presName="thinLine2b" presStyleLbl="callout" presStyleIdx="2" presStyleCnt="4"/>
      <dgm:spPr/>
    </dgm:pt>
    <dgm:pt modelId="{6B0DC41D-DDBF-4D18-9517-E1A91005F00C}" type="pres">
      <dgm:prSet presAssocID="{89F4CBE5-956B-4309-BCB6-E7740B158EA4}" presName="vertSpace2b" presStyleCnt="0"/>
      <dgm:spPr/>
    </dgm:pt>
    <dgm:pt modelId="{96808BB7-D628-44DF-B5B1-B6063FD394A3}" type="pres">
      <dgm:prSet presAssocID="{4A710FCC-C76F-4889-BCDE-F75D08C179A4}" presName="horz2" presStyleCnt="0"/>
      <dgm:spPr/>
    </dgm:pt>
    <dgm:pt modelId="{B4E58A42-AE87-43F6-BD3A-BC015FDCC52C}" type="pres">
      <dgm:prSet presAssocID="{4A710FCC-C76F-4889-BCDE-F75D08C179A4}" presName="horzSpace2" presStyleCnt="0"/>
      <dgm:spPr/>
    </dgm:pt>
    <dgm:pt modelId="{CFAAE7D2-E5B9-4DC0-9AD8-670F5F933822}" type="pres">
      <dgm:prSet presAssocID="{4A710FCC-C76F-4889-BCDE-F75D08C179A4}" presName="tx2" presStyleLbl="revTx" presStyleIdx="4" presStyleCnt="5"/>
      <dgm:spPr/>
    </dgm:pt>
    <dgm:pt modelId="{B9D8EA64-6397-4665-B718-F44A8E546E6C}" type="pres">
      <dgm:prSet presAssocID="{4A710FCC-C76F-4889-BCDE-F75D08C179A4}" presName="vert2" presStyleCnt="0"/>
      <dgm:spPr/>
    </dgm:pt>
    <dgm:pt modelId="{F4866B75-A2D4-4028-9EC5-ACE55EE49182}" type="pres">
      <dgm:prSet presAssocID="{4A710FCC-C76F-4889-BCDE-F75D08C179A4}" presName="thinLine2b" presStyleLbl="callout" presStyleIdx="3" presStyleCnt="4"/>
      <dgm:spPr/>
    </dgm:pt>
    <dgm:pt modelId="{DF7ACEB5-0BDC-41F0-96F2-64DF66D7AE4E}" type="pres">
      <dgm:prSet presAssocID="{4A710FCC-C76F-4889-BCDE-F75D08C179A4}" presName="vertSpace2b" presStyleCnt="0"/>
      <dgm:spPr/>
    </dgm:pt>
  </dgm:ptLst>
  <dgm:cxnLst>
    <dgm:cxn modelId="{29515A21-0DF8-4A38-94E9-1005956B944A}" type="presOf" srcId="{4A710FCC-C76F-4889-BCDE-F75D08C179A4}" destId="{CFAAE7D2-E5B9-4DC0-9AD8-670F5F933822}" srcOrd="0" destOrd="0" presId="urn:microsoft.com/office/officeart/2008/layout/LinedList"/>
    <dgm:cxn modelId="{FF5B226A-AE54-43A2-AF25-38F551525A28}" type="presOf" srcId="{16F273B8-D3C7-4783-964B-013276B2524C}" destId="{876DDA74-DE9B-4899-83BC-1F0ECD842493}" srcOrd="0" destOrd="0" presId="urn:microsoft.com/office/officeart/2008/layout/LinedList"/>
    <dgm:cxn modelId="{181ECF6D-4A5F-44E4-B104-28FA25643D14}" type="presOf" srcId="{3D418678-0826-4EC1-9FAA-01FEC49A1615}" destId="{40004641-4150-4A31-88DC-1EFD33EB95BB}" srcOrd="0" destOrd="0" presId="urn:microsoft.com/office/officeart/2008/layout/LinedList"/>
    <dgm:cxn modelId="{8415146E-1F61-4B2A-A9C3-CF0C425F8635}" srcId="{16F273B8-D3C7-4783-964B-013276B2524C}" destId="{FF7E8EF5-EC62-4A97-A242-62162580579C}" srcOrd="1" destOrd="0" parTransId="{DC5BEDED-86FA-40A8-BD9A-20774A01248F}" sibTransId="{A1C14F46-DE6B-46E2-9B0B-CB660BC888C0}"/>
    <dgm:cxn modelId="{8E845A51-6FB8-4592-B5C6-6D1256FA95E2}" type="presOf" srcId="{89F4CBE5-956B-4309-BCB6-E7740B158EA4}" destId="{1B6444D7-3B1C-4636-BB4B-A4BB760F346F}" srcOrd="0" destOrd="0" presId="urn:microsoft.com/office/officeart/2008/layout/LinedList"/>
    <dgm:cxn modelId="{8A0C688C-F3DE-4A36-949D-04BEA2BF60DC}" srcId="{739D2267-5F30-47F6-826D-83B6EA8275F0}" destId="{16F273B8-D3C7-4783-964B-013276B2524C}" srcOrd="0" destOrd="0" parTransId="{D458D479-B68B-48FC-B9FD-DEFBAB109853}" sibTransId="{89353933-0C41-412F-90B3-8BA0288687CD}"/>
    <dgm:cxn modelId="{5C221FBF-1346-4FB8-B34B-3334D724DAC2}" type="presOf" srcId="{739D2267-5F30-47F6-826D-83B6EA8275F0}" destId="{77AE5555-155E-41EC-A214-AC6AC59AFF47}" srcOrd="0" destOrd="0" presId="urn:microsoft.com/office/officeart/2008/layout/LinedList"/>
    <dgm:cxn modelId="{A3C03BC7-A899-4200-8F3F-0FA76223C8AE}" srcId="{16F273B8-D3C7-4783-964B-013276B2524C}" destId="{4A710FCC-C76F-4889-BCDE-F75D08C179A4}" srcOrd="3" destOrd="0" parTransId="{3515C0D3-4447-448D-AFCF-6459C62EBD00}" sibTransId="{ABA967AE-6F45-4167-9F6F-C9BC098DED80}"/>
    <dgm:cxn modelId="{B949C8D8-174D-43ED-A01E-7EAE173C96AF}" srcId="{16F273B8-D3C7-4783-964B-013276B2524C}" destId="{3D418678-0826-4EC1-9FAA-01FEC49A1615}" srcOrd="0" destOrd="0" parTransId="{7828B98B-C12D-4C68-AE7B-3CA9976CFA26}" sibTransId="{F7D39DC6-7058-40DB-B697-F9466696327B}"/>
    <dgm:cxn modelId="{A7D70FE7-A1BC-4948-940D-4C10735D87B5}" srcId="{16F273B8-D3C7-4783-964B-013276B2524C}" destId="{89F4CBE5-956B-4309-BCB6-E7740B158EA4}" srcOrd="2" destOrd="0" parTransId="{24332984-44D3-4F94-AB3A-8885327B002D}" sibTransId="{EDB967E6-D3A3-455C-8D49-8399569C6FE3}"/>
    <dgm:cxn modelId="{0B65BDFF-8ED7-4C31-B70C-B0A17BA65A7E}" type="presOf" srcId="{FF7E8EF5-EC62-4A97-A242-62162580579C}" destId="{D77EA0FD-056B-41A4-8167-50AAD665F580}" srcOrd="0" destOrd="0" presId="urn:microsoft.com/office/officeart/2008/layout/LinedList"/>
    <dgm:cxn modelId="{8B26B0A7-E311-46DE-AAB9-A9E1A7D6B0B7}" type="presParOf" srcId="{77AE5555-155E-41EC-A214-AC6AC59AFF47}" destId="{CCBAA44A-544F-44EF-B2CB-C51D10CCB925}" srcOrd="0" destOrd="0" presId="urn:microsoft.com/office/officeart/2008/layout/LinedList"/>
    <dgm:cxn modelId="{7D1FB899-FA64-44AF-BF93-495F9A2E0E49}" type="presParOf" srcId="{77AE5555-155E-41EC-A214-AC6AC59AFF47}" destId="{45001C74-C2AD-44C5-AA98-DA41481D25E0}" srcOrd="1" destOrd="0" presId="urn:microsoft.com/office/officeart/2008/layout/LinedList"/>
    <dgm:cxn modelId="{D7202CBA-610B-4FBB-BC4A-865F3BFD6C6D}" type="presParOf" srcId="{45001C74-C2AD-44C5-AA98-DA41481D25E0}" destId="{876DDA74-DE9B-4899-83BC-1F0ECD842493}" srcOrd="0" destOrd="0" presId="urn:microsoft.com/office/officeart/2008/layout/LinedList"/>
    <dgm:cxn modelId="{BE6CC215-8851-4E70-894C-396D339B97A9}" type="presParOf" srcId="{45001C74-C2AD-44C5-AA98-DA41481D25E0}" destId="{BECF54D0-4BDE-4523-8451-DC26DD984909}" srcOrd="1" destOrd="0" presId="urn:microsoft.com/office/officeart/2008/layout/LinedList"/>
    <dgm:cxn modelId="{EC8A5EFF-C5C6-46F1-8AE5-24C81BA514F2}" type="presParOf" srcId="{BECF54D0-4BDE-4523-8451-DC26DD984909}" destId="{1BB9483D-FB10-4E61-8FB6-6D741906E205}" srcOrd="0" destOrd="0" presId="urn:microsoft.com/office/officeart/2008/layout/LinedList"/>
    <dgm:cxn modelId="{B230F6F4-485D-4B1A-AE63-582F1E8235CD}" type="presParOf" srcId="{BECF54D0-4BDE-4523-8451-DC26DD984909}" destId="{53462CC1-428A-4478-8BA0-C3A6D36476CD}" srcOrd="1" destOrd="0" presId="urn:microsoft.com/office/officeart/2008/layout/LinedList"/>
    <dgm:cxn modelId="{DAE99D84-01CA-4F08-A597-3EF83FAEF3D6}" type="presParOf" srcId="{53462CC1-428A-4478-8BA0-C3A6D36476CD}" destId="{681F1903-9778-4017-B07D-FEE7C4D5483A}" srcOrd="0" destOrd="0" presId="urn:microsoft.com/office/officeart/2008/layout/LinedList"/>
    <dgm:cxn modelId="{E3999259-1738-4B30-83D0-231F21D918DF}" type="presParOf" srcId="{53462CC1-428A-4478-8BA0-C3A6D36476CD}" destId="{40004641-4150-4A31-88DC-1EFD33EB95BB}" srcOrd="1" destOrd="0" presId="urn:microsoft.com/office/officeart/2008/layout/LinedList"/>
    <dgm:cxn modelId="{AA1FF519-0DD5-400A-9F43-F79333FBAD4D}" type="presParOf" srcId="{53462CC1-428A-4478-8BA0-C3A6D36476CD}" destId="{07E55E59-6164-4B53-AE47-E25905B3A4F3}" srcOrd="2" destOrd="0" presId="urn:microsoft.com/office/officeart/2008/layout/LinedList"/>
    <dgm:cxn modelId="{E36EA6A0-FC1C-4890-8025-A1021CB5C2FC}" type="presParOf" srcId="{BECF54D0-4BDE-4523-8451-DC26DD984909}" destId="{DE947B33-5DA8-48B0-8B16-84FA3063BDC4}" srcOrd="2" destOrd="0" presId="urn:microsoft.com/office/officeart/2008/layout/LinedList"/>
    <dgm:cxn modelId="{DBBC012F-38D1-4A17-A329-C1522ED35CF2}" type="presParOf" srcId="{BECF54D0-4BDE-4523-8451-DC26DD984909}" destId="{02977257-123B-4C6D-A1ED-63DAE8B72B88}" srcOrd="3" destOrd="0" presId="urn:microsoft.com/office/officeart/2008/layout/LinedList"/>
    <dgm:cxn modelId="{C060F5A0-BC3A-4D13-A265-AB3AFBD5C053}" type="presParOf" srcId="{BECF54D0-4BDE-4523-8451-DC26DD984909}" destId="{C180E741-AF43-41F4-981F-F1E65B7950CE}" srcOrd="4" destOrd="0" presId="urn:microsoft.com/office/officeart/2008/layout/LinedList"/>
    <dgm:cxn modelId="{EDD7ED22-B646-4A42-A359-C22C9AA1F877}" type="presParOf" srcId="{C180E741-AF43-41F4-981F-F1E65B7950CE}" destId="{7D548C3A-A6AD-44D7-A31F-972BD31F3926}" srcOrd="0" destOrd="0" presId="urn:microsoft.com/office/officeart/2008/layout/LinedList"/>
    <dgm:cxn modelId="{0371664B-8D77-4037-9585-ECE7B27C2B55}" type="presParOf" srcId="{C180E741-AF43-41F4-981F-F1E65B7950CE}" destId="{D77EA0FD-056B-41A4-8167-50AAD665F580}" srcOrd="1" destOrd="0" presId="urn:microsoft.com/office/officeart/2008/layout/LinedList"/>
    <dgm:cxn modelId="{56B31C15-23BD-4826-A0B2-1408BF3BE4A4}" type="presParOf" srcId="{C180E741-AF43-41F4-981F-F1E65B7950CE}" destId="{EE447538-532E-4766-B80E-7F438E37B85A}" srcOrd="2" destOrd="0" presId="urn:microsoft.com/office/officeart/2008/layout/LinedList"/>
    <dgm:cxn modelId="{C7D02ABD-41DB-482A-8882-DC92D2CF9CFF}" type="presParOf" srcId="{BECF54D0-4BDE-4523-8451-DC26DD984909}" destId="{52950399-807A-475C-80C6-910BE1534CC5}" srcOrd="5" destOrd="0" presId="urn:microsoft.com/office/officeart/2008/layout/LinedList"/>
    <dgm:cxn modelId="{48C05F92-D0EE-4EA2-B21E-F4997BC96DF5}" type="presParOf" srcId="{BECF54D0-4BDE-4523-8451-DC26DD984909}" destId="{CCEE1439-34F7-44AF-8D32-53D0B658AC79}" srcOrd="6" destOrd="0" presId="urn:microsoft.com/office/officeart/2008/layout/LinedList"/>
    <dgm:cxn modelId="{7AB4756B-5F56-448F-8F64-AF161E35BF55}" type="presParOf" srcId="{BECF54D0-4BDE-4523-8451-DC26DD984909}" destId="{2E53D0BA-D6BD-41ED-BE82-A5603D9D7F96}" srcOrd="7" destOrd="0" presId="urn:microsoft.com/office/officeart/2008/layout/LinedList"/>
    <dgm:cxn modelId="{6DBE24E0-F597-4A37-B7CE-554239A6E12D}" type="presParOf" srcId="{2E53D0BA-D6BD-41ED-BE82-A5603D9D7F96}" destId="{6723F1CD-FBDF-4A56-B957-DF8F0040BF6A}" srcOrd="0" destOrd="0" presId="urn:microsoft.com/office/officeart/2008/layout/LinedList"/>
    <dgm:cxn modelId="{6A85F6E4-4234-4CE8-89B4-53758DAAB7A2}" type="presParOf" srcId="{2E53D0BA-D6BD-41ED-BE82-A5603D9D7F96}" destId="{1B6444D7-3B1C-4636-BB4B-A4BB760F346F}" srcOrd="1" destOrd="0" presId="urn:microsoft.com/office/officeart/2008/layout/LinedList"/>
    <dgm:cxn modelId="{F1354180-0795-4AEB-8D39-D2B5786BA5F4}" type="presParOf" srcId="{2E53D0BA-D6BD-41ED-BE82-A5603D9D7F96}" destId="{B51F7DA2-3368-4F14-A7CA-0ECF9B5C57F8}" srcOrd="2" destOrd="0" presId="urn:microsoft.com/office/officeart/2008/layout/LinedList"/>
    <dgm:cxn modelId="{D04B37C1-F7EA-4450-B19E-2916D283A3B8}" type="presParOf" srcId="{BECF54D0-4BDE-4523-8451-DC26DD984909}" destId="{56FEE678-BCE7-4A0D-A69C-EE1962232963}" srcOrd="8" destOrd="0" presId="urn:microsoft.com/office/officeart/2008/layout/LinedList"/>
    <dgm:cxn modelId="{B7000C15-F7C4-46F4-BAAE-7265A32F9E77}" type="presParOf" srcId="{BECF54D0-4BDE-4523-8451-DC26DD984909}" destId="{6B0DC41D-DDBF-4D18-9517-E1A91005F00C}" srcOrd="9" destOrd="0" presId="urn:microsoft.com/office/officeart/2008/layout/LinedList"/>
    <dgm:cxn modelId="{9E09D87E-98A6-4594-B2B5-6ED88FE318DC}" type="presParOf" srcId="{BECF54D0-4BDE-4523-8451-DC26DD984909}" destId="{96808BB7-D628-44DF-B5B1-B6063FD394A3}" srcOrd="10" destOrd="0" presId="urn:microsoft.com/office/officeart/2008/layout/LinedList"/>
    <dgm:cxn modelId="{9E3649A5-CF72-4812-9019-E7F6822B56BD}" type="presParOf" srcId="{96808BB7-D628-44DF-B5B1-B6063FD394A3}" destId="{B4E58A42-AE87-43F6-BD3A-BC015FDCC52C}" srcOrd="0" destOrd="0" presId="urn:microsoft.com/office/officeart/2008/layout/LinedList"/>
    <dgm:cxn modelId="{FB7E2556-388E-40A0-BFCC-22C526A361C6}" type="presParOf" srcId="{96808BB7-D628-44DF-B5B1-B6063FD394A3}" destId="{CFAAE7D2-E5B9-4DC0-9AD8-670F5F933822}" srcOrd="1" destOrd="0" presId="urn:microsoft.com/office/officeart/2008/layout/LinedList"/>
    <dgm:cxn modelId="{EEF54F8C-8369-4CC4-BC57-93C6E6C38877}" type="presParOf" srcId="{96808BB7-D628-44DF-B5B1-B6063FD394A3}" destId="{B9D8EA64-6397-4665-B718-F44A8E546E6C}" srcOrd="2" destOrd="0" presId="urn:microsoft.com/office/officeart/2008/layout/LinedList"/>
    <dgm:cxn modelId="{2FB57C20-8C99-485F-A0C5-76420F5D135B}" type="presParOf" srcId="{BECF54D0-4BDE-4523-8451-DC26DD984909}" destId="{F4866B75-A2D4-4028-9EC5-ACE55EE49182}" srcOrd="11" destOrd="0" presId="urn:microsoft.com/office/officeart/2008/layout/LinedList"/>
    <dgm:cxn modelId="{9E0AAEA5-F5A6-4B53-ACED-BDD7D2F11492}" type="presParOf" srcId="{BECF54D0-4BDE-4523-8451-DC26DD984909}" destId="{DF7ACEB5-0BDC-41F0-96F2-64DF66D7AE4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9D2267-5F30-47F6-826D-83B6EA8275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4E402F-21B2-458D-AFD4-3FB7275A4583}">
      <dgm:prSet/>
      <dgm:spPr/>
      <dgm:t>
        <a:bodyPr/>
        <a:lstStyle/>
        <a:p>
          <a:r>
            <a:rPr lang="en-US" dirty="0"/>
            <a:t>Operating System</a:t>
          </a:r>
        </a:p>
      </dgm:t>
    </dgm:pt>
    <dgm:pt modelId="{D37DA10C-C0A8-4E40-B66A-D3A191D1A0E5}" type="parTrans" cxnId="{AC933659-72D0-4769-9C4B-A2FC5BED3A56}">
      <dgm:prSet/>
      <dgm:spPr/>
      <dgm:t>
        <a:bodyPr/>
        <a:lstStyle/>
        <a:p>
          <a:endParaRPr lang="en-US"/>
        </a:p>
      </dgm:t>
    </dgm:pt>
    <dgm:pt modelId="{2E8D78E8-8261-4E54-BB78-B9A2982A0A9C}" type="sibTrans" cxnId="{AC933659-72D0-4769-9C4B-A2FC5BED3A56}">
      <dgm:prSet/>
      <dgm:spPr/>
      <dgm:t>
        <a:bodyPr/>
        <a:lstStyle/>
        <a:p>
          <a:endParaRPr lang="en-US"/>
        </a:p>
      </dgm:t>
    </dgm:pt>
    <dgm:pt modelId="{39F3489F-28B9-439D-A711-5B3A12787C4E}">
      <dgm:prSet/>
      <dgm:spPr/>
      <dgm:t>
        <a:bodyPr/>
        <a:lstStyle/>
        <a:p>
          <a:r>
            <a:rPr lang="en-US" dirty="0"/>
            <a:t>Windows</a:t>
          </a:r>
        </a:p>
      </dgm:t>
    </dgm:pt>
    <dgm:pt modelId="{5B3EDADB-4076-4442-BF0C-966A5CA246C8}" type="parTrans" cxnId="{D62938B9-9D96-48B6-B35B-0D61F82CE829}">
      <dgm:prSet/>
      <dgm:spPr/>
      <dgm:t>
        <a:bodyPr/>
        <a:lstStyle/>
        <a:p>
          <a:endParaRPr lang="en-US"/>
        </a:p>
      </dgm:t>
    </dgm:pt>
    <dgm:pt modelId="{6B180638-A3C7-4639-873C-7E8420ACD443}" type="sibTrans" cxnId="{D62938B9-9D96-48B6-B35B-0D61F82CE829}">
      <dgm:prSet/>
      <dgm:spPr/>
      <dgm:t>
        <a:bodyPr/>
        <a:lstStyle/>
        <a:p>
          <a:endParaRPr lang="en-US"/>
        </a:p>
      </dgm:t>
    </dgm:pt>
    <dgm:pt modelId="{0DA0E599-4226-4315-9548-A2C0D88DC8B9}">
      <dgm:prSet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Android</a:t>
          </a:r>
        </a:p>
      </dgm:t>
    </dgm:pt>
    <dgm:pt modelId="{36D70A70-BFF4-4474-87CB-E54941AD4F90}" type="parTrans" cxnId="{157834E7-8850-42A2-8298-3589889914C9}">
      <dgm:prSet/>
      <dgm:spPr/>
      <dgm:t>
        <a:bodyPr/>
        <a:lstStyle/>
        <a:p>
          <a:endParaRPr lang="en-US"/>
        </a:p>
      </dgm:t>
    </dgm:pt>
    <dgm:pt modelId="{F144FB60-7A80-4104-A87D-35DCDF18D009}" type="sibTrans" cxnId="{157834E7-8850-42A2-8298-3589889914C9}">
      <dgm:prSet/>
      <dgm:spPr/>
      <dgm:t>
        <a:bodyPr/>
        <a:lstStyle/>
        <a:p>
          <a:endParaRPr lang="en-US"/>
        </a:p>
      </dgm:t>
    </dgm:pt>
    <dgm:pt modelId="{36F47153-DAF3-4FAD-8D22-66EB8928CD11}">
      <dgm:prSet/>
      <dgm:spPr/>
      <dgm:t>
        <a:bodyPr/>
        <a:lstStyle/>
        <a:p>
          <a:r>
            <a:rPr lang="en-US"/>
            <a:t>iOS</a:t>
          </a:r>
        </a:p>
      </dgm:t>
    </dgm:pt>
    <dgm:pt modelId="{CC272936-79C5-44BC-842F-01C6DBAB4A06}" type="parTrans" cxnId="{8A722617-3A67-4F8C-8783-1E3D176A9B06}">
      <dgm:prSet/>
      <dgm:spPr/>
      <dgm:t>
        <a:bodyPr/>
        <a:lstStyle/>
        <a:p>
          <a:endParaRPr lang="en-US"/>
        </a:p>
      </dgm:t>
    </dgm:pt>
    <dgm:pt modelId="{FB40DBFC-5FE6-4106-9598-CE376FBCB609}" type="sibTrans" cxnId="{8A722617-3A67-4F8C-8783-1E3D176A9B06}">
      <dgm:prSet/>
      <dgm:spPr/>
      <dgm:t>
        <a:bodyPr/>
        <a:lstStyle/>
        <a:p>
          <a:endParaRPr lang="en-US"/>
        </a:p>
      </dgm:t>
    </dgm:pt>
    <dgm:pt modelId="{CD5C03BD-1D6C-4D52-8309-428126FACDA4}">
      <dgm:prSet/>
      <dgm:spPr/>
      <dgm:t>
        <a:bodyPr/>
        <a:lstStyle/>
        <a:p>
          <a:r>
            <a:rPr lang="en-US"/>
            <a:t>MacOS</a:t>
          </a:r>
        </a:p>
      </dgm:t>
    </dgm:pt>
    <dgm:pt modelId="{02CCF551-B4BB-4FB0-8C8E-552771F561E3}" type="parTrans" cxnId="{8BC3AA75-6751-4A8F-B10B-23741A4273AB}">
      <dgm:prSet/>
      <dgm:spPr/>
      <dgm:t>
        <a:bodyPr/>
        <a:lstStyle/>
        <a:p>
          <a:endParaRPr lang="en-US"/>
        </a:p>
      </dgm:t>
    </dgm:pt>
    <dgm:pt modelId="{410B639C-7915-4022-BFDA-4EE862C2B9EC}" type="sibTrans" cxnId="{8BC3AA75-6751-4A8F-B10B-23741A4273AB}">
      <dgm:prSet/>
      <dgm:spPr/>
      <dgm:t>
        <a:bodyPr/>
        <a:lstStyle/>
        <a:p>
          <a:endParaRPr lang="en-US"/>
        </a:p>
      </dgm:t>
    </dgm:pt>
    <dgm:pt modelId="{C69E797B-4E1D-4B08-B5C0-A7BB125238A7}">
      <dgm:prSet/>
      <dgm:spPr/>
      <dgm:t>
        <a:bodyPr/>
        <a:lstStyle/>
        <a:p>
          <a:r>
            <a:rPr lang="en-US"/>
            <a:t>Linux</a:t>
          </a:r>
        </a:p>
      </dgm:t>
    </dgm:pt>
    <dgm:pt modelId="{49C3FD69-8B75-4037-B575-A8576FAB584E}" type="parTrans" cxnId="{FF38A4CC-B4B0-4B42-BA7C-93A2A46CA36D}">
      <dgm:prSet/>
      <dgm:spPr/>
      <dgm:t>
        <a:bodyPr/>
        <a:lstStyle/>
        <a:p>
          <a:endParaRPr lang="en-US"/>
        </a:p>
      </dgm:t>
    </dgm:pt>
    <dgm:pt modelId="{E519379B-CA28-4A00-9FC1-31216C3ED368}" type="sibTrans" cxnId="{FF38A4CC-B4B0-4B42-BA7C-93A2A46CA36D}">
      <dgm:prSet/>
      <dgm:spPr/>
      <dgm:t>
        <a:bodyPr/>
        <a:lstStyle/>
        <a:p>
          <a:endParaRPr lang="en-US"/>
        </a:p>
      </dgm:t>
    </dgm:pt>
    <dgm:pt modelId="{28880B52-1A14-4D5C-B312-7E03748C1DD4}" type="pres">
      <dgm:prSet presAssocID="{739D2267-5F30-47F6-826D-83B6EA8275F0}" presName="vert0" presStyleCnt="0">
        <dgm:presLayoutVars>
          <dgm:dir/>
          <dgm:animOne val="branch"/>
          <dgm:animLvl val="lvl"/>
        </dgm:presLayoutVars>
      </dgm:prSet>
      <dgm:spPr/>
    </dgm:pt>
    <dgm:pt modelId="{85AD56FD-C0AF-4632-BC8A-9E81BC237DF5}" type="pres">
      <dgm:prSet presAssocID="{D64E402F-21B2-458D-AFD4-3FB7275A4583}" presName="thickLine" presStyleLbl="alignNode1" presStyleIdx="0" presStyleCnt="1"/>
      <dgm:spPr/>
    </dgm:pt>
    <dgm:pt modelId="{BD529B25-77CC-48BA-ABCA-01B42E325208}" type="pres">
      <dgm:prSet presAssocID="{D64E402F-21B2-458D-AFD4-3FB7275A4583}" presName="horz1" presStyleCnt="0"/>
      <dgm:spPr/>
    </dgm:pt>
    <dgm:pt modelId="{07FF5FEB-8695-4CE1-A03D-4EB3B6856E52}" type="pres">
      <dgm:prSet presAssocID="{D64E402F-21B2-458D-AFD4-3FB7275A4583}" presName="tx1" presStyleLbl="revTx" presStyleIdx="0" presStyleCnt="6"/>
      <dgm:spPr/>
    </dgm:pt>
    <dgm:pt modelId="{11B027DF-6BAB-4237-A92A-4BA6D80D801E}" type="pres">
      <dgm:prSet presAssocID="{D64E402F-21B2-458D-AFD4-3FB7275A4583}" presName="vert1" presStyleCnt="0"/>
      <dgm:spPr/>
    </dgm:pt>
    <dgm:pt modelId="{A8F34D10-674A-4586-A903-C57FFCB1321E}" type="pres">
      <dgm:prSet presAssocID="{39F3489F-28B9-439D-A711-5B3A12787C4E}" presName="vertSpace2a" presStyleCnt="0"/>
      <dgm:spPr/>
    </dgm:pt>
    <dgm:pt modelId="{C89EBCB1-B355-4914-9043-AFDEF75162D0}" type="pres">
      <dgm:prSet presAssocID="{39F3489F-28B9-439D-A711-5B3A12787C4E}" presName="horz2" presStyleCnt="0"/>
      <dgm:spPr/>
    </dgm:pt>
    <dgm:pt modelId="{918C5CCC-D7B0-4EBC-A893-B37B9FE811DC}" type="pres">
      <dgm:prSet presAssocID="{39F3489F-28B9-439D-A711-5B3A12787C4E}" presName="horzSpace2" presStyleCnt="0"/>
      <dgm:spPr/>
    </dgm:pt>
    <dgm:pt modelId="{6A7DFF26-19B2-4BCF-8571-9E78123FB769}" type="pres">
      <dgm:prSet presAssocID="{39F3489F-28B9-439D-A711-5B3A12787C4E}" presName="tx2" presStyleLbl="revTx" presStyleIdx="1" presStyleCnt="6"/>
      <dgm:spPr/>
    </dgm:pt>
    <dgm:pt modelId="{51344C2F-9594-4077-861E-EEAF468EAEA8}" type="pres">
      <dgm:prSet presAssocID="{39F3489F-28B9-439D-A711-5B3A12787C4E}" presName="vert2" presStyleCnt="0"/>
      <dgm:spPr/>
    </dgm:pt>
    <dgm:pt modelId="{066C4B20-5C37-47B1-B164-95A67321BDE9}" type="pres">
      <dgm:prSet presAssocID="{39F3489F-28B9-439D-A711-5B3A12787C4E}" presName="thinLine2b" presStyleLbl="callout" presStyleIdx="0" presStyleCnt="5"/>
      <dgm:spPr/>
    </dgm:pt>
    <dgm:pt modelId="{398E3076-3344-4E49-9B7A-4E7F7BBD8A2D}" type="pres">
      <dgm:prSet presAssocID="{39F3489F-28B9-439D-A711-5B3A12787C4E}" presName="vertSpace2b" presStyleCnt="0"/>
      <dgm:spPr/>
    </dgm:pt>
    <dgm:pt modelId="{B47688D2-9A9B-4224-A251-5375B4A1BFAD}" type="pres">
      <dgm:prSet presAssocID="{0DA0E599-4226-4315-9548-A2C0D88DC8B9}" presName="horz2" presStyleCnt="0"/>
      <dgm:spPr/>
    </dgm:pt>
    <dgm:pt modelId="{DF476EBE-03FD-46D8-868E-03DF55A224AC}" type="pres">
      <dgm:prSet presAssocID="{0DA0E599-4226-4315-9548-A2C0D88DC8B9}" presName="horzSpace2" presStyleCnt="0"/>
      <dgm:spPr/>
    </dgm:pt>
    <dgm:pt modelId="{EB22E23C-BD85-4EC0-B9A9-E82340D55F5A}" type="pres">
      <dgm:prSet presAssocID="{0DA0E599-4226-4315-9548-A2C0D88DC8B9}" presName="tx2" presStyleLbl="revTx" presStyleIdx="2" presStyleCnt="6"/>
      <dgm:spPr/>
    </dgm:pt>
    <dgm:pt modelId="{FF8B23C1-F6AF-44F8-87EE-E33A1A6BC74E}" type="pres">
      <dgm:prSet presAssocID="{0DA0E599-4226-4315-9548-A2C0D88DC8B9}" presName="vert2" presStyleCnt="0"/>
      <dgm:spPr/>
    </dgm:pt>
    <dgm:pt modelId="{5060EF60-C933-49B5-AD63-A2E40AEFA8B7}" type="pres">
      <dgm:prSet presAssocID="{0DA0E599-4226-4315-9548-A2C0D88DC8B9}" presName="thinLine2b" presStyleLbl="callout" presStyleIdx="1" presStyleCnt="5"/>
      <dgm:spPr/>
    </dgm:pt>
    <dgm:pt modelId="{D4DFFF97-155B-496D-A5FD-2512FC2202DD}" type="pres">
      <dgm:prSet presAssocID="{0DA0E599-4226-4315-9548-A2C0D88DC8B9}" presName="vertSpace2b" presStyleCnt="0"/>
      <dgm:spPr/>
    </dgm:pt>
    <dgm:pt modelId="{4280D7C2-9814-4F43-B55C-F388C1F5FA46}" type="pres">
      <dgm:prSet presAssocID="{36F47153-DAF3-4FAD-8D22-66EB8928CD11}" presName="horz2" presStyleCnt="0"/>
      <dgm:spPr/>
    </dgm:pt>
    <dgm:pt modelId="{7D7A85E7-CAAC-473E-A554-F138006700BF}" type="pres">
      <dgm:prSet presAssocID="{36F47153-DAF3-4FAD-8D22-66EB8928CD11}" presName="horzSpace2" presStyleCnt="0"/>
      <dgm:spPr/>
    </dgm:pt>
    <dgm:pt modelId="{C06F16A9-B75B-4B43-86C2-34F2B1A73922}" type="pres">
      <dgm:prSet presAssocID="{36F47153-DAF3-4FAD-8D22-66EB8928CD11}" presName="tx2" presStyleLbl="revTx" presStyleIdx="3" presStyleCnt="6"/>
      <dgm:spPr/>
    </dgm:pt>
    <dgm:pt modelId="{806B9D5F-F579-4113-9FAE-44559F45FD32}" type="pres">
      <dgm:prSet presAssocID="{36F47153-DAF3-4FAD-8D22-66EB8928CD11}" presName="vert2" presStyleCnt="0"/>
      <dgm:spPr/>
    </dgm:pt>
    <dgm:pt modelId="{2B921289-DD89-4D3F-882A-93A17A7E2F08}" type="pres">
      <dgm:prSet presAssocID="{36F47153-DAF3-4FAD-8D22-66EB8928CD11}" presName="thinLine2b" presStyleLbl="callout" presStyleIdx="2" presStyleCnt="5"/>
      <dgm:spPr/>
    </dgm:pt>
    <dgm:pt modelId="{F6B66CE5-2426-4AA5-A056-F9D9E0DDFD47}" type="pres">
      <dgm:prSet presAssocID="{36F47153-DAF3-4FAD-8D22-66EB8928CD11}" presName="vertSpace2b" presStyleCnt="0"/>
      <dgm:spPr/>
    </dgm:pt>
    <dgm:pt modelId="{4D6CC517-D41D-4652-91B0-1231DBCDFD9F}" type="pres">
      <dgm:prSet presAssocID="{CD5C03BD-1D6C-4D52-8309-428126FACDA4}" presName="horz2" presStyleCnt="0"/>
      <dgm:spPr/>
    </dgm:pt>
    <dgm:pt modelId="{EBE361D4-5A52-4642-A3C7-AD4B4194FBF4}" type="pres">
      <dgm:prSet presAssocID="{CD5C03BD-1D6C-4D52-8309-428126FACDA4}" presName="horzSpace2" presStyleCnt="0"/>
      <dgm:spPr/>
    </dgm:pt>
    <dgm:pt modelId="{4CEB3979-4732-4DD9-B4CF-82A7E1FF687B}" type="pres">
      <dgm:prSet presAssocID="{CD5C03BD-1D6C-4D52-8309-428126FACDA4}" presName="tx2" presStyleLbl="revTx" presStyleIdx="4" presStyleCnt="6"/>
      <dgm:spPr/>
    </dgm:pt>
    <dgm:pt modelId="{77BCB574-11E2-49A3-B9CB-1E47B89B54BD}" type="pres">
      <dgm:prSet presAssocID="{CD5C03BD-1D6C-4D52-8309-428126FACDA4}" presName="vert2" presStyleCnt="0"/>
      <dgm:spPr/>
    </dgm:pt>
    <dgm:pt modelId="{52694D52-4951-44EA-B252-96B411465A18}" type="pres">
      <dgm:prSet presAssocID="{CD5C03BD-1D6C-4D52-8309-428126FACDA4}" presName="thinLine2b" presStyleLbl="callout" presStyleIdx="3" presStyleCnt="5"/>
      <dgm:spPr/>
    </dgm:pt>
    <dgm:pt modelId="{B5A88693-2EBF-4CE0-B63A-65C7D086D693}" type="pres">
      <dgm:prSet presAssocID="{CD5C03BD-1D6C-4D52-8309-428126FACDA4}" presName="vertSpace2b" presStyleCnt="0"/>
      <dgm:spPr/>
    </dgm:pt>
    <dgm:pt modelId="{4A34B776-0C64-4E4C-A428-C344A45D5D90}" type="pres">
      <dgm:prSet presAssocID="{C69E797B-4E1D-4B08-B5C0-A7BB125238A7}" presName="horz2" presStyleCnt="0"/>
      <dgm:spPr/>
    </dgm:pt>
    <dgm:pt modelId="{FE413FA5-705D-42A4-A4B7-7039E14A6643}" type="pres">
      <dgm:prSet presAssocID="{C69E797B-4E1D-4B08-B5C0-A7BB125238A7}" presName="horzSpace2" presStyleCnt="0"/>
      <dgm:spPr/>
    </dgm:pt>
    <dgm:pt modelId="{979D7871-9800-41C2-9C5E-0BF7D9D66563}" type="pres">
      <dgm:prSet presAssocID="{C69E797B-4E1D-4B08-B5C0-A7BB125238A7}" presName="tx2" presStyleLbl="revTx" presStyleIdx="5" presStyleCnt="6"/>
      <dgm:spPr/>
    </dgm:pt>
    <dgm:pt modelId="{937985E2-B043-4E6A-916A-E1CC9BFB2B34}" type="pres">
      <dgm:prSet presAssocID="{C69E797B-4E1D-4B08-B5C0-A7BB125238A7}" presName="vert2" presStyleCnt="0"/>
      <dgm:spPr/>
    </dgm:pt>
    <dgm:pt modelId="{A178A83F-FA01-44E9-8BBE-6A54456CBC2D}" type="pres">
      <dgm:prSet presAssocID="{C69E797B-4E1D-4B08-B5C0-A7BB125238A7}" presName="thinLine2b" presStyleLbl="callout" presStyleIdx="4" presStyleCnt="5"/>
      <dgm:spPr/>
    </dgm:pt>
    <dgm:pt modelId="{9A066B0A-4576-4947-9344-91684C77217F}" type="pres">
      <dgm:prSet presAssocID="{C69E797B-4E1D-4B08-B5C0-A7BB125238A7}" presName="vertSpace2b" presStyleCnt="0"/>
      <dgm:spPr/>
    </dgm:pt>
  </dgm:ptLst>
  <dgm:cxnLst>
    <dgm:cxn modelId="{8A722617-3A67-4F8C-8783-1E3D176A9B06}" srcId="{D64E402F-21B2-458D-AFD4-3FB7275A4583}" destId="{36F47153-DAF3-4FAD-8D22-66EB8928CD11}" srcOrd="2" destOrd="0" parTransId="{CC272936-79C5-44BC-842F-01C6DBAB4A06}" sibTransId="{FB40DBFC-5FE6-4106-9598-CE376FBCB609}"/>
    <dgm:cxn modelId="{2FD88366-D0D0-47C1-839A-561AF7E3C2D5}" type="presOf" srcId="{39F3489F-28B9-439D-A711-5B3A12787C4E}" destId="{6A7DFF26-19B2-4BCF-8571-9E78123FB769}" srcOrd="0" destOrd="0" presId="urn:microsoft.com/office/officeart/2008/layout/LinedList"/>
    <dgm:cxn modelId="{8BC3AA75-6751-4A8F-B10B-23741A4273AB}" srcId="{D64E402F-21B2-458D-AFD4-3FB7275A4583}" destId="{CD5C03BD-1D6C-4D52-8309-428126FACDA4}" srcOrd="3" destOrd="0" parTransId="{02CCF551-B4BB-4FB0-8C8E-552771F561E3}" sibTransId="{410B639C-7915-4022-BFDA-4EE862C2B9EC}"/>
    <dgm:cxn modelId="{AC933659-72D0-4769-9C4B-A2FC5BED3A56}" srcId="{739D2267-5F30-47F6-826D-83B6EA8275F0}" destId="{D64E402F-21B2-458D-AFD4-3FB7275A4583}" srcOrd="0" destOrd="0" parTransId="{D37DA10C-C0A8-4E40-B66A-D3A191D1A0E5}" sibTransId="{2E8D78E8-8261-4E54-BB78-B9A2982A0A9C}"/>
    <dgm:cxn modelId="{D62938B9-9D96-48B6-B35B-0D61F82CE829}" srcId="{D64E402F-21B2-458D-AFD4-3FB7275A4583}" destId="{39F3489F-28B9-439D-A711-5B3A12787C4E}" srcOrd="0" destOrd="0" parTransId="{5B3EDADB-4076-4442-BF0C-966A5CA246C8}" sibTransId="{6B180638-A3C7-4639-873C-7E8420ACD443}"/>
    <dgm:cxn modelId="{E1F122BB-DC79-41FB-B58F-A9331C280405}" type="presOf" srcId="{CD5C03BD-1D6C-4D52-8309-428126FACDA4}" destId="{4CEB3979-4732-4DD9-B4CF-82A7E1FF687B}" srcOrd="0" destOrd="0" presId="urn:microsoft.com/office/officeart/2008/layout/LinedList"/>
    <dgm:cxn modelId="{8EF2FBC5-B24F-481A-91C5-AF6DEB8C6BA4}" type="presOf" srcId="{36F47153-DAF3-4FAD-8D22-66EB8928CD11}" destId="{C06F16A9-B75B-4B43-86C2-34F2B1A73922}" srcOrd="0" destOrd="0" presId="urn:microsoft.com/office/officeart/2008/layout/LinedList"/>
    <dgm:cxn modelId="{FF38A4CC-B4B0-4B42-BA7C-93A2A46CA36D}" srcId="{D64E402F-21B2-458D-AFD4-3FB7275A4583}" destId="{C69E797B-4E1D-4B08-B5C0-A7BB125238A7}" srcOrd="4" destOrd="0" parTransId="{49C3FD69-8B75-4037-B575-A8576FAB584E}" sibTransId="{E519379B-CA28-4A00-9FC1-31216C3ED368}"/>
    <dgm:cxn modelId="{58EC43D2-C9E5-4687-A13E-C2D2781F5DB1}" type="presOf" srcId="{739D2267-5F30-47F6-826D-83B6EA8275F0}" destId="{28880B52-1A14-4D5C-B312-7E03748C1DD4}" srcOrd="0" destOrd="0" presId="urn:microsoft.com/office/officeart/2008/layout/LinedList"/>
    <dgm:cxn modelId="{87DE0AD6-09E3-4C93-A373-0994C0A87E90}" type="presOf" srcId="{D64E402F-21B2-458D-AFD4-3FB7275A4583}" destId="{07FF5FEB-8695-4CE1-A03D-4EB3B6856E52}" srcOrd="0" destOrd="0" presId="urn:microsoft.com/office/officeart/2008/layout/LinedList"/>
    <dgm:cxn modelId="{157834E7-8850-42A2-8298-3589889914C9}" srcId="{D64E402F-21B2-458D-AFD4-3FB7275A4583}" destId="{0DA0E599-4226-4315-9548-A2C0D88DC8B9}" srcOrd="1" destOrd="0" parTransId="{36D70A70-BFF4-4474-87CB-E54941AD4F90}" sibTransId="{F144FB60-7A80-4104-A87D-35DCDF18D009}"/>
    <dgm:cxn modelId="{7D7E5CF5-C3E8-4A57-BBE6-2CF79C99C25A}" type="presOf" srcId="{0DA0E599-4226-4315-9548-A2C0D88DC8B9}" destId="{EB22E23C-BD85-4EC0-B9A9-E82340D55F5A}" srcOrd="0" destOrd="0" presId="urn:microsoft.com/office/officeart/2008/layout/LinedList"/>
    <dgm:cxn modelId="{FFE691F7-762E-4647-BEC3-AB0E1D364A66}" type="presOf" srcId="{C69E797B-4E1D-4B08-B5C0-A7BB125238A7}" destId="{979D7871-9800-41C2-9C5E-0BF7D9D66563}" srcOrd="0" destOrd="0" presId="urn:microsoft.com/office/officeart/2008/layout/LinedList"/>
    <dgm:cxn modelId="{F1CD8C2E-7DF1-4931-9301-406BAEA2DBA6}" type="presParOf" srcId="{28880B52-1A14-4D5C-B312-7E03748C1DD4}" destId="{85AD56FD-C0AF-4632-BC8A-9E81BC237DF5}" srcOrd="0" destOrd="0" presId="urn:microsoft.com/office/officeart/2008/layout/LinedList"/>
    <dgm:cxn modelId="{D8218FE6-A5D1-4D83-9D53-818B0E0ED838}" type="presParOf" srcId="{28880B52-1A14-4D5C-B312-7E03748C1DD4}" destId="{BD529B25-77CC-48BA-ABCA-01B42E325208}" srcOrd="1" destOrd="0" presId="urn:microsoft.com/office/officeart/2008/layout/LinedList"/>
    <dgm:cxn modelId="{E57F2333-92D4-4D4D-B606-00B67FDE2702}" type="presParOf" srcId="{BD529B25-77CC-48BA-ABCA-01B42E325208}" destId="{07FF5FEB-8695-4CE1-A03D-4EB3B6856E52}" srcOrd="0" destOrd="0" presId="urn:microsoft.com/office/officeart/2008/layout/LinedList"/>
    <dgm:cxn modelId="{F42A8CB6-7AD0-44DC-8D90-9C79F226F1F4}" type="presParOf" srcId="{BD529B25-77CC-48BA-ABCA-01B42E325208}" destId="{11B027DF-6BAB-4237-A92A-4BA6D80D801E}" srcOrd="1" destOrd="0" presId="urn:microsoft.com/office/officeart/2008/layout/LinedList"/>
    <dgm:cxn modelId="{13F720B8-8A2A-46D8-A755-8ADAFA22B9D8}" type="presParOf" srcId="{11B027DF-6BAB-4237-A92A-4BA6D80D801E}" destId="{A8F34D10-674A-4586-A903-C57FFCB1321E}" srcOrd="0" destOrd="0" presId="urn:microsoft.com/office/officeart/2008/layout/LinedList"/>
    <dgm:cxn modelId="{BC2B3325-9B0C-47B2-B6E1-E1B3462B9FF8}" type="presParOf" srcId="{11B027DF-6BAB-4237-A92A-4BA6D80D801E}" destId="{C89EBCB1-B355-4914-9043-AFDEF75162D0}" srcOrd="1" destOrd="0" presId="urn:microsoft.com/office/officeart/2008/layout/LinedList"/>
    <dgm:cxn modelId="{40AA3A7D-2589-44E6-A7E5-F41C7C3DF7B5}" type="presParOf" srcId="{C89EBCB1-B355-4914-9043-AFDEF75162D0}" destId="{918C5CCC-D7B0-4EBC-A893-B37B9FE811DC}" srcOrd="0" destOrd="0" presId="urn:microsoft.com/office/officeart/2008/layout/LinedList"/>
    <dgm:cxn modelId="{4189B209-F7C4-4481-9766-D39F734873D0}" type="presParOf" srcId="{C89EBCB1-B355-4914-9043-AFDEF75162D0}" destId="{6A7DFF26-19B2-4BCF-8571-9E78123FB769}" srcOrd="1" destOrd="0" presId="urn:microsoft.com/office/officeart/2008/layout/LinedList"/>
    <dgm:cxn modelId="{61223D13-C817-44FC-8A8B-F0ABDF25910D}" type="presParOf" srcId="{C89EBCB1-B355-4914-9043-AFDEF75162D0}" destId="{51344C2F-9594-4077-861E-EEAF468EAEA8}" srcOrd="2" destOrd="0" presId="urn:microsoft.com/office/officeart/2008/layout/LinedList"/>
    <dgm:cxn modelId="{AA8F176A-FE2B-4FD9-AAEB-E922A96DDD83}" type="presParOf" srcId="{11B027DF-6BAB-4237-A92A-4BA6D80D801E}" destId="{066C4B20-5C37-47B1-B164-95A67321BDE9}" srcOrd="2" destOrd="0" presId="urn:microsoft.com/office/officeart/2008/layout/LinedList"/>
    <dgm:cxn modelId="{6DC56EEE-8990-421D-A7AB-750A486268BE}" type="presParOf" srcId="{11B027DF-6BAB-4237-A92A-4BA6D80D801E}" destId="{398E3076-3344-4E49-9B7A-4E7F7BBD8A2D}" srcOrd="3" destOrd="0" presId="urn:microsoft.com/office/officeart/2008/layout/LinedList"/>
    <dgm:cxn modelId="{D69566A3-20E0-46A5-B0D0-376389821FA2}" type="presParOf" srcId="{11B027DF-6BAB-4237-A92A-4BA6D80D801E}" destId="{B47688D2-9A9B-4224-A251-5375B4A1BFAD}" srcOrd="4" destOrd="0" presId="urn:microsoft.com/office/officeart/2008/layout/LinedList"/>
    <dgm:cxn modelId="{74E6F9A0-9891-459E-A5AB-65C8C75C1809}" type="presParOf" srcId="{B47688D2-9A9B-4224-A251-5375B4A1BFAD}" destId="{DF476EBE-03FD-46D8-868E-03DF55A224AC}" srcOrd="0" destOrd="0" presId="urn:microsoft.com/office/officeart/2008/layout/LinedList"/>
    <dgm:cxn modelId="{01A61C8C-98C3-452A-BF6C-31FB9A6B0779}" type="presParOf" srcId="{B47688D2-9A9B-4224-A251-5375B4A1BFAD}" destId="{EB22E23C-BD85-4EC0-B9A9-E82340D55F5A}" srcOrd="1" destOrd="0" presId="urn:microsoft.com/office/officeart/2008/layout/LinedList"/>
    <dgm:cxn modelId="{0B7FFA6C-E951-4606-BFED-8E7263C98B24}" type="presParOf" srcId="{B47688D2-9A9B-4224-A251-5375B4A1BFAD}" destId="{FF8B23C1-F6AF-44F8-87EE-E33A1A6BC74E}" srcOrd="2" destOrd="0" presId="urn:microsoft.com/office/officeart/2008/layout/LinedList"/>
    <dgm:cxn modelId="{303308E9-6945-4A69-AE8F-7D9D4CE0CE7C}" type="presParOf" srcId="{11B027DF-6BAB-4237-A92A-4BA6D80D801E}" destId="{5060EF60-C933-49B5-AD63-A2E40AEFA8B7}" srcOrd="5" destOrd="0" presId="urn:microsoft.com/office/officeart/2008/layout/LinedList"/>
    <dgm:cxn modelId="{E64B37C6-06D5-497F-B781-8F39156B234D}" type="presParOf" srcId="{11B027DF-6BAB-4237-A92A-4BA6D80D801E}" destId="{D4DFFF97-155B-496D-A5FD-2512FC2202DD}" srcOrd="6" destOrd="0" presId="urn:microsoft.com/office/officeart/2008/layout/LinedList"/>
    <dgm:cxn modelId="{1292D84D-D908-4121-8115-C3F8D004930B}" type="presParOf" srcId="{11B027DF-6BAB-4237-A92A-4BA6D80D801E}" destId="{4280D7C2-9814-4F43-B55C-F388C1F5FA46}" srcOrd="7" destOrd="0" presId="urn:microsoft.com/office/officeart/2008/layout/LinedList"/>
    <dgm:cxn modelId="{3E54AAEE-430B-4202-B1C5-CE125B611335}" type="presParOf" srcId="{4280D7C2-9814-4F43-B55C-F388C1F5FA46}" destId="{7D7A85E7-CAAC-473E-A554-F138006700BF}" srcOrd="0" destOrd="0" presId="urn:microsoft.com/office/officeart/2008/layout/LinedList"/>
    <dgm:cxn modelId="{B2CBEBEC-5E9A-45E2-B21E-8B7BCD8DEDD3}" type="presParOf" srcId="{4280D7C2-9814-4F43-B55C-F388C1F5FA46}" destId="{C06F16A9-B75B-4B43-86C2-34F2B1A73922}" srcOrd="1" destOrd="0" presId="urn:microsoft.com/office/officeart/2008/layout/LinedList"/>
    <dgm:cxn modelId="{EE133C9D-2D72-4956-8B25-AFB5E1C23F50}" type="presParOf" srcId="{4280D7C2-9814-4F43-B55C-F388C1F5FA46}" destId="{806B9D5F-F579-4113-9FAE-44559F45FD32}" srcOrd="2" destOrd="0" presId="urn:microsoft.com/office/officeart/2008/layout/LinedList"/>
    <dgm:cxn modelId="{A6AFDC1A-D4E9-4636-A4AD-5D4D4C43EC3F}" type="presParOf" srcId="{11B027DF-6BAB-4237-A92A-4BA6D80D801E}" destId="{2B921289-DD89-4D3F-882A-93A17A7E2F08}" srcOrd="8" destOrd="0" presId="urn:microsoft.com/office/officeart/2008/layout/LinedList"/>
    <dgm:cxn modelId="{63475D2B-FB87-4748-B9F2-5EC3C47997F0}" type="presParOf" srcId="{11B027DF-6BAB-4237-A92A-4BA6D80D801E}" destId="{F6B66CE5-2426-4AA5-A056-F9D9E0DDFD47}" srcOrd="9" destOrd="0" presId="urn:microsoft.com/office/officeart/2008/layout/LinedList"/>
    <dgm:cxn modelId="{C70D3E48-FBC7-4E40-A8D4-4A5361F77024}" type="presParOf" srcId="{11B027DF-6BAB-4237-A92A-4BA6D80D801E}" destId="{4D6CC517-D41D-4652-91B0-1231DBCDFD9F}" srcOrd="10" destOrd="0" presId="urn:microsoft.com/office/officeart/2008/layout/LinedList"/>
    <dgm:cxn modelId="{B47D5917-276F-4966-98DA-7C6C22226A33}" type="presParOf" srcId="{4D6CC517-D41D-4652-91B0-1231DBCDFD9F}" destId="{EBE361D4-5A52-4642-A3C7-AD4B4194FBF4}" srcOrd="0" destOrd="0" presId="urn:microsoft.com/office/officeart/2008/layout/LinedList"/>
    <dgm:cxn modelId="{E05D736F-23EB-4FE0-99CE-A268F8BBF912}" type="presParOf" srcId="{4D6CC517-D41D-4652-91B0-1231DBCDFD9F}" destId="{4CEB3979-4732-4DD9-B4CF-82A7E1FF687B}" srcOrd="1" destOrd="0" presId="urn:microsoft.com/office/officeart/2008/layout/LinedList"/>
    <dgm:cxn modelId="{602A04A2-C504-4D5E-A510-154624258379}" type="presParOf" srcId="{4D6CC517-D41D-4652-91B0-1231DBCDFD9F}" destId="{77BCB574-11E2-49A3-B9CB-1E47B89B54BD}" srcOrd="2" destOrd="0" presId="urn:microsoft.com/office/officeart/2008/layout/LinedList"/>
    <dgm:cxn modelId="{CBF6386A-2739-4007-9ADC-5972E4F0747F}" type="presParOf" srcId="{11B027DF-6BAB-4237-A92A-4BA6D80D801E}" destId="{52694D52-4951-44EA-B252-96B411465A18}" srcOrd="11" destOrd="0" presId="urn:microsoft.com/office/officeart/2008/layout/LinedList"/>
    <dgm:cxn modelId="{82511E80-9C28-4597-8E98-5EF168432C49}" type="presParOf" srcId="{11B027DF-6BAB-4237-A92A-4BA6D80D801E}" destId="{B5A88693-2EBF-4CE0-B63A-65C7D086D693}" srcOrd="12" destOrd="0" presId="urn:microsoft.com/office/officeart/2008/layout/LinedList"/>
    <dgm:cxn modelId="{ABAFD437-F675-4F5B-B6B9-A79B74A4FE40}" type="presParOf" srcId="{11B027DF-6BAB-4237-A92A-4BA6D80D801E}" destId="{4A34B776-0C64-4E4C-A428-C344A45D5D90}" srcOrd="13" destOrd="0" presId="urn:microsoft.com/office/officeart/2008/layout/LinedList"/>
    <dgm:cxn modelId="{88B46D90-6256-4DF0-8739-40B5FC4EA579}" type="presParOf" srcId="{4A34B776-0C64-4E4C-A428-C344A45D5D90}" destId="{FE413FA5-705D-42A4-A4B7-7039E14A6643}" srcOrd="0" destOrd="0" presId="urn:microsoft.com/office/officeart/2008/layout/LinedList"/>
    <dgm:cxn modelId="{A58859F5-9452-4E56-809B-C92C5DC8733E}" type="presParOf" srcId="{4A34B776-0C64-4E4C-A428-C344A45D5D90}" destId="{979D7871-9800-41C2-9C5E-0BF7D9D66563}" srcOrd="1" destOrd="0" presId="urn:microsoft.com/office/officeart/2008/layout/LinedList"/>
    <dgm:cxn modelId="{228338BA-B61C-449E-8FA9-DD9FD976E196}" type="presParOf" srcId="{4A34B776-0C64-4E4C-A428-C344A45D5D90}" destId="{937985E2-B043-4E6A-916A-E1CC9BFB2B34}" srcOrd="2" destOrd="0" presId="urn:microsoft.com/office/officeart/2008/layout/LinedList"/>
    <dgm:cxn modelId="{15365561-8BA9-4666-98D2-0BB6B74DF2A6}" type="presParOf" srcId="{11B027DF-6BAB-4237-A92A-4BA6D80D801E}" destId="{A178A83F-FA01-44E9-8BBE-6A54456CBC2D}" srcOrd="14" destOrd="0" presId="urn:microsoft.com/office/officeart/2008/layout/LinedList"/>
    <dgm:cxn modelId="{AA801328-C705-49D5-AC83-76249D3D6E34}" type="presParOf" srcId="{11B027DF-6BAB-4237-A92A-4BA6D80D801E}" destId="{9A066B0A-4576-4947-9344-91684C77217F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39D2267-5F30-47F6-826D-83B6EA8275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163504-84D4-4A6C-B7BE-01F060818255}">
      <dgm:prSet/>
      <dgm:spPr/>
      <dgm:t>
        <a:bodyPr/>
        <a:lstStyle/>
        <a:p>
          <a:r>
            <a:rPr lang="en-US" dirty="0"/>
            <a:t>Runtime</a:t>
          </a:r>
        </a:p>
      </dgm:t>
    </dgm:pt>
    <dgm:pt modelId="{2BD1DA05-C77B-4232-8AAC-FA68797559A0}" type="parTrans" cxnId="{9FAD4236-816D-4BD4-9797-736332BD3DEA}">
      <dgm:prSet/>
      <dgm:spPr/>
      <dgm:t>
        <a:bodyPr/>
        <a:lstStyle/>
        <a:p>
          <a:endParaRPr lang="en-US"/>
        </a:p>
      </dgm:t>
    </dgm:pt>
    <dgm:pt modelId="{A01ABEF9-E863-4301-8A4B-1D7B741E43D5}" type="sibTrans" cxnId="{9FAD4236-816D-4BD4-9797-736332BD3DEA}">
      <dgm:prSet/>
      <dgm:spPr/>
      <dgm:t>
        <a:bodyPr/>
        <a:lstStyle/>
        <a:p>
          <a:endParaRPr lang="en-US"/>
        </a:p>
      </dgm:t>
    </dgm:pt>
    <dgm:pt modelId="{FDCC32A4-245B-401D-AE67-812A6C75B109}">
      <dgm:prSet/>
      <dgm:spPr/>
      <dgm:t>
        <a:bodyPr/>
        <a:lstStyle/>
        <a:p>
          <a:r>
            <a:rPr lang="en-US" dirty="0"/>
            <a:t>.NET</a:t>
          </a:r>
        </a:p>
      </dgm:t>
    </dgm:pt>
    <dgm:pt modelId="{8717ABF5-E785-4926-A5CD-EB7C5D9F2A4C}" type="parTrans" cxnId="{1A6D9A26-5DB9-4DEB-A683-FEDF176E76E6}">
      <dgm:prSet/>
      <dgm:spPr/>
      <dgm:t>
        <a:bodyPr/>
        <a:lstStyle/>
        <a:p>
          <a:endParaRPr lang="en-US"/>
        </a:p>
      </dgm:t>
    </dgm:pt>
    <dgm:pt modelId="{16C76A0B-6B48-438C-94B6-09F71AB47FC0}" type="sibTrans" cxnId="{1A6D9A26-5DB9-4DEB-A683-FEDF176E76E6}">
      <dgm:prSet/>
      <dgm:spPr/>
      <dgm:t>
        <a:bodyPr/>
        <a:lstStyle/>
        <a:p>
          <a:endParaRPr lang="en-US"/>
        </a:p>
      </dgm:t>
    </dgm:pt>
    <dgm:pt modelId="{0F78CF88-5F37-4B9F-98AE-83F17D9F2792}">
      <dgm:prSet/>
      <dgm:spPr/>
      <dgm:t>
        <a:bodyPr/>
        <a:lstStyle/>
        <a:p>
          <a:r>
            <a:rPr lang="en-US" dirty="0"/>
            <a:t>WinRT</a:t>
          </a:r>
        </a:p>
      </dgm:t>
    </dgm:pt>
    <dgm:pt modelId="{2DC52C32-7A19-4E61-8EAA-59B3F168574F}" type="parTrans" cxnId="{37D8DE5A-9BB1-4650-88D8-FC7DCD4D59A0}">
      <dgm:prSet/>
      <dgm:spPr/>
      <dgm:t>
        <a:bodyPr/>
        <a:lstStyle/>
        <a:p>
          <a:endParaRPr lang="en-US"/>
        </a:p>
      </dgm:t>
    </dgm:pt>
    <dgm:pt modelId="{501D97AC-B3FA-4EC9-A348-FF04D83A1F22}" type="sibTrans" cxnId="{37D8DE5A-9BB1-4650-88D8-FC7DCD4D59A0}">
      <dgm:prSet/>
      <dgm:spPr/>
      <dgm:t>
        <a:bodyPr/>
        <a:lstStyle/>
        <a:p>
          <a:endParaRPr lang="en-US"/>
        </a:p>
      </dgm:t>
    </dgm:pt>
    <dgm:pt modelId="{416DAB61-055B-4B8F-B165-CC526D890D0C}">
      <dgm:prSet/>
      <dgm:spPr>
        <a:solidFill>
          <a:srgbClr val="92D050"/>
        </a:solidFill>
      </dgm:spPr>
      <dgm:t>
        <a:bodyPr/>
        <a:lstStyle/>
        <a:p>
          <a:r>
            <a:rPr lang="en-US" dirty="0" err="1"/>
            <a:t>Xamarin.Android</a:t>
          </a:r>
          <a:endParaRPr lang="en-US" dirty="0"/>
        </a:p>
      </dgm:t>
    </dgm:pt>
    <dgm:pt modelId="{8D56B594-F0F8-4A14-913E-8DC4976F9052}" type="parTrans" cxnId="{C1E5509A-1887-48F3-9E43-E6B4CC4A85DF}">
      <dgm:prSet/>
      <dgm:spPr/>
      <dgm:t>
        <a:bodyPr/>
        <a:lstStyle/>
        <a:p>
          <a:endParaRPr lang="en-US"/>
        </a:p>
      </dgm:t>
    </dgm:pt>
    <dgm:pt modelId="{47E80B4F-243E-49CA-B19D-2F3CDED1A152}" type="sibTrans" cxnId="{C1E5509A-1887-48F3-9E43-E6B4CC4A85DF}">
      <dgm:prSet/>
      <dgm:spPr/>
      <dgm:t>
        <a:bodyPr/>
        <a:lstStyle/>
        <a:p>
          <a:endParaRPr lang="en-US"/>
        </a:p>
      </dgm:t>
    </dgm:pt>
    <dgm:pt modelId="{2A31EFD9-5C11-4C78-A102-16CC0FF6E23D}">
      <dgm:prSet/>
      <dgm:spPr/>
      <dgm:t>
        <a:bodyPr/>
        <a:lstStyle/>
        <a:p>
          <a:r>
            <a:rPr lang="en-US" dirty="0" err="1"/>
            <a:t>Xamarin.iOS</a:t>
          </a:r>
          <a:endParaRPr lang="en-US" dirty="0"/>
        </a:p>
      </dgm:t>
    </dgm:pt>
    <dgm:pt modelId="{CE16443D-8E24-47A3-AFDD-2DB30077B893}" type="parTrans" cxnId="{7ACD5556-2970-47A0-ABB5-7D882C0FA59A}">
      <dgm:prSet/>
      <dgm:spPr/>
      <dgm:t>
        <a:bodyPr/>
        <a:lstStyle/>
        <a:p>
          <a:endParaRPr lang="en-US"/>
        </a:p>
      </dgm:t>
    </dgm:pt>
    <dgm:pt modelId="{21B2BE8F-E362-4923-B198-D09F189F652B}" type="sibTrans" cxnId="{7ACD5556-2970-47A0-ABB5-7D882C0FA59A}">
      <dgm:prSet/>
      <dgm:spPr/>
      <dgm:t>
        <a:bodyPr/>
        <a:lstStyle/>
        <a:p>
          <a:endParaRPr lang="en-US"/>
        </a:p>
      </dgm:t>
    </dgm:pt>
    <dgm:pt modelId="{77C9321D-C8E1-4D6B-B5B3-308AFA7E8D06}">
      <dgm:prSet/>
      <dgm:spPr/>
      <dgm:t>
        <a:bodyPr/>
        <a:lstStyle/>
        <a:p>
          <a:r>
            <a:rPr lang="en-US" dirty="0" err="1"/>
            <a:t>Xamarin.Mac</a:t>
          </a:r>
          <a:endParaRPr lang="en-US" dirty="0"/>
        </a:p>
      </dgm:t>
    </dgm:pt>
    <dgm:pt modelId="{CCB4E69C-3717-4BFB-BF3D-BCF80078980B}" type="parTrans" cxnId="{5388C175-E058-46CE-AEFA-35C75A4B35B6}">
      <dgm:prSet/>
      <dgm:spPr/>
      <dgm:t>
        <a:bodyPr/>
        <a:lstStyle/>
        <a:p>
          <a:endParaRPr lang="en-US"/>
        </a:p>
      </dgm:t>
    </dgm:pt>
    <dgm:pt modelId="{A7A59AE3-054D-429E-B537-13F524662BF1}" type="sibTrans" cxnId="{5388C175-E058-46CE-AEFA-35C75A4B35B6}">
      <dgm:prSet/>
      <dgm:spPr/>
      <dgm:t>
        <a:bodyPr/>
        <a:lstStyle/>
        <a:p>
          <a:endParaRPr lang="en-US"/>
        </a:p>
      </dgm:t>
    </dgm:pt>
    <dgm:pt modelId="{15D79871-A415-45BB-9412-5331C7BD32EA}">
      <dgm:prSet/>
      <dgm:spPr/>
      <dgm:t>
        <a:bodyPr/>
        <a:lstStyle/>
        <a:p>
          <a:r>
            <a:rPr lang="en-US" dirty="0" err="1"/>
            <a:t>DotNetCore</a:t>
          </a:r>
          <a:endParaRPr lang="en-US" dirty="0"/>
        </a:p>
      </dgm:t>
    </dgm:pt>
    <dgm:pt modelId="{3AC3BF47-270A-4782-BEE8-DB4349DAB439}" type="parTrans" cxnId="{007A99BE-0D58-4DB2-B8A9-9BE8300B3E0A}">
      <dgm:prSet/>
      <dgm:spPr/>
      <dgm:t>
        <a:bodyPr/>
        <a:lstStyle/>
        <a:p>
          <a:endParaRPr lang="en-US"/>
        </a:p>
      </dgm:t>
    </dgm:pt>
    <dgm:pt modelId="{EAB6B3BF-0F44-4CBB-84AE-3AF353384047}" type="sibTrans" cxnId="{007A99BE-0D58-4DB2-B8A9-9BE8300B3E0A}">
      <dgm:prSet/>
      <dgm:spPr/>
      <dgm:t>
        <a:bodyPr/>
        <a:lstStyle/>
        <a:p>
          <a:endParaRPr lang="en-US"/>
        </a:p>
      </dgm:t>
    </dgm:pt>
    <dgm:pt modelId="{44DE8CDA-B824-44D0-B79E-41B1E36F6BD5}">
      <dgm:prSet/>
      <dgm:spPr/>
      <dgm:t>
        <a:bodyPr/>
        <a:lstStyle/>
        <a:p>
          <a:r>
            <a:rPr lang="en-US" dirty="0" err="1"/>
            <a:t>Xamarin.UWP</a:t>
          </a:r>
          <a:endParaRPr lang="en-US" dirty="0"/>
        </a:p>
      </dgm:t>
    </dgm:pt>
    <dgm:pt modelId="{9A83BBFA-20F9-4419-BAB3-798B7AAE3159}" type="parTrans" cxnId="{14EF351D-F639-4D24-A1C1-25E035540705}">
      <dgm:prSet/>
      <dgm:spPr/>
      <dgm:t>
        <a:bodyPr/>
        <a:lstStyle/>
        <a:p>
          <a:endParaRPr lang="en-US"/>
        </a:p>
      </dgm:t>
    </dgm:pt>
    <dgm:pt modelId="{B7FDBE73-10FD-4512-80B6-93B6C2A8AF4C}" type="sibTrans" cxnId="{14EF351D-F639-4D24-A1C1-25E035540705}">
      <dgm:prSet/>
      <dgm:spPr/>
      <dgm:t>
        <a:bodyPr/>
        <a:lstStyle/>
        <a:p>
          <a:endParaRPr lang="en-US"/>
        </a:p>
      </dgm:t>
    </dgm:pt>
    <dgm:pt modelId="{382EE4A3-EEF5-47A6-88F4-43E5A3EA25A4}" type="pres">
      <dgm:prSet presAssocID="{739D2267-5F30-47F6-826D-83B6EA8275F0}" presName="vert0" presStyleCnt="0">
        <dgm:presLayoutVars>
          <dgm:dir/>
          <dgm:animOne val="branch"/>
          <dgm:animLvl val="lvl"/>
        </dgm:presLayoutVars>
      </dgm:prSet>
      <dgm:spPr/>
    </dgm:pt>
    <dgm:pt modelId="{7753CBB4-401C-4E28-8851-446C02EDF1B9}" type="pres">
      <dgm:prSet presAssocID="{D9163504-84D4-4A6C-B7BE-01F060818255}" presName="thickLine" presStyleLbl="alignNode1" presStyleIdx="0" presStyleCnt="1"/>
      <dgm:spPr/>
    </dgm:pt>
    <dgm:pt modelId="{429FDEBC-8781-4704-8412-27135B2B700B}" type="pres">
      <dgm:prSet presAssocID="{D9163504-84D4-4A6C-B7BE-01F060818255}" presName="horz1" presStyleCnt="0"/>
      <dgm:spPr/>
    </dgm:pt>
    <dgm:pt modelId="{1FA22B4A-8F9B-439C-8A2C-963DC05E61A1}" type="pres">
      <dgm:prSet presAssocID="{D9163504-84D4-4A6C-B7BE-01F060818255}" presName="tx1" presStyleLbl="revTx" presStyleIdx="0" presStyleCnt="8"/>
      <dgm:spPr/>
    </dgm:pt>
    <dgm:pt modelId="{074CFE47-CB11-4CFA-81A0-5975CBA6089E}" type="pres">
      <dgm:prSet presAssocID="{D9163504-84D4-4A6C-B7BE-01F060818255}" presName="vert1" presStyleCnt="0"/>
      <dgm:spPr/>
    </dgm:pt>
    <dgm:pt modelId="{7CF8717A-FB5D-4ED0-8D91-1E50B5BFBC86}" type="pres">
      <dgm:prSet presAssocID="{FDCC32A4-245B-401D-AE67-812A6C75B109}" presName="vertSpace2a" presStyleCnt="0"/>
      <dgm:spPr/>
    </dgm:pt>
    <dgm:pt modelId="{EB6E3AC5-67C9-4372-9DC2-1F29352DC9D7}" type="pres">
      <dgm:prSet presAssocID="{FDCC32A4-245B-401D-AE67-812A6C75B109}" presName="horz2" presStyleCnt="0"/>
      <dgm:spPr/>
    </dgm:pt>
    <dgm:pt modelId="{8CB7CED6-4EB1-4CDC-B344-07E0D05943A5}" type="pres">
      <dgm:prSet presAssocID="{FDCC32A4-245B-401D-AE67-812A6C75B109}" presName="horzSpace2" presStyleCnt="0"/>
      <dgm:spPr/>
    </dgm:pt>
    <dgm:pt modelId="{396E06ED-ECF6-4D2E-B8F0-48F3BCB75465}" type="pres">
      <dgm:prSet presAssocID="{FDCC32A4-245B-401D-AE67-812A6C75B109}" presName="tx2" presStyleLbl="revTx" presStyleIdx="1" presStyleCnt="8"/>
      <dgm:spPr/>
    </dgm:pt>
    <dgm:pt modelId="{BA3D6C4C-004B-4F0B-95FF-5A19D5D228BA}" type="pres">
      <dgm:prSet presAssocID="{FDCC32A4-245B-401D-AE67-812A6C75B109}" presName="vert2" presStyleCnt="0"/>
      <dgm:spPr/>
    </dgm:pt>
    <dgm:pt modelId="{127A9BA0-10E9-40E0-98AE-85E41F8C8ADD}" type="pres">
      <dgm:prSet presAssocID="{FDCC32A4-245B-401D-AE67-812A6C75B109}" presName="thinLine2b" presStyleLbl="callout" presStyleIdx="0" presStyleCnt="7"/>
      <dgm:spPr/>
    </dgm:pt>
    <dgm:pt modelId="{AEE50EE4-AB49-40BD-BFEA-B3AEC5803F91}" type="pres">
      <dgm:prSet presAssocID="{FDCC32A4-245B-401D-AE67-812A6C75B109}" presName="vertSpace2b" presStyleCnt="0"/>
      <dgm:spPr/>
    </dgm:pt>
    <dgm:pt modelId="{4E3B025B-FDAF-4315-AE83-BF3BD5020608}" type="pres">
      <dgm:prSet presAssocID="{0F78CF88-5F37-4B9F-98AE-83F17D9F2792}" presName="horz2" presStyleCnt="0"/>
      <dgm:spPr/>
    </dgm:pt>
    <dgm:pt modelId="{73B11833-215A-4964-9C84-2FAD97777A5B}" type="pres">
      <dgm:prSet presAssocID="{0F78CF88-5F37-4B9F-98AE-83F17D9F2792}" presName="horzSpace2" presStyleCnt="0"/>
      <dgm:spPr/>
    </dgm:pt>
    <dgm:pt modelId="{EF6CE909-B458-4FFF-A6CC-6DE58D7255EE}" type="pres">
      <dgm:prSet presAssocID="{0F78CF88-5F37-4B9F-98AE-83F17D9F2792}" presName="tx2" presStyleLbl="revTx" presStyleIdx="2" presStyleCnt="8"/>
      <dgm:spPr/>
    </dgm:pt>
    <dgm:pt modelId="{3115220B-17CF-4D93-8679-B7A58F14B39C}" type="pres">
      <dgm:prSet presAssocID="{0F78CF88-5F37-4B9F-98AE-83F17D9F2792}" presName="vert2" presStyleCnt="0"/>
      <dgm:spPr/>
    </dgm:pt>
    <dgm:pt modelId="{84413A36-E9E8-4816-98D8-20D9F425C7F5}" type="pres">
      <dgm:prSet presAssocID="{0F78CF88-5F37-4B9F-98AE-83F17D9F2792}" presName="thinLine2b" presStyleLbl="callout" presStyleIdx="1" presStyleCnt="7"/>
      <dgm:spPr/>
    </dgm:pt>
    <dgm:pt modelId="{0004BAA9-ED09-433B-8CE4-30BB87AD3722}" type="pres">
      <dgm:prSet presAssocID="{0F78CF88-5F37-4B9F-98AE-83F17D9F2792}" presName="vertSpace2b" presStyleCnt="0"/>
      <dgm:spPr/>
    </dgm:pt>
    <dgm:pt modelId="{3B67EF7D-2B6E-4D25-B727-5DD7186F6D7A}" type="pres">
      <dgm:prSet presAssocID="{416DAB61-055B-4B8F-B165-CC526D890D0C}" presName="horz2" presStyleCnt="0"/>
      <dgm:spPr/>
    </dgm:pt>
    <dgm:pt modelId="{0C450A7E-CFB0-4A21-8203-B35D10EE4A30}" type="pres">
      <dgm:prSet presAssocID="{416DAB61-055B-4B8F-B165-CC526D890D0C}" presName="horzSpace2" presStyleCnt="0"/>
      <dgm:spPr/>
    </dgm:pt>
    <dgm:pt modelId="{75105718-96DB-4E21-A198-0FD9E2D4F5B0}" type="pres">
      <dgm:prSet presAssocID="{416DAB61-055B-4B8F-B165-CC526D890D0C}" presName="tx2" presStyleLbl="revTx" presStyleIdx="3" presStyleCnt="8"/>
      <dgm:spPr/>
    </dgm:pt>
    <dgm:pt modelId="{0CF57B2A-A0C6-443F-B606-ADE5EBD260D6}" type="pres">
      <dgm:prSet presAssocID="{416DAB61-055B-4B8F-B165-CC526D890D0C}" presName="vert2" presStyleCnt="0"/>
      <dgm:spPr/>
    </dgm:pt>
    <dgm:pt modelId="{94053E3C-DAE7-4DB1-A450-D5569FDA8E31}" type="pres">
      <dgm:prSet presAssocID="{416DAB61-055B-4B8F-B165-CC526D890D0C}" presName="thinLine2b" presStyleLbl="callout" presStyleIdx="2" presStyleCnt="7"/>
      <dgm:spPr/>
    </dgm:pt>
    <dgm:pt modelId="{CEFACCD0-FD2E-4F8A-966C-62B6783BC4F5}" type="pres">
      <dgm:prSet presAssocID="{416DAB61-055B-4B8F-B165-CC526D890D0C}" presName="vertSpace2b" presStyleCnt="0"/>
      <dgm:spPr/>
    </dgm:pt>
    <dgm:pt modelId="{6FFCE5C3-1020-41BA-9DA9-BCE95ED88305}" type="pres">
      <dgm:prSet presAssocID="{2A31EFD9-5C11-4C78-A102-16CC0FF6E23D}" presName="horz2" presStyleCnt="0"/>
      <dgm:spPr/>
    </dgm:pt>
    <dgm:pt modelId="{B6269AF9-9BCC-47E2-B1CA-95A18BCFF3F3}" type="pres">
      <dgm:prSet presAssocID="{2A31EFD9-5C11-4C78-A102-16CC0FF6E23D}" presName="horzSpace2" presStyleCnt="0"/>
      <dgm:spPr/>
    </dgm:pt>
    <dgm:pt modelId="{88FFBE56-50FA-48F2-BA1E-98D8CC489E63}" type="pres">
      <dgm:prSet presAssocID="{2A31EFD9-5C11-4C78-A102-16CC0FF6E23D}" presName="tx2" presStyleLbl="revTx" presStyleIdx="4" presStyleCnt="8"/>
      <dgm:spPr/>
    </dgm:pt>
    <dgm:pt modelId="{65B081E3-D36F-46C0-AF7C-5DA4019C1C87}" type="pres">
      <dgm:prSet presAssocID="{2A31EFD9-5C11-4C78-A102-16CC0FF6E23D}" presName="vert2" presStyleCnt="0"/>
      <dgm:spPr/>
    </dgm:pt>
    <dgm:pt modelId="{E648A8BD-7AC0-4729-9F4C-A5F8A941D4D0}" type="pres">
      <dgm:prSet presAssocID="{2A31EFD9-5C11-4C78-A102-16CC0FF6E23D}" presName="thinLine2b" presStyleLbl="callout" presStyleIdx="3" presStyleCnt="7"/>
      <dgm:spPr/>
    </dgm:pt>
    <dgm:pt modelId="{2EB37E6E-778F-4B6B-AADC-9A27A38505FD}" type="pres">
      <dgm:prSet presAssocID="{2A31EFD9-5C11-4C78-A102-16CC0FF6E23D}" presName="vertSpace2b" presStyleCnt="0"/>
      <dgm:spPr/>
    </dgm:pt>
    <dgm:pt modelId="{D7D66FB4-EC84-441A-8553-BA0D00BD8D57}" type="pres">
      <dgm:prSet presAssocID="{44DE8CDA-B824-44D0-B79E-41B1E36F6BD5}" presName="horz2" presStyleCnt="0"/>
      <dgm:spPr/>
    </dgm:pt>
    <dgm:pt modelId="{992368E9-0FBE-4D64-A76B-0576B9DFD5A7}" type="pres">
      <dgm:prSet presAssocID="{44DE8CDA-B824-44D0-B79E-41B1E36F6BD5}" presName="horzSpace2" presStyleCnt="0"/>
      <dgm:spPr/>
    </dgm:pt>
    <dgm:pt modelId="{86CEDE91-574A-4762-8718-9F693C943CDD}" type="pres">
      <dgm:prSet presAssocID="{44DE8CDA-B824-44D0-B79E-41B1E36F6BD5}" presName="tx2" presStyleLbl="revTx" presStyleIdx="5" presStyleCnt="8"/>
      <dgm:spPr/>
    </dgm:pt>
    <dgm:pt modelId="{2F9C3F38-2251-4E37-88DC-DF8E7FBDC6B7}" type="pres">
      <dgm:prSet presAssocID="{44DE8CDA-B824-44D0-B79E-41B1E36F6BD5}" presName="vert2" presStyleCnt="0"/>
      <dgm:spPr/>
    </dgm:pt>
    <dgm:pt modelId="{27CD6450-39FB-4A4E-97A6-A17E457127E5}" type="pres">
      <dgm:prSet presAssocID="{44DE8CDA-B824-44D0-B79E-41B1E36F6BD5}" presName="thinLine2b" presStyleLbl="callout" presStyleIdx="4" presStyleCnt="7"/>
      <dgm:spPr/>
    </dgm:pt>
    <dgm:pt modelId="{637071CD-B9A5-424A-AF82-9D9DD4AA5C7A}" type="pres">
      <dgm:prSet presAssocID="{44DE8CDA-B824-44D0-B79E-41B1E36F6BD5}" presName="vertSpace2b" presStyleCnt="0"/>
      <dgm:spPr/>
    </dgm:pt>
    <dgm:pt modelId="{C7F7AEBA-8B71-4BDF-9E96-2495C2B0E052}" type="pres">
      <dgm:prSet presAssocID="{77C9321D-C8E1-4D6B-B5B3-308AFA7E8D06}" presName="horz2" presStyleCnt="0"/>
      <dgm:spPr/>
    </dgm:pt>
    <dgm:pt modelId="{4052BA3F-92F0-4D27-BA9E-FB0E0982A702}" type="pres">
      <dgm:prSet presAssocID="{77C9321D-C8E1-4D6B-B5B3-308AFA7E8D06}" presName="horzSpace2" presStyleCnt="0"/>
      <dgm:spPr/>
    </dgm:pt>
    <dgm:pt modelId="{F6D1F700-7E61-4620-B05F-1D6144C567E9}" type="pres">
      <dgm:prSet presAssocID="{77C9321D-C8E1-4D6B-B5B3-308AFA7E8D06}" presName="tx2" presStyleLbl="revTx" presStyleIdx="6" presStyleCnt="8"/>
      <dgm:spPr/>
    </dgm:pt>
    <dgm:pt modelId="{0FC86C1D-E4E2-44D5-BDEB-70B1D53058B0}" type="pres">
      <dgm:prSet presAssocID="{77C9321D-C8E1-4D6B-B5B3-308AFA7E8D06}" presName="vert2" presStyleCnt="0"/>
      <dgm:spPr/>
    </dgm:pt>
    <dgm:pt modelId="{3BD043F4-F71B-4EC8-921A-9E04BC27F1AD}" type="pres">
      <dgm:prSet presAssocID="{77C9321D-C8E1-4D6B-B5B3-308AFA7E8D06}" presName="thinLine2b" presStyleLbl="callout" presStyleIdx="5" presStyleCnt="7"/>
      <dgm:spPr/>
    </dgm:pt>
    <dgm:pt modelId="{D664F99E-2B1E-4220-921A-52265EECF705}" type="pres">
      <dgm:prSet presAssocID="{77C9321D-C8E1-4D6B-B5B3-308AFA7E8D06}" presName="vertSpace2b" presStyleCnt="0"/>
      <dgm:spPr/>
    </dgm:pt>
    <dgm:pt modelId="{8D3F2711-AA44-489B-BD22-06D9526666EF}" type="pres">
      <dgm:prSet presAssocID="{15D79871-A415-45BB-9412-5331C7BD32EA}" presName="horz2" presStyleCnt="0"/>
      <dgm:spPr/>
    </dgm:pt>
    <dgm:pt modelId="{578A9AE0-80B0-403E-B72B-E69736FC9A1D}" type="pres">
      <dgm:prSet presAssocID="{15D79871-A415-45BB-9412-5331C7BD32EA}" presName="horzSpace2" presStyleCnt="0"/>
      <dgm:spPr/>
    </dgm:pt>
    <dgm:pt modelId="{3FB01EF0-5A7C-43E2-BAFE-25EFA653D9A9}" type="pres">
      <dgm:prSet presAssocID="{15D79871-A415-45BB-9412-5331C7BD32EA}" presName="tx2" presStyleLbl="revTx" presStyleIdx="7" presStyleCnt="8"/>
      <dgm:spPr/>
    </dgm:pt>
    <dgm:pt modelId="{0475EE50-DBA3-49FD-A044-F883CF035590}" type="pres">
      <dgm:prSet presAssocID="{15D79871-A415-45BB-9412-5331C7BD32EA}" presName="vert2" presStyleCnt="0"/>
      <dgm:spPr/>
    </dgm:pt>
    <dgm:pt modelId="{96E679EB-13A2-49C8-A5D0-C5363B8380C6}" type="pres">
      <dgm:prSet presAssocID="{15D79871-A415-45BB-9412-5331C7BD32EA}" presName="thinLine2b" presStyleLbl="callout" presStyleIdx="6" presStyleCnt="7"/>
      <dgm:spPr/>
    </dgm:pt>
    <dgm:pt modelId="{D19FCCDB-9B2A-4EC4-8CD8-A253869E0F4B}" type="pres">
      <dgm:prSet presAssocID="{15D79871-A415-45BB-9412-5331C7BD32EA}" presName="vertSpace2b" presStyleCnt="0"/>
      <dgm:spPr/>
    </dgm:pt>
  </dgm:ptLst>
  <dgm:cxnLst>
    <dgm:cxn modelId="{A458C905-C49E-41D0-ACEE-57A28F9FF6FB}" type="presOf" srcId="{FDCC32A4-245B-401D-AE67-812A6C75B109}" destId="{396E06ED-ECF6-4D2E-B8F0-48F3BCB75465}" srcOrd="0" destOrd="0" presId="urn:microsoft.com/office/officeart/2008/layout/LinedList"/>
    <dgm:cxn modelId="{14EF351D-F639-4D24-A1C1-25E035540705}" srcId="{D9163504-84D4-4A6C-B7BE-01F060818255}" destId="{44DE8CDA-B824-44D0-B79E-41B1E36F6BD5}" srcOrd="4" destOrd="0" parTransId="{9A83BBFA-20F9-4419-BAB3-798B7AAE3159}" sibTransId="{B7FDBE73-10FD-4512-80B6-93B6C2A8AF4C}"/>
    <dgm:cxn modelId="{1A6D9A26-5DB9-4DEB-A683-FEDF176E76E6}" srcId="{D9163504-84D4-4A6C-B7BE-01F060818255}" destId="{FDCC32A4-245B-401D-AE67-812A6C75B109}" srcOrd="0" destOrd="0" parTransId="{8717ABF5-E785-4926-A5CD-EB7C5D9F2A4C}" sibTransId="{16C76A0B-6B48-438C-94B6-09F71AB47FC0}"/>
    <dgm:cxn modelId="{9FAD4236-816D-4BD4-9797-736332BD3DEA}" srcId="{739D2267-5F30-47F6-826D-83B6EA8275F0}" destId="{D9163504-84D4-4A6C-B7BE-01F060818255}" srcOrd="0" destOrd="0" parTransId="{2BD1DA05-C77B-4232-8AAC-FA68797559A0}" sibTransId="{A01ABEF9-E863-4301-8A4B-1D7B741E43D5}"/>
    <dgm:cxn modelId="{2FFDD86A-49F7-4E67-9AC0-10386948B128}" type="presOf" srcId="{D9163504-84D4-4A6C-B7BE-01F060818255}" destId="{1FA22B4A-8F9B-439C-8A2C-963DC05E61A1}" srcOrd="0" destOrd="0" presId="urn:microsoft.com/office/officeart/2008/layout/LinedList"/>
    <dgm:cxn modelId="{AB875352-8012-41E4-9B53-D0373D5149FD}" type="presOf" srcId="{44DE8CDA-B824-44D0-B79E-41B1E36F6BD5}" destId="{86CEDE91-574A-4762-8718-9F693C943CDD}" srcOrd="0" destOrd="0" presId="urn:microsoft.com/office/officeart/2008/layout/LinedList"/>
    <dgm:cxn modelId="{629BD052-BD11-467A-BC51-225CDD654CD2}" type="presOf" srcId="{15D79871-A415-45BB-9412-5331C7BD32EA}" destId="{3FB01EF0-5A7C-43E2-BAFE-25EFA653D9A9}" srcOrd="0" destOrd="0" presId="urn:microsoft.com/office/officeart/2008/layout/LinedList"/>
    <dgm:cxn modelId="{5388C175-E058-46CE-AEFA-35C75A4B35B6}" srcId="{D9163504-84D4-4A6C-B7BE-01F060818255}" destId="{77C9321D-C8E1-4D6B-B5B3-308AFA7E8D06}" srcOrd="5" destOrd="0" parTransId="{CCB4E69C-3717-4BFB-BF3D-BCF80078980B}" sibTransId="{A7A59AE3-054D-429E-B537-13F524662BF1}"/>
    <dgm:cxn modelId="{7ACD5556-2970-47A0-ABB5-7D882C0FA59A}" srcId="{D9163504-84D4-4A6C-B7BE-01F060818255}" destId="{2A31EFD9-5C11-4C78-A102-16CC0FF6E23D}" srcOrd="3" destOrd="0" parTransId="{CE16443D-8E24-47A3-AFDD-2DB30077B893}" sibTransId="{21B2BE8F-E362-4923-B198-D09F189F652B}"/>
    <dgm:cxn modelId="{37D8DE5A-9BB1-4650-88D8-FC7DCD4D59A0}" srcId="{D9163504-84D4-4A6C-B7BE-01F060818255}" destId="{0F78CF88-5F37-4B9F-98AE-83F17D9F2792}" srcOrd="1" destOrd="0" parTransId="{2DC52C32-7A19-4E61-8EAA-59B3F168574F}" sibTransId="{501D97AC-B3FA-4EC9-A348-FF04D83A1F22}"/>
    <dgm:cxn modelId="{7A504299-ABC9-4ED1-8C86-536FC4EBA9D3}" type="presOf" srcId="{739D2267-5F30-47F6-826D-83B6EA8275F0}" destId="{382EE4A3-EEF5-47A6-88F4-43E5A3EA25A4}" srcOrd="0" destOrd="0" presId="urn:microsoft.com/office/officeart/2008/layout/LinedList"/>
    <dgm:cxn modelId="{C1E5509A-1887-48F3-9E43-E6B4CC4A85DF}" srcId="{D9163504-84D4-4A6C-B7BE-01F060818255}" destId="{416DAB61-055B-4B8F-B165-CC526D890D0C}" srcOrd="2" destOrd="0" parTransId="{8D56B594-F0F8-4A14-913E-8DC4976F9052}" sibTransId="{47E80B4F-243E-49CA-B19D-2F3CDED1A152}"/>
    <dgm:cxn modelId="{C381C2B6-E461-4457-93D4-47FFD5D3FE2F}" type="presOf" srcId="{77C9321D-C8E1-4D6B-B5B3-308AFA7E8D06}" destId="{F6D1F700-7E61-4620-B05F-1D6144C567E9}" srcOrd="0" destOrd="0" presId="urn:microsoft.com/office/officeart/2008/layout/LinedList"/>
    <dgm:cxn modelId="{007A99BE-0D58-4DB2-B8A9-9BE8300B3E0A}" srcId="{D9163504-84D4-4A6C-B7BE-01F060818255}" destId="{15D79871-A415-45BB-9412-5331C7BD32EA}" srcOrd="6" destOrd="0" parTransId="{3AC3BF47-270A-4782-BEE8-DB4349DAB439}" sibTransId="{EAB6B3BF-0F44-4CBB-84AE-3AF353384047}"/>
    <dgm:cxn modelId="{62C730BF-B650-4D1F-AE71-D04965F99748}" type="presOf" srcId="{416DAB61-055B-4B8F-B165-CC526D890D0C}" destId="{75105718-96DB-4E21-A198-0FD9E2D4F5B0}" srcOrd="0" destOrd="0" presId="urn:microsoft.com/office/officeart/2008/layout/LinedList"/>
    <dgm:cxn modelId="{472F42F1-E6F0-4930-9E05-29BCC821D1A1}" type="presOf" srcId="{2A31EFD9-5C11-4C78-A102-16CC0FF6E23D}" destId="{88FFBE56-50FA-48F2-BA1E-98D8CC489E63}" srcOrd="0" destOrd="0" presId="urn:microsoft.com/office/officeart/2008/layout/LinedList"/>
    <dgm:cxn modelId="{B4CFD0F3-C534-41DD-B3DC-2597E390C6EA}" type="presOf" srcId="{0F78CF88-5F37-4B9F-98AE-83F17D9F2792}" destId="{EF6CE909-B458-4FFF-A6CC-6DE58D7255EE}" srcOrd="0" destOrd="0" presId="urn:microsoft.com/office/officeart/2008/layout/LinedList"/>
    <dgm:cxn modelId="{D74ED022-7B09-4D87-BA24-6309340557ED}" type="presParOf" srcId="{382EE4A3-EEF5-47A6-88F4-43E5A3EA25A4}" destId="{7753CBB4-401C-4E28-8851-446C02EDF1B9}" srcOrd="0" destOrd="0" presId="urn:microsoft.com/office/officeart/2008/layout/LinedList"/>
    <dgm:cxn modelId="{EC7F0907-E60D-4B9C-BE49-94D25A0A5765}" type="presParOf" srcId="{382EE4A3-EEF5-47A6-88F4-43E5A3EA25A4}" destId="{429FDEBC-8781-4704-8412-27135B2B700B}" srcOrd="1" destOrd="0" presId="urn:microsoft.com/office/officeart/2008/layout/LinedList"/>
    <dgm:cxn modelId="{89659B0F-D89E-47C0-9BF4-63CCE1F02C2D}" type="presParOf" srcId="{429FDEBC-8781-4704-8412-27135B2B700B}" destId="{1FA22B4A-8F9B-439C-8A2C-963DC05E61A1}" srcOrd="0" destOrd="0" presId="urn:microsoft.com/office/officeart/2008/layout/LinedList"/>
    <dgm:cxn modelId="{89E29F51-F974-4902-BD44-B1173B2C51DC}" type="presParOf" srcId="{429FDEBC-8781-4704-8412-27135B2B700B}" destId="{074CFE47-CB11-4CFA-81A0-5975CBA6089E}" srcOrd="1" destOrd="0" presId="urn:microsoft.com/office/officeart/2008/layout/LinedList"/>
    <dgm:cxn modelId="{E90D816E-187F-4537-AF1A-3B08A4A373F4}" type="presParOf" srcId="{074CFE47-CB11-4CFA-81A0-5975CBA6089E}" destId="{7CF8717A-FB5D-4ED0-8D91-1E50B5BFBC86}" srcOrd="0" destOrd="0" presId="urn:microsoft.com/office/officeart/2008/layout/LinedList"/>
    <dgm:cxn modelId="{754519BE-34B0-4E26-9C8C-9CF1ED90BAAB}" type="presParOf" srcId="{074CFE47-CB11-4CFA-81A0-5975CBA6089E}" destId="{EB6E3AC5-67C9-4372-9DC2-1F29352DC9D7}" srcOrd="1" destOrd="0" presId="urn:microsoft.com/office/officeart/2008/layout/LinedList"/>
    <dgm:cxn modelId="{4A8A903B-6A45-4940-9B59-8732DFB4B574}" type="presParOf" srcId="{EB6E3AC5-67C9-4372-9DC2-1F29352DC9D7}" destId="{8CB7CED6-4EB1-4CDC-B344-07E0D05943A5}" srcOrd="0" destOrd="0" presId="urn:microsoft.com/office/officeart/2008/layout/LinedList"/>
    <dgm:cxn modelId="{D2FAD248-C96A-4F8E-8C7C-286333093E12}" type="presParOf" srcId="{EB6E3AC5-67C9-4372-9DC2-1F29352DC9D7}" destId="{396E06ED-ECF6-4D2E-B8F0-48F3BCB75465}" srcOrd="1" destOrd="0" presId="urn:microsoft.com/office/officeart/2008/layout/LinedList"/>
    <dgm:cxn modelId="{D2EF3226-3B0D-4F19-BD3A-120480633A2D}" type="presParOf" srcId="{EB6E3AC5-67C9-4372-9DC2-1F29352DC9D7}" destId="{BA3D6C4C-004B-4F0B-95FF-5A19D5D228BA}" srcOrd="2" destOrd="0" presId="urn:microsoft.com/office/officeart/2008/layout/LinedList"/>
    <dgm:cxn modelId="{C5CEE38F-6601-4F5C-A621-2D4679A0DC3A}" type="presParOf" srcId="{074CFE47-CB11-4CFA-81A0-5975CBA6089E}" destId="{127A9BA0-10E9-40E0-98AE-85E41F8C8ADD}" srcOrd="2" destOrd="0" presId="urn:microsoft.com/office/officeart/2008/layout/LinedList"/>
    <dgm:cxn modelId="{E95D1686-4BF0-47A7-9ADF-5F5F636B52EB}" type="presParOf" srcId="{074CFE47-CB11-4CFA-81A0-5975CBA6089E}" destId="{AEE50EE4-AB49-40BD-BFEA-B3AEC5803F91}" srcOrd="3" destOrd="0" presId="urn:microsoft.com/office/officeart/2008/layout/LinedList"/>
    <dgm:cxn modelId="{8C031782-2EF5-4945-B76D-028097C3E1B5}" type="presParOf" srcId="{074CFE47-CB11-4CFA-81A0-5975CBA6089E}" destId="{4E3B025B-FDAF-4315-AE83-BF3BD5020608}" srcOrd="4" destOrd="0" presId="urn:microsoft.com/office/officeart/2008/layout/LinedList"/>
    <dgm:cxn modelId="{4EF14304-E383-49BD-8C5D-77E0B5B6DCD4}" type="presParOf" srcId="{4E3B025B-FDAF-4315-AE83-BF3BD5020608}" destId="{73B11833-215A-4964-9C84-2FAD97777A5B}" srcOrd="0" destOrd="0" presId="urn:microsoft.com/office/officeart/2008/layout/LinedList"/>
    <dgm:cxn modelId="{D26A65D3-9882-45F1-B79F-6C5E0A3BCCD5}" type="presParOf" srcId="{4E3B025B-FDAF-4315-AE83-BF3BD5020608}" destId="{EF6CE909-B458-4FFF-A6CC-6DE58D7255EE}" srcOrd="1" destOrd="0" presId="urn:microsoft.com/office/officeart/2008/layout/LinedList"/>
    <dgm:cxn modelId="{0BA4B417-493C-405D-BD22-E4808835545E}" type="presParOf" srcId="{4E3B025B-FDAF-4315-AE83-BF3BD5020608}" destId="{3115220B-17CF-4D93-8679-B7A58F14B39C}" srcOrd="2" destOrd="0" presId="urn:microsoft.com/office/officeart/2008/layout/LinedList"/>
    <dgm:cxn modelId="{37FD5B1B-959D-4917-943A-04CF987459A1}" type="presParOf" srcId="{074CFE47-CB11-4CFA-81A0-5975CBA6089E}" destId="{84413A36-E9E8-4816-98D8-20D9F425C7F5}" srcOrd="5" destOrd="0" presId="urn:microsoft.com/office/officeart/2008/layout/LinedList"/>
    <dgm:cxn modelId="{EC216749-C683-4C81-A4DD-E6885C4B596C}" type="presParOf" srcId="{074CFE47-CB11-4CFA-81A0-5975CBA6089E}" destId="{0004BAA9-ED09-433B-8CE4-30BB87AD3722}" srcOrd="6" destOrd="0" presId="urn:microsoft.com/office/officeart/2008/layout/LinedList"/>
    <dgm:cxn modelId="{897014C6-A4FC-4B90-A21E-12FC996BF35A}" type="presParOf" srcId="{074CFE47-CB11-4CFA-81A0-5975CBA6089E}" destId="{3B67EF7D-2B6E-4D25-B727-5DD7186F6D7A}" srcOrd="7" destOrd="0" presId="urn:microsoft.com/office/officeart/2008/layout/LinedList"/>
    <dgm:cxn modelId="{4E7939AF-8094-4FC1-82E7-A8DBF08E9278}" type="presParOf" srcId="{3B67EF7D-2B6E-4D25-B727-5DD7186F6D7A}" destId="{0C450A7E-CFB0-4A21-8203-B35D10EE4A30}" srcOrd="0" destOrd="0" presId="urn:microsoft.com/office/officeart/2008/layout/LinedList"/>
    <dgm:cxn modelId="{3E7449CE-A9DE-47B9-9B8E-22B259F6D9ED}" type="presParOf" srcId="{3B67EF7D-2B6E-4D25-B727-5DD7186F6D7A}" destId="{75105718-96DB-4E21-A198-0FD9E2D4F5B0}" srcOrd="1" destOrd="0" presId="urn:microsoft.com/office/officeart/2008/layout/LinedList"/>
    <dgm:cxn modelId="{78B80C8C-8340-4DC8-950B-74F3A5233C72}" type="presParOf" srcId="{3B67EF7D-2B6E-4D25-B727-5DD7186F6D7A}" destId="{0CF57B2A-A0C6-443F-B606-ADE5EBD260D6}" srcOrd="2" destOrd="0" presId="urn:microsoft.com/office/officeart/2008/layout/LinedList"/>
    <dgm:cxn modelId="{B13E603B-499A-4DEB-8D9D-B99BF0981643}" type="presParOf" srcId="{074CFE47-CB11-4CFA-81A0-5975CBA6089E}" destId="{94053E3C-DAE7-4DB1-A450-D5569FDA8E31}" srcOrd="8" destOrd="0" presId="urn:microsoft.com/office/officeart/2008/layout/LinedList"/>
    <dgm:cxn modelId="{6E22CDAD-061E-4D6F-A3B5-3A5CBDD70700}" type="presParOf" srcId="{074CFE47-CB11-4CFA-81A0-5975CBA6089E}" destId="{CEFACCD0-FD2E-4F8A-966C-62B6783BC4F5}" srcOrd="9" destOrd="0" presId="urn:microsoft.com/office/officeart/2008/layout/LinedList"/>
    <dgm:cxn modelId="{4490D496-C1A8-4A5A-AF30-6BC873B88D9F}" type="presParOf" srcId="{074CFE47-CB11-4CFA-81A0-5975CBA6089E}" destId="{6FFCE5C3-1020-41BA-9DA9-BCE95ED88305}" srcOrd="10" destOrd="0" presId="urn:microsoft.com/office/officeart/2008/layout/LinedList"/>
    <dgm:cxn modelId="{FB68190A-E201-44DB-8A5C-4C1B77091091}" type="presParOf" srcId="{6FFCE5C3-1020-41BA-9DA9-BCE95ED88305}" destId="{B6269AF9-9BCC-47E2-B1CA-95A18BCFF3F3}" srcOrd="0" destOrd="0" presId="urn:microsoft.com/office/officeart/2008/layout/LinedList"/>
    <dgm:cxn modelId="{90C481FF-B684-4F61-ACB0-8D293A1E6656}" type="presParOf" srcId="{6FFCE5C3-1020-41BA-9DA9-BCE95ED88305}" destId="{88FFBE56-50FA-48F2-BA1E-98D8CC489E63}" srcOrd="1" destOrd="0" presId="urn:microsoft.com/office/officeart/2008/layout/LinedList"/>
    <dgm:cxn modelId="{0830C17B-1377-444C-A130-7D27B5D1A491}" type="presParOf" srcId="{6FFCE5C3-1020-41BA-9DA9-BCE95ED88305}" destId="{65B081E3-D36F-46C0-AF7C-5DA4019C1C87}" srcOrd="2" destOrd="0" presId="urn:microsoft.com/office/officeart/2008/layout/LinedList"/>
    <dgm:cxn modelId="{19385B63-D558-4805-AB0B-3B1CEE7287DA}" type="presParOf" srcId="{074CFE47-CB11-4CFA-81A0-5975CBA6089E}" destId="{E648A8BD-7AC0-4729-9F4C-A5F8A941D4D0}" srcOrd="11" destOrd="0" presId="urn:microsoft.com/office/officeart/2008/layout/LinedList"/>
    <dgm:cxn modelId="{588D0559-2608-442F-96C9-E8C5842FC6EA}" type="presParOf" srcId="{074CFE47-CB11-4CFA-81A0-5975CBA6089E}" destId="{2EB37E6E-778F-4B6B-AADC-9A27A38505FD}" srcOrd="12" destOrd="0" presId="urn:microsoft.com/office/officeart/2008/layout/LinedList"/>
    <dgm:cxn modelId="{86E635C4-AE42-4F78-9D72-5B875CF043E9}" type="presParOf" srcId="{074CFE47-CB11-4CFA-81A0-5975CBA6089E}" destId="{D7D66FB4-EC84-441A-8553-BA0D00BD8D57}" srcOrd="13" destOrd="0" presId="urn:microsoft.com/office/officeart/2008/layout/LinedList"/>
    <dgm:cxn modelId="{7714A08F-4D18-4C26-9EB9-B004E3E2647F}" type="presParOf" srcId="{D7D66FB4-EC84-441A-8553-BA0D00BD8D57}" destId="{992368E9-0FBE-4D64-A76B-0576B9DFD5A7}" srcOrd="0" destOrd="0" presId="urn:microsoft.com/office/officeart/2008/layout/LinedList"/>
    <dgm:cxn modelId="{BA4A9804-DB44-406B-9296-125CE865EA94}" type="presParOf" srcId="{D7D66FB4-EC84-441A-8553-BA0D00BD8D57}" destId="{86CEDE91-574A-4762-8718-9F693C943CDD}" srcOrd="1" destOrd="0" presId="urn:microsoft.com/office/officeart/2008/layout/LinedList"/>
    <dgm:cxn modelId="{D60B0442-86CE-40C2-A32C-D141C1B087C9}" type="presParOf" srcId="{D7D66FB4-EC84-441A-8553-BA0D00BD8D57}" destId="{2F9C3F38-2251-4E37-88DC-DF8E7FBDC6B7}" srcOrd="2" destOrd="0" presId="urn:microsoft.com/office/officeart/2008/layout/LinedList"/>
    <dgm:cxn modelId="{7F6AD372-B3AF-4C52-A65D-E9EFD8975159}" type="presParOf" srcId="{074CFE47-CB11-4CFA-81A0-5975CBA6089E}" destId="{27CD6450-39FB-4A4E-97A6-A17E457127E5}" srcOrd="14" destOrd="0" presId="urn:microsoft.com/office/officeart/2008/layout/LinedList"/>
    <dgm:cxn modelId="{43781F38-7307-4F2E-8EBA-13086DEB19AE}" type="presParOf" srcId="{074CFE47-CB11-4CFA-81A0-5975CBA6089E}" destId="{637071CD-B9A5-424A-AF82-9D9DD4AA5C7A}" srcOrd="15" destOrd="0" presId="urn:microsoft.com/office/officeart/2008/layout/LinedList"/>
    <dgm:cxn modelId="{770237C4-646B-4735-86A9-08451F2763A6}" type="presParOf" srcId="{074CFE47-CB11-4CFA-81A0-5975CBA6089E}" destId="{C7F7AEBA-8B71-4BDF-9E96-2495C2B0E052}" srcOrd="16" destOrd="0" presId="urn:microsoft.com/office/officeart/2008/layout/LinedList"/>
    <dgm:cxn modelId="{45956018-08E0-4987-BE55-5C6D76F86D52}" type="presParOf" srcId="{C7F7AEBA-8B71-4BDF-9E96-2495C2B0E052}" destId="{4052BA3F-92F0-4D27-BA9E-FB0E0982A702}" srcOrd="0" destOrd="0" presId="urn:microsoft.com/office/officeart/2008/layout/LinedList"/>
    <dgm:cxn modelId="{47C883D2-B5A9-45F9-8FF0-B2A407A83101}" type="presParOf" srcId="{C7F7AEBA-8B71-4BDF-9E96-2495C2B0E052}" destId="{F6D1F700-7E61-4620-B05F-1D6144C567E9}" srcOrd="1" destOrd="0" presId="urn:microsoft.com/office/officeart/2008/layout/LinedList"/>
    <dgm:cxn modelId="{7CA8FE2D-E2AF-4179-B096-6AA5DDE62049}" type="presParOf" srcId="{C7F7AEBA-8B71-4BDF-9E96-2495C2B0E052}" destId="{0FC86C1D-E4E2-44D5-BDEB-70B1D53058B0}" srcOrd="2" destOrd="0" presId="urn:microsoft.com/office/officeart/2008/layout/LinedList"/>
    <dgm:cxn modelId="{C226C9FA-B0E9-4153-9798-27E066A153A1}" type="presParOf" srcId="{074CFE47-CB11-4CFA-81A0-5975CBA6089E}" destId="{3BD043F4-F71B-4EC8-921A-9E04BC27F1AD}" srcOrd="17" destOrd="0" presId="urn:microsoft.com/office/officeart/2008/layout/LinedList"/>
    <dgm:cxn modelId="{890514D4-72B8-4E06-997B-E0EE33BCCE3F}" type="presParOf" srcId="{074CFE47-CB11-4CFA-81A0-5975CBA6089E}" destId="{D664F99E-2B1E-4220-921A-52265EECF705}" srcOrd="18" destOrd="0" presId="urn:microsoft.com/office/officeart/2008/layout/LinedList"/>
    <dgm:cxn modelId="{4D2A73C4-48B3-4F25-A465-70464423E53E}" type="presParOf" srcId="{074CFE47-CB11-4CFA-81A0-5975CBA6089E}" destId="{8D3F2711-AA44-489B-BD22-06D9526666EF}" srcOrd="19" destOrd="0" presId="urn:microsoft.com/office/officeart/2008/layout/LinedList"/>
    <dgm:cxn modelId="{8A9816CA-C4CE-40B2-A02B-E9F1E19C7625}" type="presParOf" srcId="{8D3F2711-AA44-489B-BD22-06D9526666EF}" destId="{578A9AE0-80B0-403E-B72B-E69736FC9A1D}" srcOrd="0" destOrd="0" presId="urn:microsoft.com/office/officeart/2008/layout/LinedList"/>
    <dgm:cxn modelId="{38F0521F-A7D9-496B-BE9A-B655EA048E7E}" type="presParOf" srcId="{8D3F2711-AA44-489B-BD22-06D9526666EF}" destId="{3FB01EF0-5A7C-43E2-BAFE-25EFA653D9A9}" srcOrd="1" destOrd="0" presId="urn:microsoft.com/office/officeart/2008/layout/LinedList"/>
    <dgm:cxn modelId="{183C58D9-50FB-42A4-9A97-684C5A73C4AB}" type="presParOf" srcId="{8D3F2711-AA44-489B-BD22-06D9526666EF}" destId="{0475EE50-DBA3-49FD-A044-F883CF035590}" srcOrd="2" destOrd="0" presId="urn:microsoft.com/office/officeart/2008/layout/LinedList"/>
    <dgm:cxn modelId="{F0A2C838-23D2-4ABF-A819-651D1D9CD5E3}" type="presParOf" srcId="{074CFE47-CB11-4CFA-81A0-5975CBA6089E}" destId="{96E679EB-13A2-49C8-A5D0-C5363B8380C6}" srcOrd="20" destOrd="0" presId="urn:microsoft.com/office/officeart/2008/layout/LinedList"/>
    <dgm:cxn modelId="{0FD0441D-B8D7-48C7-868B-36A8C208816B}" type="presParOf" srcId="{074CFE47-CB11-4CFA-81A0-5975CBA6089E}" destId="{D19FCCDB-9B2A-4EC4-8CD8-A253869E0F4B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D25E2-4AC5-474A-A7DC-AADB44AA7BF4}">
      <dsp:nvSpPr>
        <dsp:cNvPr id="0" name=""/>
        <dsp:cNvSpPr/>
      </dsp:nvSpPr>
      <dsp:spPr>
        <a:xfrm>
          <a:off x="0" y="3859008"/>
          <a:ext cx="5402341" cy="422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View Models</a:t>
          </a:r>
          <a:endParaRPr lang="sr-Cyrl-RS" sz="800" kern="1200" dirty="0"/>
        </a:p>
      </dsp:txBody>
      <dsp:txXfrm>
        <a:off x="0" y="3859008"/>
        <a:ext cx="5402341" cy="422289"/>
      </dsp:txXfrm>
    </dsp:sp>
    <dsp:sp modelId="{4679C3ED-17B5-4582-82B5-16ED4D24DC15}">
      <dsp:nvSpPr>
        <dsp:cNvPr id="0" name=""/>
        <dsp:cNvSpPr/>
      </dsp:nvSpPr>
      <dsp:spPr>
        <a:xfrm rot="10800000">
          <a:off x="0" y="3215861"/>
          <a:ext cx="5402341" cy="64948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C# Binding Layer</a:t>
          </a:r>
          <a:endParaRPr lang="sr-Cyrl-RS" sz="800" kern="1200" dirty="0"/>
        </a:p>
      </dsp:txBody>
      <dsp:txXfrm rot="10800000">
        <a:off x="0" y="3215861"/>
        <a:ext cx="5402341" cy="422013"/>
      </dsp:txXfrm>
    </dsp:sp>
    <dsp:sp modelId="{26E25DA4-4226-4701-83EB-5F6F08EFA5F7}">
      <dsp:nvSpPr>
        <dsp:cNvPr id="0" name=""/>
        <dsp:cNvSpPr/>
      </dsp:nvSpPr>
      <dsp:spPr>
        <a:xfrm rot="10800000">
          <a:off x="0" y="2572715"/>
          <a:ext cx="5402341" cy="649480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C# Bridge Layer</a:t>
          </a:r>
          <a:endParaRPr lang="sr-Cyrl-RS" sz="800" kern="1200" dirty="0"/>
        </a:p>
      </dsp:txBody>
      <dsp:txXfrm rot="-10800000">
        <a:off x="0" y="2572715"/>
        <a:ext cx="5402341" cy="227967"/>
      </dsp:txXfrm>
    </dsp:sp>
    <dsp:sp modelId="{ABF82007-83D9-403C-A87D-51BE8BCE6BEF}">
      <dsp:nvSpPr>
        <dsp:cNvPr id="0" name=""/>
        <dsp:cNvSpPr/>
      </dsp:nvSpPr>
      <dsp:spPr>
        <a:xfrm>
          <a:off x="2637" y="2800683"/>
          <a:ext cx="1799021" cy="1941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Windows Bridge</a:t>
          </a:r>
          <a:endParaRPr lang="sr-Cyrl-RS" sz="900" kern="1200" dirty="0"/>
        </a:p>
      </dsp:txBody>
      <dsp:txXfrm>
        <a:off x="2637" y="2800683"/>
        <a:ext cx="1799021" cy="194194"/>
      </dsp:txXfrm>
    </dsp:sp>
    <dsp:sp modelId="{B5105388-2698-4A8F-8E7A-07675AD25EAF}">
      <dsp:nvSpPr>
        <dsp:cNvPr id="0" name=""/>
        <dsp:cNvSpPr/>
      </dsp:nvSpPr>
      <dsp:spPr>
        <a:xfrm>
          <a:off x="1801659" y="2800683"/>
          <a:ext cx="1799021" cy="19419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Android Bridge</a:t>
          </a:r>
          <a:endParaRPr lang="sr-Cyrl-RS" sz="900" kern="1200" dirty="0"/>
        </a:p>
      </dsp:txBody>
      <dsp:txXfrm>
        <a:off x="1801659" y="2800683"/>
        <a:ext cx="1799021" cy="194194"/>
      </dsp:txXfrm>
    </dsp:sp>
    <dsp:sp modelId="{2D9629FE-B2CE-40A3-801B-8BBE5EF585B9}">
      <dsp:nvSpPr>
        <dsp:cNvPr id="0" name=""/>
        <dsp:cNvSpPr/>
      </dsp:nvSpPr>
      <dsp:spPr>
        <a:xfrm>
          <a:off x="3600681" y="2800683"/>
          <a:ext cx="1799021" cy="19419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iOS Bridge</a:t>
          </a:r>
          <a:endParaRPr lang="sr-Cyrl-RS" sz="900" kern="1200" dirty="0"/>
        </a:p>
      </dsp:txBody>
      <dsp:txXfrm>
        <a:off x="3600681" y="2800683"/>
        <a:ext cx="1799021" cy="194194"/>
      </dsp:txXfrm>
    </dsp:sp>
    <dsp:sp modelId="{69AFA756-61D9-4D67-A360-0A1A2DBB952E}">
      <dsp:nvSpPr>
        <dsp:cNvPr id="0" name=""/>
        <dsp:cNvSpPr/>
      </dsp:nvSpPr>
      <dsp:spPr>
        <a:xfrm rot="10800000">
          <a:off x="0" y="1929568"/>
          <a:ext cx="5402341" cy="649480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JS Bridge Layer</a:t>
          </a:r>
          <a:endParaRPr lang="sr-Cyrl-RS" sz="800" kern="1200" dirty="0"/>
        </a:p>
      </dsp:txBody>
      <dsp:txXfrm rot="-10800000">
        <a:off x="0" y="1929568"/>
        <a:ext cx="5402341" cy="227967"/>
      </dsp:txXfrm>
    </dsp:sp>
    <dsp:sp modelId="{2BA8F78D-7FF5-4FD7-87A6-29FAD31FEEF4}">
      <dsp:nvSpPr>
        <dsp:cNvPr id="0" name=""/>
        <dsp:cNvSpPr/>
      </dsp:nvSpPr>
      <dsp:spPr>
        <a:xfrm>
          <a:off x="2637" y="2157536"/>
          <a:ext cx="1799021" cy="19419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openmvvm.windows.js</a:t>
          </a:r>
          <a:endParaRPr lang="sr-Cyrl-RS" sz="900" kern="1200" dirty="0"/>
        </a:p>
      </dsp:txBody>
      <dsp:txXfrm>
        <a:off x="2637" y="2157536"/>
        <a:ext cx="1799021" cy="194194"/>
      </dsp:txXfrm>
    </dsp:sp>
    <dsp:sp modelId="{7811BDD5-3790-4AAA-9947-E75BF9581CED}">
      <dsp:nvSpPr>
        <dsp:cNvPr id="0" name=""/>
        <dsp:cNvSpPr/>
      </dsp:nvSpPr>
      <dsp:spPr>
        <a:xfrm>
          <a:off x="1801659" y="2157536"/>
          <a:ext cx="1799021" cy="19419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openmvvm.android.js</a:t>
          </a:r>
          <a:endParaRPr lang="sr-Cyrl-RS" sz="900" kern="1200" dirty="0"/>
        </a:p>
      </dsp:txBody>
      <dsp:txXfrm>
        <a:off x="1801659" y="2157536"/>
        <a:ext cx="1799021" cy="194194"/>
      </dsp:txXfrm>
    </dsp:sp>
    <dsp:sp modelId="{D2547498-960F-4CC4-97B4-27B523962200}">
      <dsp:nvSpPr>
        <dsp:cNvPr id="0" name=""/>
        <dsp:cNvSpPr/>
      </dsp:nvSpPr>
      <dsp:spPr>
        <a:xfrm>
          <a:off x="3600681" y="2157536"/>
          <a:ext cx="1799021" cy="1941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openmvvm.ios.js</a:t>
          </a:r>
          <a:endParaRPr lang="sr-Cyrl-RS" sz="900" kern="1200" dirty="0"/>
        </a:p>
      </dsp:txBody>
      <dsp:txXfrm>
        <a:off x="3600681" y="2157536"/>
        <a:ext cx="1799021" cy="194194"/>
      </dsp:txXfrm>
    </dsp:sp>
    <dsp:sp modelId="{75D697DE-5426-4B41-9552-D92EC2DC6F3E}">
      <dsp:nvSpPr>
        <dsp:cNvPr id="0" name=""/>
        <dsp:cNvSpPr/>
      </dsp:nvSpPr>
      <dsp:spPr>
        <a:xfrm rot="10800000">
          <a:off x="0" y="1286422"/>
          <a:ext cx="5402341" cy="649480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HTML Binding Layer</a:t>
          </a:r>
          <a:endParaRPr lang="sr-Cyrl-RS" sz="800" kern="1200" dirty="0"/>
        </a:p>
      </dsp:txBody>
      <dsp:txXfrm rot="-10800000">
        <a:off x="0" y="1286422"/>
        <a:ext cx="5402341" cy="227967"/>
      </dsp:txXfrm>
    </dsp:sp>
    <dsp:sp modelId="{ED104D9D-E52A-4226-B13A-4BA346795BD6}">
      <dsp:nvSpPr>
        <dsp:cNvPr id="0" name=""/>
        <dsp:cNvSpPr/>
      </dsp:nvSpPr>
      <dsp:spPr>
        <a:xfrm>
          <a:off x="0" y="1514390"/>
          <a:ext cx="5402341" cy="19419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openmvvm.js</a:t>
          </a:r>
          <a:endParaRPr lang="sr-Cyrl-RS" sz="900" kern="1200" dirty="0"/>
        </a:p>
      </dsp:txBody>
      <dsp:txXfrm>
        <a:off x="0" y="1514390"/>
        <a:ext cx="5402341" cy="194194"/>
      </dsp:txXfrm>
    </dsp:sp>
    <dsp:sp modelId="{BF8A1DBB-8239-4731-BADE-0A344E454EC2}">
      <dsp:nvSpPr>
        <dsp:cNvPr id="0" name=""/>
        <dsp:cNvSpPr/>
      </dsp:nvSpPr>
      <dsp:spPr>
        <a:xfrm rot="10800000">
          <a:off x="0" y="643276"/>
          <a:ext cx="5402341" cy="649480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HTML, CSS, JS</a:t>
          </a:r>
          <a:endParaRPr lang="sr-Cyrl-RS" sz="800" kern="1200" dirty="0"/>
        </a:p>
      </dsp:txBody>
      <dsp:txXfrm rot="10800000">
        <a:off x="0" y="643276"/>
        <a:ext cx="5402341" cy="422013"/>
      </dsp:txXfrm>
    </dsp:sp>
    <dsp:sp modelId="{D3872D39-4BA5-48F5-8D77-A9AA227E6470}">
      <dsp:nvSpPr>
        <dsp:cNvPr id="0" name=""/>
        <dsp:cNvSpPr/>
      </dsp:nvSpPr>
      <dsp:spPr>
        <a:xfrm rot="10800000">
          <a:off x="0" y="0"/>
          <a:ext cx="5402341" cy="64948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WebView</a:t>
          </a:r>
          <a:endParaRPr lang="sr-Cyrl-RS" sz="800" kern="1200" dirty="0"/>
        </a:p>
      </dsp:txBody>
      <dsp:txXfrm rot="-10800000">
        <a:off x="0" y="0"/>
        <a:ext cx="5402341" cy="227967"/>
      </dsp:txXfrm>
    </dsp:sp>
    <dsp:sp modelId="{04A6E0E8-F0EB-47D7-8DDB-CB0DDB066DCD}">
      <dsp:nvSpPr>
        <dsp:cNvPr id="0" name=""/>
        <dsp:cNvSpPr/>
      </dsp:nvSpPr>
      <dsp:spPr>
        <a:xfrm>
          <a:off x="2637" y="228097"/>
          <a:ext cx="1799021" cy="19419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Windows: UWP WebView Control</a:t>
          </a:r>
          <a:endParaRPr lang="sr-Cyrl-RS" sz="900" kern="1200" dirty="0"/>
        </a:p>
      </dsp:txBody>
      <dsp:txXfrm>
        <a:off x="2637" y="228097"/>
        <a:ext cx="1799021" cy="194194"/>
      </dsp:txXfrm>
    </dsp:sp>
    <dsp:sp modelId="{FF06DFF1-146D-49DF-AE3E-5A8574A8C179}">
      <dsp:nvSpPr>
        <dsp:cNvPr id="0" name=""/>
        <dsp:cNvSpPr/>
      </dsp:nvSpPr>
      <dsp:spPr>
        <a:xfrm>
          <a:off x="1801659" y="228097"/>
          <a:ext cx="1799021" cy="19419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Android: </a:t>
          </a:r>
          <a:r>
            <a:rPr lang="en-US" sz="900" kern="1200" dirty="0" err="1"/>
            <a:t>Xamarin</a:t>
          </a:r>
          <a:r>
            <a:rPr lang="en-US" sz="900" kern="1200" dirty="0"/>
            <a:t> WebView Control</a:t>
          </a:r>
          <a:endParaRPr lang="sr-Cyrl-RS" sz="900" kern="1200" dirty="0"/>
        </a:p>
      </dsp:txBody>
      <dsp:txXfrm>
        <a:off x="1801659" y="228097"/>
        <a:ext cx="1799021" cy="194194"/>
      </dsp:txXfrm>
    </dsp:sp>
    <dsp:sp modelId="{C6B690F9-C230-4E59-883B-2690E6E414FE}">
      <dsp:nvSpPr>
        <dsp:cNvPr id="0" name=""/>
        <dsp:cNvSpPr/>
      </dsp:nvSpPr>
      <dsp:spPr>
        <a:xfrm>
          <a:off x="3600681" y="228097"/>
          <a:ext cx="1799021" cy="19419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iOS: </a:t>
          </a:r>
          <a:r>
            <a:rPr lang="en-US" sz="900" kern="1200" dirty="0" err="1"/>
            <a:t>Xamarin</a:t>
          </a:r>
          <a:r>
            <a:rPr lang="en-US" sz="900" kern="1200" dirty="0"/>
            <a:t> WebView Control</a:t>
          </a:r>
          <a:endParaRPr lang="sr-Cyrl-RS" sz="900" kern="1200" dirty="0"/>
        </a:p>
      </dsp:txBody>
      <dsp:txXfrm>
        <a:off x="3600681" y="228097"/>
        <a:ext cx="1799021" cy="1941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AA44A-544F-44EF-B2CB-C51D10CCB925}">
      <dsp:nvSpPr>
        <dsp:cNvPr id="0" name=""/>
        <dsp:cNvSpPr/>
      </dsp:nvSpPr>
      <dsp:spPr>
        <a:xfrm>
          <a:off x="0" y="0"/>
          <a:ext cx="3594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DDA74-DE9B-4899-83BC-1F0ECD842493}">
      <dsp:nvSpPr>
        <dsp:cNvPr id="0" name=""/>
        <dsp:cNvSpPr/>
      </dsp:nvSpPr>
      <dsp:spPr>
        <a:xfrm>
          <a:off x="0" y="0"/>
          <a:ext cx="718948" cy="123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UI Technology</a:t>
          </a:r>
        </a:p>
      </dsp:txBody>
      <dsp:txXfrm>
        <a:off x="0" y="0"/>
        <a:ext cx="718948" cy="1237618"/>
      </dsp:txXfrm>
    </dsp:sp>
    <dsp:sp modelId="{40004641-4150-4A31-88DC-1EFD33EB95BB}">
      <dsp:nvSpPr>
        <dsp:cNvPr id="0" name=""/>
        <dsp:cNvSpPr/>
      </dsp:nvSpPr>
      <dsp:spPr>
        <a:xfrm>
          <a:off x="772869" y="14548"/>
          <a:ext cx="2821871" cy="29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WPF</a:t>
          </a:r>
        </a:p>
      </dsp:txBody>
      <dsp:txXfrm>
        <a:off x="772869" y="14548"/>
        <a:ext cx="2821871" cy="290973"/>
      </dsp:txXfrm>
    </dsp:sp>
    <dsp:sp modelId="{DE947B33-5DA8-48B0-8B16-84FA3063BDC4}">
      <dsp:nvSpPr>
        <dsp:cNvPr id="0" name=""/>
        <dsp:cNvSpPr/>
      </dsp:nvSpPr>
      <dsp:spPr>
        <a:xfrm>
          <a:off x="718948" y="305521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EA0FD-056B-41A4-8167-50AAD665F580}">
      <dsp:nvSpPr>
        <dsp:cNvPr id="0" name=""/>
        <dsp:cNvSpPr/>
      </dsp:nvSpPr>
      <dsp:spPr>
        <a:xfrm>
          <a:off x="772869" y="320070"/>
          <a:ext cx="2821871" cy="29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UWP</a:t>
          </a:r>
        </a:p>
      </dsp:txBody>
      <dsp:txXfrm>
        <a:off x="772869" y="320070"/>
        <a:ext cx="2821871" cy="290973"/>
      </dsp:txXfrm>
    </dsp:sp>
    <dsp:sp modelId="{52950399-807A-475C-80C6-910BE1534CC5}">
      <dsp:nvSpPr>
        <dsp:cNvPr id="0" name=""/>
        <dsp:cNvSpPr/>
      </dsp:nvSpPr>
      <dsp:spPr>
        <a:xfrm>
          <a:off x="718948" y="611043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444D7-3B1C-4636-BB4B-A4BB760F346F}">
      <dsp:nvSpPr>
        <dsp:cNvPr id="0" name=""/>
        <dsp:cNvSpPr/>
      </dsp:nvSpPr>
      <dsp:spPr>
        <a:xfrm>
          <a:off x="772869" y="625592"/>
          <a:ext cx="2821871" cy="290973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XamarinForms</a:t>
          </a:r>
          <a:endParaRPr lang="en-US" sz="1300" kern="1200" dirty="0"/>
        </a:p>
      </dsp:txBody>
      <dsp:txXfrm>
        <a:off x="772869" y="625592"/>
        <a:ext cx="2821871" cy="290973"/>
      </dsp:txXfrm>
    </dsp:sp>
    <dsp:sp modelId="{56FEE678-BCE7-4A0D-A69C-EE1962232963}">
      <dsp:nvSpPr>
        <dsp:cNvPr id="0" name=""/>
        <dsp:cNvSpPr/>
      </dsp:nvSpPr>
      <dsp:spPr>
        <a:xfrm>
          <a:off x="718948" y="916565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AE7D2-E5B9-4DC0-9AD8-670F5F933822}">
      <dsp:nvSpPr>
        <dsp:cNvPr id="0" name=""/>
        <dsp:cNvSpPr/>
      </dsp:nvSpPr>
      <dsp:spPr>
        <a:xfrm>
          <a:off x="772869" y="931114"/>
          <a:ext cx="2821871" cy="290973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HTML</a:t>
          </a:r>
        </a:p>
      </dsp:txBody>
      <dsp:txXfrm>
        <a:off x="772869" y="931114"/>
        <a:ext cx="2821871" cy="290973"/>
      </dsp:txXfrm>
    </dsp:sp>
    <dsp:sp modelId="{F4866B75-A2D4-4028-9EC5-ACE55EE49182}">
      <dsp:nvSpPr>
        <dsp:cNvPr id="0" name=""/>
        <dsp:cNvSpPr/>
      </dsp:nvSpPr>
      <dsp:spPr>
        <a:xfrm>
          <a:off x="718948" y="1222087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D56FD-C0AF-4632-BC8A-9E81BC237DF5}">
      <dsp:nvSpPr>
        <dsp:cNvPr id="0" name=""/>
        <dsp:cNvSpPr/>
      </dsp:nvSpPr>
      <dsp:spPr>
        <a:xfrm>
          <a:off x="0" y="0"/>
          <a:ext cx="30137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F5FEB-8695-4CE1-A03D-4EB3B6856E52}">
      <dsp:nvSpPr>
        <dsp:cNvPr id="0" name=""/>
        <dsp:cNvSpPr/>
      </dsp:nvSpPr>
      <dsp:spPr>
        <a:xfrm>
          <a:off x="0" y="0"/>
          <a:ext cx="602747" cy="1947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Operating System</a:t>
          </a:r>
        </a:p>
      </dsp:txBody>
      <dsp:txXfrm>
        <a:off x="0" y="0"/>
        <a:ext cx="602747" cy="1947886"/>
      </dsp:txXfrm>
    </dsp:sp>
    <dsp:sp modelId="{6A7DFF26-19B2-4BCF-8571-9E78123FB769}">
      <dsp:nvSpPr>
        <dsp:cNvPr id="0" name=""/>
        <dsp:cNvSpPr/>
      </dsp:nvSpPr>
      <dsp:spPr>
        <a:xfrm>
          <a:off x="647953" y="18356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Windows</a:t>
          </a:r>
        </a:p>
      </dsp:txBody>
      <dsp:txXfrm>
        <a:off x="647953" y="18356"/>
        <a:ext cx="2365785" cy="367130"/>
      </dsp:txXfrm>
    </dsp:sp>
    <dsp:sp modelId="{066C4B20-5C37-47B1-B164-95A67321BDE9}">
      <dsp:nvSpPr>
        <dsp:cNvPr id="0" name=""/>
        <dsp:cNvSpPr/>
      </dsp:nvSpPr>
      <dsp:spPr>
        <a:xfrm>
          <a:off x="602747" y="385487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2E23C-BD85-4EC0-B9A9-E82340D55F5A}">
      <dsp:nvSpPr>
        <dsp:cNvPr id="0" name=""/>
        <dsp:cNvSpPr/>
      </dsp:nvSpPr>
      <dsp:spPr>
        <a:xfrm>
          <a:off x="647953" y="403843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Android</a:t>
          </a:r>
        </a:p>
      </dsp:txBody>
      <dsp:txXfrm>
        <a:off x="647953" y="403843"/>
        <a:ext cx="2365785" cy="367130"/>
      </dsp:txXfrm>
    </dsp:sp>
    <dsp:sp modelId="{5060EF60-C933-49B5-AD63-A2E40AEFA8B7}">
      <dsp:nvSpPr>
        <dsp:cNvPr id="0" name=""/>
        <dsp:cNvSpPr/>
      </dsp:nvSpPr>
      <dsp:spPr>
        <a:xfrm>
          <a:off x="602747" y="770974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F16A9-B75B-4B43-86C2-34F2B1A73922}">
      <dsp:nvSpPr>
        <dsp:cNvPr id="0" name=""/>
        <dsp:cNvSpPr/>
      </dsp:nvSpPr>
      <dsp:spPr>
        <a:xfrm>
          <a:off x="647953" y="789331"/>
          <a:ext cx="2365785" cy="367130"/>
        </a:xfrm>
        <a:prstGeom prst="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iOS</a:t>
          </a:r>
        </a:p>
      </dsp:txBody>
      <dsp:txXfrm>
        <a:off x="647953" y="789331"/>
        <a:ext cx="2365785" cy="367130"/>
      </dsp:txXfrm>
    </dsp:sp>
    <dsp:sp modelId="{2B921289-DD89-4D3F-882A-93A17A7E2F08}">
      <dsp:nvSpPr>
        <dsp:cNvPr id="0" name=""/>
        <dsp:cNvSpPr/>
      </dsp:nvSpPr>
      <dsp:spPr>
        <a:xfrm>
          <a:off x="602747" y="1156462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B3979-4732-4DD9-B4CF-82A7E1FF687B}">
      <dsp:nvSpPr>
        <dsp:cNvPr id="0" name=""/>
        <dsp:cNvSpPr/>
      </dsp:nvSpPr>
      <dsp:spPr>
        <a:xfrm>
          <a:off x="647953" y="1174818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MacOS</a:t>
          </a:r>
        </a:p>
      </dsp:txBody>
      <dsp:txXfrm>
        <a:off x="647953" y="1174818"/>
        <a:ext cx="2365785" cy="367130"/>
      </dsp:txXfrm>
    </dsp:sp>
    <dsp:sp modelId="{52694D52-4951-44EA-B252-96B411465A18}">
      <dsp:nvSpPr>
        <dsp:cNvPr id="0" name=""/>
        <dsp:cNvSpPr/>
      </dsp:nvSpPr>
      <dsp:spPr>
        <a:xfrm>
          <a:off x="602747" y="1541949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D7871-9800-41C2-9C5E-0BF7D9D66563}">
      <dsp:nvSpPr>
        <dsp:cNvPr id="0" name=""/>
        <dsp:cNvSpPr/>
      </dsp:nvSpPr>
      <dsp:spPr>
        <a:xfrm>
          <a:off x="647953" y="1560306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Linux</a:t>
          </a:r>
        </a:p>
      </dsp:txBody>
      <dsp:txXfrm>
        <a:off x="647953" y="1560306"/>
        <a:ext cx="2365785" cy="367130"/>
      </dsp:txXfrm>
    </dsp:sp>
    <dsp:sp modelId="{A178A83F-FA01-44E9-8BBE-6A54456CBC2D}">
      <dsp:nvSpPr>
        <dsp:cNvPr id="0" name=""/>
        <dsp:cNvSpPr/>
      </dsp:nvSpPr>
      <dsp:spPr>
        <a:xfrm>
          <a:off x="602747" y="1927437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3CBB4-401C-4E28-8851-446C02EDF1B9}">
      <dsp:nvSpPr>
        <dsp:cNvPr id="0" name=""/>
        <dsp:cNvSpPr/>
      </dsp:nvSpPr>
      <dsp:spPr>
        <a:xfrm>
          <a:off x="0" y="0"/>
          <a:ext cx="34534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22B4A-8F9B-439C-8A2C-963DC05E61A1}">
      <dsp:nvSpPr>
        <dsp:cNvPr id="0" name=""/>
        <dsp:cNvSpPr/>
      </dsp:nvSpPr>
      <dsp:spPr>
        <a:xfrm>
          <a:off x="0" y="0"/>
          <a:ext cx="690681" cy="221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Runtime</a:t>
          </a:r>
        </a:p>
      </dsp:txBody>
      <dsp:txXfrm>
        <a:off x="0" y="0"/>
        <a:ext cx="690681" cy="2211296"/>
      </dsp:txXfrm>
    </dsp:sp>
    <dsp:sp modelId="{396E06ED-ECF6-4D2E-B8F0-48F3BCB75465}">
      <dsp:nvSpPr>
        <dsp:cNvPr id="0" name=""/>
        <dsp:cNvSpPr/>
      </dsp:nvSpPr>
      <dsp:spPr>
        <a:xfrm>
          <a:off x="742482" y="14927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.NET</a:t>
          </a:r>
        </a:p>
      </dsp:txBody>
      <dsp:txXfrm>
        <a:off x="742482" y="14927"/>
        <a:ext cx="2710926" cy="298546"/>
      </dsp:txXfrm>
    </dsp:sp>
    <dsp:sp modelId="{127A9BA0-10E9-40E0-98AE-85E41F8C8ADD}">
      <dsp:nvSpPr>
        <dsp:cNvPr id="0" name=""/>
        <dsp:cNvSpPr/>
      </dsp:nvSpPr>
      <dsp:spPr>
        <a:xfrm>
          <a:off x="690681" y="313473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CE909-B458-4FFF-A6CC-6DE58D7255EE}">
      <dsp:nvSpPr>
        <dsp:cNvPr id="0" name=""/>
        <dsp:cNvSpPr/>
      </dsp:nvSpPr>
      <dsp:spPr>
        <a:xfrm>
          <a:off x="742482" y="328401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WinRT</a:t>
          </a:r>
        </a:p>
      </dsp:txBody>
      <dsp:txXfrm>
        <a:off x="742482" y="328401"/>
        <a:ext cx="2710926" cy="298546"/>
      </dsp:txXfrm>
    </dsp:sp>
    <dsp:sp modelId="{84413A36-E9E8-4816-98D8-20D9F425C7F5}">
      <dsp:nvSpPr>
        <dsp:cNvPr id="0" name=""/>
        <dsp:cNvSpPr/>
      </dsp:nvSpPr>
      <dsp:spPr>
        <a:xfrm>
          <a:off x="690681" y="626947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05718-96DB-4E21-A198-0FD9E2D4F5B0}">
      <dsp:nvSpPr>
        <dsp:cNvPr id="0" name=""/>
        <dsp:cNvSpPr/>
      </dsp:nvSpPr>
      <dsp:spPr>
        <a:xfrm>
          <a:off x="742482" y="641875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Xamarin.Android</a:t>
          </a:r>
          <a:endParaRPr lang="en-US" sz="1300" kern="1200" dirty="0"/>
        </a:p>
      </dsp:txBody>
      <dsp:txXfrm>
        <a:off x="742482" y="641875"/>
        <a:ext cx="2710926" cy="298546"/>
      </dsp:txXfrm>
    </dsp:sp>
    <dsp:sp modelId="{94053E3C-DAE7-4DB1-A450-D5569FDA8E31}">
      <dsp:nvSpPr>
        <dsp:cNvPr id="0" name=""/>
        <dsp:cNvSpPr/>
      </dsp:nvSpPr>
      <dsp:spPr>
        <a:xfrm>
          <a:off x="690681" y="940421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FBE56-50FA-48F2-BA1E-98D8CC489E63}">
      <dsp:nvSpPr>
        <dsp:cNvPr id="0" name=""/>
        <dsp:cNvSpPr/>
      </dsp:nvSpPr>
      <dsp:spPr>
        <a:xfrm>
          <a:off x="742482" y="955348"/>
          <a:ext cx="2710926" cy="298546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Xamarin.iOS</a:t>
          </a:r>
          <a:endParaRPr lang="en-US" sz="1300" kern="1200" dirty="0"/>
        </a:p>
      </dsp:txBody>
      <dsp:txXfrm>
        <a:off x="742482" y="955348"/>
        <a:ext cx="2710926" cy="298546"/>
      </dsp:txXfrm>
    </dsp:sp>
    <dsp:sp modelId="{E648A8BD-7AC0-4729-9F4C-A5F8A941D4D0}">
      <dsp:nvSpPr>
        <dsp:cNvPr id="0" name=""/>
        <dsp:cNvSpPr/>
      </dsp:nvSpPr>
      <dsp:spPr>
        <a:xfrm>
          <a:off x="690681" y="1253895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EDE91-574A-4762-8718-9F693C943CDD}">
      <dsp:nvSpPr>
        <dsp:cNvPr id="0" name=""/>
        <dsp:cNvSpPr/>
      </dsp:nvSpPr>
      <dsp:spPr>
        <a:xfrm>
          <a:off x="742482" y="1268822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Xamarin.UWP</a:t>
          </a:r>
          <a:endParaRPr lang="en-US" sz="1300" kern="1200" dirty="0"/>
        </a:p>
      </dsp:txBody>
      <dsp:txXfrm>
        <a:off x="742482" y="1268822"/>
        <a:ext cx="2710926" cy="298546"/>
      </dsp:txXfrm>
    </dsp:sp>
    <dsp:sp modelId="{27CD6450-39FB-4A4E-97A6-A17E457127E5}">
      <dsp:nvSpPr>
        <dsp:cNvPr id="0" name=""/>
        <dsp:cNvSpPr/>
      </dsp:nvSpPr>
      <dsp:spPr>
        <a:xfrm>
          <a:off x="690681" y="1567369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1F700-7E61-4620-B05F-1D6144C567E9}">
      <dsp:nvSpPr>
        <dsp:cNvPr id="0" name=""/>
        <dsp:cNvSpPr/>
      </dsp:nvSpPr>
      <dsp:spPr>
        <a:xfrm>
          <a:off x="742482" y="1582296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Xamarin.Mac</a:t>
          </a:r>
          <a:endParaRPr lang="en-US" sz="1300" kern="1200" dirty="0"/>
        </a:p>
      </dsp:txBody>
      <dsp:txXfrm>
        <a:off x="742482" y="1582296"/>
        <a:ext cx="2710926" cy="298546"/>
      </dsp:txXfrm>
    </dsp:sp>
    <dsp:sp modelId="{3BD043F4-F71B-4EC8-921A-9E04BC27F1AD}">
      <dsp:nvSpPr>
        <dsp:cNvPr id="0" name=""/>
        <dsp:cNvSpPr/>
      </dsp:nvSpPr>
      <dsp:spPr>
        <a:xfrm>
          <a:off x="690681" y="1880843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01EF0-5A7C-43E2-BAFE-25EFA653D9A9}">
      <dsp:nvSpPr>
        <dsp:cNvPr id="0" name=""/>
        <dsp:cNvSpPr/>
      </dsp:nvSpPr>
      <dsp:spPr>
        <a:xfrm>
          <a:off x="742482" y="1895770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DotNetCore</a:t>
          </a:r>
          <a:endParaRPr lang="en-US" sz="1300" kern="1200" dirty="0"/>
        </a:p>
      </dsp:txBody>
      <dsp:txXfrm>
        <a:off x="742482" y="1895770"/>
        <a:ext cx="2710926" cy="298546"/>
      </dsp:txXfrm>
    </dsp:sp>
    <dsp:sp modelId="{96E679EB-13A2-49C8-A5D0-C5363B8380C6}">
      <dsp:nvSpPr>
        <dsp:cNvPr id="0" name=""/>
        <dsp:cNvSpPr/>
      </dsp:nvSpPr>
      <dsp:spPr>
        <a:xfrm>
          <a:off x="690681" y="2194317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AA44A-544F-44EF-B2CB-C51D10CCB925}">
      <dsp:nvSpPr>
        <dsp:cNvPr id="0" name=""/>
        <dsp:cNvSpPr/>
      </dsp:nvSpPr>
      <dsp:spPr>
        <a:xfrm>
          <a:off x="0" y="0"/>
          <a:ext cx="3594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DDA74-DE9B-4899-83BC-1F0ECD842493}">
      <dsp:nvSpPr>
        <dsp:cNvPr id="0" name=""/>
        <dsp:cNvSpPr/>
      </dsp:nvSpPr>
      <dsp:spPr>
        <a:xfrm>
          <a:off x="0" y="0"/>
          <a:ext cx="718948" cy="123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UI Technology</a:t>
          </a:r>
        </a:p>
      </dsp:txBody>
      <dsp:txXfrm>
        <a:off x="0" y="0"/>
        <a:ext cx="718948" cy="1237618"/>
      </dsp:txXfrm>
    </dsp:sp>
    <dsp:sp modelId="{40004641-4150-4A31-88DC-1EFD33EB95BB}">
      <dsp:nvSpPr>
        <dsp:cNvPr id="0" name=""/>
        <dsp:cNvSpPr/>
      </dsp:nvSpPr>
      <dsp:spPr>
        <a:xfrm>
          <a:off x="772869" y="14548"/>
          <a:ext cx="2821871" cy="29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WPF</a:t>
          </a:r>
        </a:p>
      </dsp:txBody>
      <dsp:txXfrm>
        <a:off x="772869" y="14548"/>
        <a:ext cx="2821871" cy="290973"/>
      </dsp:txXfrm>
    </dsp:sp>
    <dsp:sp modelId="{DE947B33-5DA8-48B0-8B16-84FA3063BDC4}">
      <dsp:nvSpPr>
        <dsp:cNvPr id="0" name=""/>
        <dsp:cNvSpPr/>
      </dsp:nvSpPr>
      <dsp:spPr>
        <a:xfrm>
          <a:off x="718948" y="305521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EA0FD-056B-41A4-8167-50AAD665F580}">
      <dsp:nvSpPr>
        <dsp:cNvPr id="0" name=""/>
        <dsp:cNvSpPr/>
      </dsp:nvSpPr>
      <dsp:spPr>
        <a:xfrm>
          <a:off x="772869" y="320070"/>
          <a:ext cx="2821871" cy="29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UWP</a:t>
          </a:r>
        </a:p>
      </dsp:txBody>
      <dsp:txXfrm>
        <a:off x="772869" y="320070"/>
        <a:ext cx="2821871" cy="290973"/>
      </dsp:txXfrm>
    </dsp:sp>
    <dsp:sp modelId="{52950399-807A-475C-80C6-910BE1534CC5}">
      <dsp:nvSpPr>
        <dsp:cNvPr id="0" name=""/>
        <dsp:cNvSpPr/>
      </dsp:nvSpPr>
      <dsp:spPr>
        <a:xfrm>
          <a:off x="718948" y="611043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444D7-3B1C-4636-BB4B-A4BB760F346F}">
      <dsp:nvSpPr>
        <dsp:cNvPr id="0" name=""/>
        <dsp:cNvSpPr/>
      </dsp:nvSpPr>
      <dsp:spPr>
        <a:xfrm>
          <a:off x="772869" y="625592"/>
          <a:ext cx="2821871" cy="290973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XamarinForms</a:t>
          </a:r>
          <a:endParaRPr lang="en-US" sz="1300" kern="1200" dirty="0"/>
        </a:p>
      </dsp:txBody>
      <dsp:txXfrm>
        <a:off x="772869" y="625592"/>
        <a:ext cx="2821871" cy="290973"/>
      </dsp:txXfrm>
    </dsp:sp>
    <dsp:sp modelId="{56FEE678-BCE7-4A0D-A69C-EE1962232963}">
      <dsp:nvSpPr>
        <dsp:cNvPr id="0" name=""/>
        <dsp:cNvSpPr/>
      </dsp:nvSpPr>
      <dsp:spPr>
        <a:xfrm>
          <a:off x="718948" y="916565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AE7D2-E5B9-4DC0-9AD8-670F5F933822}">
      <dsp:nvSpPr>
        <dsp:cNvPr id="0" name=""/>
        <dsp:cNvSpPr/>
      </dsp:nvSpPr>
      <dsp:spPr>
        <a:xfrm>
          <a:off x="772869" y="931114"/>
          <a:ext cx="2821871" cy="290973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HTML</a:t>
          </a:r>
        </a:p>
      </dsp:txBody>
      <dsp:txXfrm>
        <a:off x="772869" y="931114"/>
        <a:ext cx="2821871" cy="290973"/>
      </dsp:txXfrm>
    </dsp:sp>
    <dsp:sp modelId="{F4866B75-A2D4-4028-9EC5-ACE55EE49182}">
      <dsp:nvSpPr>
        <dsp:cNvPr id="0" name=""/>
        <dsp:cNvSpPr/>
      </dsp:nvSpPr>
      <dsp:spPr>
        <a:xfrm>
          <a:off x="718948" y="1222087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D56FD-C0AF-4632-BC8A-9E81BC237DF5}">
      <dsp:nvSpPr>
        <dsp:cNvPr id="0" name=""/>
        <dsp:cNvSpPr/>
      </dsp:nvSpPr>
      <dsp:spPr>
        <a:xfrm>
          <a:off x="0" y="0"/>
          <a:ext cx="30137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F5FEB-8695-4CE1-A03D-4EB3B6856E52}">
      <dsp:nvSpPr>
        <dsp:cNvPr id="0" name=""/>
        <dsp:cNvSpPr/>
      </dsp:nvSpPr>
      <dsp:spPr>
        <a:xfrm>
          <a:off x="0" y="0"/>
          <a:ext cx="602747" cy="1947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Operating System</a:t>
          </a:r>
        </a:p>
      </dsp:txBody>
      <dsp:txXfrm>
        <a:off x="0" y="0"/>
        <a:ext cx="602747" cy="1947886"/>
      </dsp:txXfrm>
    </dsp:sp>
    <dsp:sp modelId="{6A7DFF26-19B2-4BCF-8571-9E78123FB769}">
      <dsp:nvSpPr>
        <dsp:cNvPr id="0" name=""/>
        <dsp:cNvSpPr/>
      </dsp:nvSpPr>
      <dsp:spPr>
        <a:xfrm>
          <a:off x="647953" y="18356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Windows</a:t>
          </a:r>
        </a:p>
      </dsp:txBody>
      <dsp:txXfrm>
        <a:off x="647953" y="18356"/>
        <a:ext cx="2365785" cy="367130"/>
      </dsp:txXfrm>
    </dsp:sp>
    <dsp:sp modelId="{066C4B20-5C37-47B1-B164-95A67321BDE9}">
      <dsp:nvSpPr>
        <dsp:cNvPr id="0" name=""/>
        <dsp:cNvSpPr/>
      </dsp:nvSpPr>
      <dsp:spPr>
        <a:xfrm>
          <a:off x="602747" y="385487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2E23C-BD85-4EC0-B9A9-E82340D55F5A}">
      <dsp:nvSpPr>
        <dsp:cNvPr id="0" name=""/>
        <dsp:cNvSpPr/>
      </dsp:nvSpPr>
      <dsp:spPr>
        <a:xfrm>
          <a:off x="647953" y="403843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Android</a:t>
          </a:r>
        </a:p>
      </dsp:txBody>
      <dsp:txXfrm>
        <a:off x="647953" y="403843"/>
        <a:ext cx="2365785" cy="367130"/>
      </dsp:txXfrm>
    </dsp:sp>
    <dsp:sp modelId="{5060EF60-C933-49B5-AD63-A2E40AEFA8B7}">
      <dsp:nvSpPr>
        <dsp:cNvPr id="0" name=""/>
        <dsp:cNvSpPr/>
      </dsp:nvSpPr>
      <dsp:spPr>
        <a:xfrm>
          <a:off x="602747" y="770974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F16A9-B75B-4B43-86C2-34F2B1A73922}">
      <dsp:nvSpPr>
        <dsp:cNvPr id="0" name=""/>
        <dsp:cNvSpPr/>
      </dsp:nvSpPr>
      <dsp:spPr>
        <a:xfrm>
          <a:off x="647953" y="789331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iOS</a:t>
          </a:r>
        </a:p>
      </dsp:txBody>
      <dsp:txXfrm>
        <a:off x="647953" y="789331"/>
        <a:ext cx="2365785" cy="367130"/>
      </dsp:txXfrm>
    </dsp:sp>
    <dsp:sp modelId="{2B921289-DD89-4D3F-882A-93A17A7E2F08}">
      <dsp:nvSpPr>
        <dsp:cNvPr id="0" name=""/>
        <dsp:cNvSpPr/>
      </dsp:nvSpPr>
      <dsp:spPr>
        <a:xfrm>
          <a:off x="602747" y="1156462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B3979-4732-4DD9-B4CF-82A7E1FF687B}">
      <dsp:nvSpPr>
        <dsp:cNvPr id="0" name=""/>
        <dsp:cNvSpPr/>
      </dsp:nvSpPr>
      <dsp:spPr>
        <a:xfrm>
          <a:off x="647953" y="1174818"/>
          <a:ext cx="2365785" cy="367130"/>
        </a:xfrm>
        <a:prstGeom prst="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MacOS</a:t>
          </a:r>
        </a:p>
      </dsp:txBody>
      <dsp:txXfrm>
        <a:off x="647953" y="1174818"/>
        <a:ext cx="2365785" cy="367130"/>
      </dsp:txXfrm>
    </dsp:sp>
    <dsp:sp modelId="{52694D52-4951-44EA-B252-96B411465A18}">
      <dsp:nvSpPr>
        <dsp:cNvPr id="0" name=""/>
        <dsp:cNvSpPr/>
      </dsp:nvSpPr>
      <dsp:spPr>
        <a:xfrm>
          <a:off x="602747" y="1541949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D7871-9800-41C2-9C5E-0BF7D9D66563}">
      <dsp:nvSpPr>
        <dsp:cNvPr id="0" name=""/>
        <dsp:cNvSpPr/>
      </dsp:nvSpPr>
      <dsp:spPr>
        <a:xfrm>
          <a:off x="647953" y="1560306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Linux</a:t>
          </a:r>
        </a:p>
      </dsp:txBody>
      <dsp:txXfrm>
        <a:off x="647953" y="1560306"/>
        <a:ext cx="2365785" cy="367130"/>
      </dsp:txXfrm>
    </dsp:sp>
    <dsp:sp modelId="{A178A83F-FA01-44E9-8BBE-6A54456CBC2D}">
      <dsp:nvSpPr>
        <dsp:cNvPr id="0" name=""/>
        <dsp:cNvSpPr/>
      </dsp:nvSpPr>
      <dsp:spPr>
        <a:xfrm>
          <a:off x="602747" y="1927437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3CBB4-401C-4E28-8851-446C02EDF1B9}">
      <dsp:nvSpPr>
        <dsp:cNvPr id="0" name=""/>
        <dsp:cNvSpPr/>
      </dsp:nvSpPr>
      <dsp:spPr>
        <a:xfrm>
          <a:off x="0" y="0"/>
          <a:ext cx="34534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22B4A-8F9B-439C-8A2C-963DC05E61A1}">
      <dsp:nvSpPr>
        <dsp:cNvPr id="0" name=""/>
        <dsp:cNvSpPr/>
      </dsp:nvSpPr>
      <dsp:spPr>
        <a:xfrm>
          <a:off x="0" y="0"/>
          <a:ext cx="690681" cy="221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Runtime</a:t>
          </a:r>
        </a:p>
      </dsp:txBody>
      <dsp:txXfrm>
        <a:off x="0" y="0"/>
        <a:ext cx="690681" cy="2211296"/>
      </dsp:txXfrm>
    </dsp:sp>
    <dsp:sp modelId="{396E06ED-ECF6-4D2E-B8F0-48F3BCB75465}">
      <dsp:nvSpPr>
        <dsp:cNvPr id="0" name=""/>
        <dsp:cNvSpPr/>
      </dsp:nvSpPr>
      <dsp:spPr>
        <a:xfrm>
          <a:off x="742482" y="14927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.NET</a:t>
          </a:r>
        </a:p>
      </dsp:txBody>
      <dsp:txXfrm>
        <a:off x="742482" y="14927"/>
        <a:ext cx="2710926" cy="298546"/>
      </dsp:txXfrm>
    </dsp:sp>
    <dsp:sp modelId="{127A9BA0-10E9-40E0-98AE-85E41F8C8ADD}">
      <dsp:nvSpPr>
        <dsp:cNvPr id="0" name=""/>
        <dsp:cNvSpPr/>
      </dsp:nvSpPr>
      <dsp:spPr>
        <a:xfrm>
          <a:off x="690681" y="313473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CE909-B458-4FFF-A6CC-6DE58D7255EE}">
      <dsp:nvSpPr>
        <dsp:cNvPr id="0" name=""/>
        <dsp:cNvSpPr/>
      </dsp:nvSpPr>
      <dsp:spPr>
        <a:xfrm>
          <a:off x="742482" y="328401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WinRT</a:t>
          </a:r>
        </a:p>
      </dsp:txBody>
      <dsp:txXfrm>
        <a:off x="742482" y="328401"/>
        <a:ext cx="2710926" cy="298546"/>
      </dsp:txXfrm>
    </dsp:sp>
    <dsp:sp modelId="{84413A36-E9E8-4816-98D8-20D9F425C7F5}">
      <dsp:nvSpPr>
        <dsp:cNvPr id="0" name=""/>
        <dsp:cNvSpPr/>
      </dsp:nvSpPr>
      <dsp:spPr>
        <a:xfrm>
          <a:off x="690681" y="626947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05718-96DB-4E21-A198-0FD9E2D4F5B0}">
      <dsp:nvSpPr>
        <dsp:cNvPr id="0" name=""/>
        <dsp:cNvSpPr/>
      </dsp:nvSpPr>
      <dsp:spPr>
        <a:xfrm>
          <a:off x="742482" y="641875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Xamarin.Android</a:t>
          </a:r>
          <a:endParaRPr lang="en-US" sz="1300" kern="1200" dirty="0"/>
        </a:p>
      </dsp:txBody>
      <dsp:txXfrm>
        <a:off x="742482" y="641875"/>
        <a:ext cx="2710926" cy="298546"/>
      </dsp:txXfrm>
    </dsp:sp>
    <dsp:sp modelId="{94053E3C-DAE7-4DB1-A450-D5569FDA8E31}">
      <dsp:nvSpPr>
        <dsp:cNvPr id="0" name=""/>
        <dsp:cNvSpPr/>
      </dsp:nvSpPr>
      <dsp:spPr>
        <a:xfrm>
          <a:off x="690681" y="940421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FBE56-50FA-48F2-BA1E-98D8CC489E63}">
      <dsp:nvSpPr>
        <dsp:cNvPr id="0" name=""/>
        <dsp:cNvSpPr/>
      </dsp:nvSpPr>
      <dsp:spPr>
        <a:xfrm>
          <a:off x="742482" y="955348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Xamarin.iOS</a:t>
          </a:r>
          <a:endParaRPr lang="en-US" sz="1300" kern="1200" dirty="0"/>
        </a:p>
      </dsp:txBody>
      <dsp:txXfrm>
        <a:off x="742482" y="955348"/>
        <a:ext cx="2710926" cy="298546"/>
      </dsp:txXfrm>
    </dsp:sp>
    <dsp:sp modelId="{E648A8BD-7AC0-4729-9F4C-A5F8A941D4D0}">
      <dsp:nvSpPr>
        <dsp:cNvPr id="0" name=""/>
        <dsp:cNvSpPr/>
      </dsp:nvSpPr>
      <dsp:spPr>
        <a:xfrm>
          <a:off x="690681" y="1253895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EDE91-574A-4762-8718-9F693C943CDD}">
      <dsp:nvSpPr>
        <dsp:cNvPr id="0" name=""/>
        <dsp:cNvSpPr/>
      </dsp:nvSpPr>
      <dsp:spPr>
        <a:xfrm>
          <a:off x="742482" y="1268822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Xamarin.UWP</a:t>
          </a:r>
          <a:endParaRPr lang="en-US" sz="1300" kern="1200" dirty="0"/>
        </a:p>
      </dsp:txBody>
      <dsp:txXfrm>
        <a:off x="742482" y="1268822"/>
        <a:ext cx="2710926" cy="298546"/>
      </dsp:txXfrm>
    </dsp:sp>
    <dsp:sp modelId="{27CD6450-39FB-4A4E-97A6-A17E457127E5}">
      <dsp:nvSpPr>
        <dsp:cNvPr id="0" name=""/>
        <dsp:cNvSpPr/>
      </dsp:nvSpPr>
      <dsp:spPr>
        <a:xfrm>
          <a:off x="690681" y="1567369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1F700-7E61-4620-B05F-1D6144C567E9}">
      <dsp:nvSpPr>
        <dsp:cNvPr id="0" name=""/>
        <dsp:cNvSpPr/>
      </dsp:nvSpPr>
      <dsp:spPr>
        <a:xfrm>
          <a:off x="742482" y="1582296"/>
          <a:ext cx="2710926" cy="298546"/>
        </a:xfrm>
        <a:prstGeom prst="rect">
          <a:avLst/>
        </a:prstGeom>
        <a:noFill/>
        <a:ln w="38100">
          <a:solidFill>
            <a:srgbClr val="92D050"/>
          </a:solidFill>
          <a:prstDash val="sysDash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Xamarin.Mac</a:t>
          </a:r>
          <a:endParaRPr lang="en-US" sz="1300" kern="1200" dirty="0"/>
        </a:p>
      </dsp:txBody>
      <dsp:txXfrm>
        <a:off x="742482" y="1582296"/>
        <a:ext cx="2710926" cy="298546"/>
      </dsp:txXfrm>
    </dsp:sp>
    <dsp:sp modelId="{3BD043F4-F71B-4EC8-921A-9E04BC27F1AD}">
      <dsp:nvSpPr>
        <dsp:cNvPr id="0" name=""/>
        <dsp:cNvSpPr/>
      </dsp:nvSpPr>
      <dsp:spPr>
        <a:xfrm>
          <a:off x="690681" y="1880843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01EF0-5A7C-43E2-BAFE-25EFA653D9A9}">
      <dsp:nvSpPr>
        <dsp:cNvPr id="0" name=""/>
        <dsp:cNvSpPr/>
      </dsp:nvSpPr>
      <dsp:spPr>
        <a:xfrm>
          <a:off x="742482" y="1895770"/>
          <a:ext cx="2710926" cy="298546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DotNetCore</a:t>
          </a:r>
          <a:endParaRPr lang="en-US" sz="1300" kern="1200" dirty="0"/>
        </a:p>
      </dsp:txBody>
      <dsp:txXfrm>
        <a:off x="742482" y="1895770"/>
        <a:ext cx="2710926" cy="298546"/>
      </dsp:txXfrm>
    </dsp:sp>
    <dsp:sp modelId="{96E679EB-13A2-49C8-A5D0-C5363B8380C6}">
      <dsp:nvSpPr>
        <dsp:cNvPr id="0" name=""/>
        <dsp:cNvSpPr/>
      </dsp:nvSpPr>
      <dsp:spPr>
        <a:xfrm>
          <a:off x="690681" y="2194317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AA44A-544F-44EF-B2CB-C51D10CCB925}">
      <dsp:nvSpPr>
        <dsp:cNvPr id="0" name=""/>
        <dsp:cNvSpPr/>
      </dsp:nvSpPr>
      <dsp:spPr>
        <a:xfrm>
          <a:off x="0" y="0"/>
          <a:ext cx="3594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DDA74-DE9B-4899-83BC-1F0ECD842493}">
      <dsp:nvSpPr>
        <dsp:cNvPr id="0" name=""/>
        <dsp:cNvSpPr/>
      </dsp:nvSpPr>
      <dsp:spPr>
        <a:xfrm>
          <a:off x="0" y="0"/>
          <a:ext cx="718948" cy="123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UI Technology</a:t>
          </a:r>
        </a:p>
      </dsp:txBody>
      <dsp:txXfrm>
        <a:off x="0" y="0"/>
        <a:ext cx="718948" cy="1237618"/>
      </dsp:txXfrm>
    </dsp:sp>
    <dsp:sp modelId="{40004641-4150-4A31-88DC-1EFD33EB95BB}">
      <dsp:nvSpPr>
        <dsp:cNvPr id="0" name=""/>
        <dsp:cNvSpPr/>
      </dsp:nvSpPr>
      <dsp:spPr>
        <a:xfrm>
          <a:off x="772869" y="14548"/>
          <a:ext cx="2821871" cy="29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WPF</a:t>
          </a:r>
        </a:p>
      </dsp:txBody>
      <dsp:txXfrm>
        <a:off x="772869" y="14548"/>
        <a:ext cx="2821871" cy="290973"/>
      </dsp:txXfrm>
    </dsp:sp>
    <dsp:sp modelId="{DE947B33-5DA8-48B0-8B16-84FA3063BDC4}">
      <dsp:nvSpPr>
        <dsp:cNvPr id="0" name=""/>
        <dsp:cNvSpPr/>
      </dsp:nvSpPr>
      <dsp:spPr>
        <a:xfrm>
          <a:off x="718948" y="305521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EA0FD-056B-41A4-8167-50AAD665F580}">
      <dsp:nvSpPr>
        <dsp:cNvPr id="0" name=""/>
        <dsp:cNvSpPr/>
      </dsp:nvSpPr>
      <dsp:spPr>
        <a:xfrm>
          <a:off x="772869" y="320070"/>
          <a:ext cx="2821871" cy="29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UWP</a:t>
          </a:r>
        </a:p>
      </dsp:txBody>
      <dsp:txXfrm>
        <a:off x="772869" y="320070"/>
        <a:ext cx="2821871" cy="290973"/>
      </dsp:txXfrm>
    </dsp:sp>
    <dsp:sp modelId="{52950399-807A-475C-80C6-910BE1534CC5}">
      <dsp:nvSpPr>
        <dsp:cNvPr id="0" name=""/>
        <dsp:cNvSpPr/>
      </dsp:nvSpPr>
      <dsp:spPr>
        <a:xfrm>
          <a:off x="718948" y="611043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444D7-3B1C-4636-BB4B-A4BB760F346F}">
      <dsp:nvSpPr>
        <dsp:cNvPr id="0" name=""/>
        <dsp:cNvSpPr/>
      </dsp:nvSpPr>
      <dsp:spPr>
        <a:xfrm>
          <a:off x="772869" y="625592"/>
          <a:ext cx="2821871" cy="290973"/>
        </a:xfrm>
        <a:prstGeom prst="rect">
          <a:avLst/>
        </a:prstGeom>
        <a:noFill/>
        <a:ln w="38100">
          <a:solidFill>
            <a:srgbClr val="92D050"/>
          </a:solidFill>
          <a:prstDash val="sysDash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XamarinForms</a:t>
          </a:r>
          <a:endParaRPr lang="en-US" sz="1300" kern="1200" dirty="0"/>
        </a:p>
      </dsp:txBody>
      <dsp:txXfrm>
        <a:off x="772869" y="625592"/>
        <a:ext cx="2821871" cy="290973"/>
      </dsp:txXfrm>
    </dsp:sp>
    <dsp:sp modelId="{56FEE678-BCE7-4A0D-A69C-EE1962232963}">
      <dsp:nvSpPr>
        <dsp:cNvPr id="0" name=""/>
        <dsp:cNvSpPr/>
      </dsp:nvSpPr>
      <dsp:spPr>
        <a:xfrm>
          <a:off x="718948" y="916565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AE7D2-E5B9-4DC0-9AD8-670F5F933822}">
      <dsp:nvSpPr>
        <dsp:cNvPr id="0" name=""/>
        <dsp:cNvSpPr/>
      </dsp:nvSpPr>
      <dsp:spPr>
        <a:xfrm>
          <a:off x="772869" y="931114"/>
          <a:ext cx="2821871" cy="290973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HTML</a:t>
          </a:r>
        </a:p>
      </dsp:txBody>
      <dsp:txXfrm>
        <a:off x="772869" y="931114"/>
        <a:ext cx="2821871" cy="290973"/>
      </dsp:txXfrm>
    </dsp:sp>
    <dsp:sp modelId="{F4866B75-A2D4-4028-9EC5-ACE55EE49182}">
      <dsp:nvSpPr>
        <dsp:cNvPr id="0" name=""/>
        <dsp:cNvSpPr/>
      </dsp:nvSpPr>
      <dsp:spPr>
        <a:xfrm>
          <a:off x="718948" y="1222087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D56FD-C0AF-4632-BC8A-9E81BC237DF5}">
      <dsp:nvSpPr>
        <dsp:cNvPr id="0" name=""/>
        <dsp:cNvSpPr/>
      </dsp:nvSpPr>
      <dsp:spPr>
        <a:xfrm>
          <a:off x="0" y="0"/>
          <a:ext cx="30137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F5FEB-8695-4CE1-A03D-4EB3B6856E52}">
      <dsp:nvSpPr>
        <dsp:cNvPr id="0" name=""/>
        <dsp:cNvSpPr/>
      </dsp:nvSpPr>
      <dsp:spPr>
        <a:xfrm>
          <a:off x="0" y="0"/>
          <a:ext cx="602747" cy="1947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Operating System</a:t>
          </a:r>
        </a:p>
      </dsp:txBody>
      <dsp:txXfrm>
        <a:off x="0" y="0"/>
        <a:ext cx="602747" cy="1947886"/>
      </dsp:txXfrm>
    </dsp:sp>
    <dsp:sp modelId="{6A7DFF26-19B2-4BCF-8571-9E78123FB769}">
      <dsp:nvSpPr>
        <dsp:cNvPr id="0" name=""/>
        <dsp:cNvSpPr/>
      </dsp:nvSpPr>
      <dsp:spPr>
        <a:xfrm>
          <a:off x="647953" y="18356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Windows</a:t>
          </a:r>
        </a:p>
      </dsp:txBody>
      <dsp:txXfrm>
        <a:off x="647953" y="18356"/>
        <a:ext cx="2365785" cy="367130"/>
      </dsp:txXfrm>
    </dsp:sp>
    <dsp:sp modelId="{066C4B20-5C37-47B1-B164-95A67321BDE9}">
      <dsp:nvSpPr>
        <dsp:cNvPr id="0" name=""/>
        <dsp:cNvSpPr/>
      </dsp:nvSpPr>
      <dsp:spPr>
        <a:xfrm>
          <a:off x="602747" y="385487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2E23C-BD85-4EC0-B9A9-E82340D55F5A}">
      <dsp:nvSpPr>
        <dsp:cNvPr id="0" name=""/>
        <dsp:cNvSpPr/>
      </dsp:nvSpPr>
      <dsp:spPr>
        <a:xfrm>
          <a:off x="647953" y="403843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Android</a:t>
          </a:r>
        </a:p>
      </dsp:txBody>
      <dsp:txXfrm>
        <a:off x="647953" y="403843"/>
        <a:ext cx="2365785" cy="367130"/>
      </dsp:txXfrm>
    </dsp:sp>
    <dsp:sp modelId="{5060EF60-C933-49B5-AD63-A2E40AEFA8B7}">
      <dsp:nvSpPr>
        <dsp:cNvPr id="0" name=""/>
        <dsp:cNvSpPr/>
      </dsp:nvSpPr>
      <dsp:spPr>
        <a:xfrm>
          <a:off x="602747" y="770974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F16A9-B75B-4B43-86C2-34F2B1A73922}">
      <dsp:nvSpPr>
        <dsp:cNvPr id="0" name=""/>
        <dsp:cNvSpPr/>
      </dsp:nvSpPr>
      <dsp:spPr>
        <a:xfrm>
          <a:off x="647953" y="789331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iOS</a:t>
          </a:r>
        </a:p>
      </dsp:txBody>
      <dsp:txXfrm>
        <a:off x="647953" y="789331"/>
        <a:ext cx="2365785" cy="367130"/>
      </dsp:txXfrm>
    </dsp:sp>
    <dsp:sp modelId="{2B921289-DD89-4D3F-882A-93A17A7E2F08}">
      <dsp:nvSpPr>
        <dsp:cNvPr id="0" name=""/>
        <dsp:cNvSpPr/>
      </dsp:nvSpPr>
      <dsp:spPr>
        <a:xfrm>
          <a:off x="602747" y="1156462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B3979-4732-4DD9-B4CF-82A7E1FF687B}">
      <dsp:nvSpPr>
        <dsp:cNvPr id="0" name=""/>
        <dsp:cNvSpPr/>
      </dsp:nvSpPr>
      <dsp:spPr>
        <a:xfrm>
          <a:off x="647953" y="1174818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MacOS</a:t>
          </a:r>
        </a:p>
      </dsp:txBody>
      <dsp:txXfrm>
        <a:off x="647953" y="1174818"/>
        <a:ext cx="2365785" cy="367130"/>
      </dsp:txXfrm>
    </dsp:sp>
    <dsp:sp modelId="{52694D52-4951-44EA-B252-96B411465A18}">
      <dsp:nvSpPr>
        <dsp:cNvPr id="0" name=""/>
        <dsp:cNvSpPr/>
      </dsp:nvSpPr>
      <dsp:spPr>
        <a:xfrm>
          <a:off x="602747" y="1541949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D7871-9800-41C2-9C5E-0BF7D9D66563}">
      <dsp:nvSpPr>
        <dsp:cNvPr id="0" name=""/>
        <dsp:cNvSpPr/>
      </dsp:nvSpPr>
      <dsp:spPr>
        <a:xfrm>
          <a:off x="647953" y="1560306"/>
          <a:ext cx="2365785" cy="367130"/>
        </a:xfrm>
        <a:prstGeom prst="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Linux</a:t>
          </a:r>
        </a:p>
      </dsp:txBody>
      <dsp:txXfrm>
        <a:off x="647953" y="1560306"/>
        <a:ext cx="2365785" cy="367130"/>
      </dsp:txXfrm>
    </dsp:sp>
    <dsp:sp modelId="{A178A83F-FA01-44E9-8BBE-6A54456CBC2D}">
      <dsp:nvSpPr>
        <dsp:cNvPr id="0" name=""/>
        <dsp:cNvSpPr/>
      </dsp:nvSpPr>
      <dsp:spPr>
        <a:xfrm>
          <a:off x="602747" y="1927437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3CBB4-401C-4E28-8851-446C02EDF1B9}">
      <dsp:nvSpPr>
        <dsp:cNvPr id="0" name=""/>
        <dsp:cNvSpPr/>
      </dsp:nvSpPr>
      <dsp:spPr>
        <a:xfrm>
          <a:off x="0" y="0"/>
          <a:ext cx="34534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22B4A-8F9B-439C-8A2C-963DC05E61A1}">
      <dsp:nvSpPr>
        <dsp:cNvPr id="0" name=""/>
        <dsp:cNvSpPr/>
      </dsp:nvSpPr>
      <dsp:spPr>
        <a:xfrm>
          <a:off x="0" y="0"/>
          <a:ext cx="690681" cy="221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Runtime</a:t>
          </a:r>
        </a:p>
      </dsp:txBody>
      <dsp:txXfrm>
        <a:off x="0" y="0"/>
        <a:ext cx="690681" cy="2211296"/>
      </dsp:txXfrm>
    </dsp:sp>
    <dsp:sp modelId="{396E06ED-ECF6-4D2E-B8F0-48F3BCB75465}">
      <dsp:nvSpPr>
        <dsp:cNvPr id="0" name=""/>
        <dsp:cNvSpPr/>
      </dsp:nvSpPr>
      <dsp:spPr>
        <a:xfrm>
          <a:off x="742482" y="14927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.NET</a:t>
          </a:r>
        </a:p>
      </dsp:txBody>
      <dsp:txXfrm>
        <a:off x="742482" y="14927"/>
        <a:ext cx="2710926" cy="298546"/>
      </dsp:txXfrm>
    </dsp:sp>
    <dsp:sp modelId="{127A9BA0-10E9-40E0-98AE-85E41F8C8ADD}">
      <dsp:nvSpPr>
        <dsp:cNvPr id="0" name=""/>
        <dsp:cNvSpPr/>
      </dsp:nvSpPr>
      <dsp:spPr>
        <a:xfrm>
          <a:off x="690681" y="313473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CE909-B458-4FFF-A6CC-6DE58D7255EE}">
      <dsp:nvSpPr>
        <dsp:cNvPr id="0" name=""/>
        <dsp:cNvSpPr/>
      </dsp:nvSpPr>
      <dsp:spPr>
        <a:xfrm>
          <a:off x="742482" y="328401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WinRT</a:t>
          </a:r>
        </a:p>
      </dsp:txBody>
      <dsp:txXfrm>
        <a:off x="742482" y="328401"/>
        <a:ext cx="2710926" cy="298546"/>
      </dsp:txXfrm>
    </dsp:sp>
    <dsp:sp modelId="{84413A36-E9E8-4816-98D8-20D9F425C7F5}">
      <dsp:nvSpPr>
        <dsp:cNvPr id="0" name=""/>
        <dsp:cNvSpPr/>
      </dsp:nvSpPr>
      <dsp:spPr>
        <a:xfrm>
          <a:off x="690681" y="626947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05718-96DB-4E21-A198-0FD9E2D4F5B0}">
      <dsp:nvSpPr>
        <dsp:cNvPr id="0" name=""/>
        <dsp:cNvSpPr/>
      </dsp:nvSpPr>
      <dsp:spPr>
        <a:xfrm>
          <a:off x="742482" y="641875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Xamarin.Android</a:t>
          </a:r>
          <a:endParaRPr lang="en-US" sz="1300" kern="1200" dirty="0"/>
        </a:p>
      </dsp:txBody>
      <dsp:txXfrm>
        <a:off x="742482" y="641875"/>
        <a:ext cx="2710926" cy="298546"/>
      </dsp:txXfrm>
    </dsp:sp>
    <dsp:sp modelId="{94053E3C-DAE7-4DB1-A450-D5569FDA8E31}">
      <dsp:nvSpPr>
        <dsp:cNvPr id="0" name=""/>
        <dsp:cNvSpPr/>
      </dsp:nvSpPr>
      <dsp:spPr>
        <a:xfrm>
          <a:off x="690681" y="940421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FBE56-50FA-48F2-BA1E-98D8CC489E63}">
      <dsp:nvSpPr>
        <dsp:cNvPr id="0" name=""/>
        <dsp:cNvSpPr/>
      </dsp:nvSpPr>
      <dsp:spPr>
        <a:xfrm>
          <a:off x="742482" y="955348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Xamarin.iOS</a:t>
          </a:r>
          <a:endParaRPr lang="en-US" sz="1300" kern="1200" dirty="0"/>
        </a:p>
      </dsp:txBody>
      <dsp:txXfrm>
        <a:off x="742482" y="955348"/>
        <a:ext cx="2710926" cy="298546"/>
      </dsp:txXfrm>
    </dsp:sp>
    <dsp:sp modelId="{E648A8BD-7AC0-4729-9F4C-A5F8A941D4D0}">
      <dsp:nvSpPr>
        <dsp:cNvPr id="0" name=""/>
        <dsp:cNvSpPr/>
      </dsp:nvSpPr>
      <dsp:spPr>
        <a:xfrm>
          <a:off x="690681" y="1253895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EDE91-574A-4762-8718-9F693C943CDD}">
      <dsp:nvSpPr>
        <dsp:cNvPr id="0" name=""/>
        <dsp:cNvSpPr/>
      </dsp:nvSpPr>
      <dsp:spPr>
        <a:xfrm>
          <a:off x="742482" y="1268822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Xamarin.UWP</a:t>
          </a:r>
          <a:endParaRPr lang="en-US" sz="1300" kern="1200" dirty="0"/>
        </a:p>
      </dsp:txBody>
      <dsp:txXfrm>
        <a:off x="742482" y="1268822"/>
        <a:ext cx="2710926" cy="298546"/>
      </dsp:txXfrm>
    </dsp:sp>
    <dsp:sp modelId="{27CD6450-39FB-4A4E-97A6-A17E457127E5}">
      <dsp:nvSpPr>
        <dsp:cNvPr id="0" name=""/>
        <dsp:cNvSpPr/>
      </dsp:nvSpPr>
      <dsp:spPr>
        <a:xfrm>
          <a:off x="690681" y="1567369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1F700-7E61-4620-B05F-1D6144C567E9}">
      <dsp:nvSpPr>
        <dsp:cNvPr id="0" name=""/>
        <dsp:cNvSpPr/>
      </dsp:nvSpPr>
      <dsp:spPr>
        <a:xfrm>
          <a:off x="742482" y="1582296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Xamarin.Mac</a:t>
          </a:r>
          <a:endParaRPr lang="en-US" sz="1300" kern="1200" dirty="0"/>
        </a:p>
      </dsp:txBody>
      <dsp:txXfrm>
        <a:off x="742482" y="1582296"/>
        <a:ext cx="2710926" cy="298546"/>
      </dsp:txXfrm>
    </dsp:sp>
    <dsp:sp modelId="{3BD043F4-F71B-4EC8-921A-9E04BC27F1AD}">
      <dsp:nvSpPr>
        <dsp:cNvPr id="0" name=""/>
        <dsp:cNvSpPr/>
      </dsp:nvSpPr>
      <dsp:spPr>
        <a:xfrm>
          <a:off x="690681" y="1880843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01EF0-5A7C-43E2-BAFE-25EFA653D9A9}">
      <dsp:nvSpPr>
        <dsp:cNvPr id="0" name=""/>
        <dsp:cNvSpPr/>
      </dsp:nvSpPr>
      <dsp:spPr>
        <a:xfrm>
          <a:off x="742482" y="1895770"/>
          <a:ext cx="2710926" cy="298546"/>
        </a:xfrm>
        <a:prstGeom prst="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chemeClr val="bg1"/>
              </a:solidFill>
            </a:rPr>
            <a:t>DotNetCore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742482" y="1895770"/>
        <a:ext cx="2710926" cy="298546"/>
      </dsp:txXfrm>
    </dsp:sp>
    <dsp:sp modelId="{96E679EB-13A2-49C8-A5D0-C5363B8380C6}">
      <dsp:nvSpPr>
        <dsp:cNvPr id="0" name=""/>
        <dsp:cNvSpPr/>
      </dsp:nvSpPr>
      <dsp:spPr>
        <a:xfrm>
          <a:off x="690681" y="2194317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AA44A-544F-44EF-B2CB-C51D10CCB925}">
      <dsp:nvSpPr>
        <dsp:cNvPr id="0" name=""/>
        <dsp:cNvSpPr/>
      </dsp:nvSpPr>
      <dsp:spPr>
        <a:xfrm>
          <a:off x="0" y="0"/>
          <a:ext cx="3594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DDA74-DE9B-4899-83BC-1F0ECD842493}">
      <dsp:nvSpPr>
        <dsp:cNvPr id="0" name=""/>
        <dsp:cNvSpPr/>
      </dsp:nvSpPr>
      <dsp:spPr>
        <a:xfrm>
          <a:off x="0" y="0"/>
          <a:ext cx="718948" cy="123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UI Technology</a:t>
          </a:r>
        </a:p>
      </dsp:txBody>
      <dsp:txXfrm>
        <a:off x="0" y="0"/>
        <a:ext cx="718948" cy="1237618"/>
      </dsp:txXfrm>
    </dsp:sp>
    <dsp:sp modelId="{40004641-4150-4A31-88DC-1EFD33EB95BB}">
      <dsp:nvSpPr>
        <dsp:cNvPr id="0" name=""/>
        <dsp:cNvSpPr/>
      </dsp:nvSpPr>
      <dsp:spPr>
        <a:xfrm>
          <a:off x="772869" y="14548"/>
          <a:ext cx="2821871" cy="29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WPF</a:t>
          </a:r>
        </a:p>
      </dsp:txBody>
      <dsp:txXfrm>
        <a:off x="772869" y="14548"/>
        <a:ext cx="2821871" cy="290973"/>
      </dsp:txXfrm>
    </dsp:sp>
    <dsp:sp modelId="{DE947B33-5DA8-48B0-8B16-84FA3063BDC4}">
      <dsp:nvSpPr>
        <dsp:cNvPr id="0" name=""/>
        <dsp:cNvSpPr/>
      </dsp:nvSpPr>
      <dsp:spPr>
        <a:xfrm>
          <a:off x="718948" y="305521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EA0FD-056B-41A4-8167-50AAD665F580}">
      <dsp:nvSpPr>
        <dsp:cNvPr id="0" name=""/>
        <dsp:cNvSpPr/>
      </dsp:nvSpPr>
      <dsp:spPr>
        <a:xfrm>
          <a:off x="772869" y="320070"/>
          <a:ext cx="2821871" cy="29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UWP</a:t>
          </a:r>
        </a:p>
      </dsp:txBody>
      <dsp:txXfrm>
        <a:off x="772869" y="320070"/>
        <a:ext cx="2821871" cy="290973"/>
      </dsp:txXfrm>
    </dsp:sp>
    <dsp:sp modelId="{52950399-807A-475C-80C6-910BE1534CC5}">
      <dsp:nvSpPr>
        <dsp:cNvPr id="0" name=""/>
        <dsp:cNvSpPr/>
      </dsp:nvSpPr>
      <dsp:spPr>
        <a:xfrm>
          <a:off x="718948" y="611043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444D7-3B1C-4636-BB4B-A4BB760F346F}">
      <dsp:nvSpPr>
        <dsp:cNvPr id="0" name=""/>
        <dsp:cNvSpPr/>
      </dsp:nvSpPr>
      <dsp:spPr>
        <a:xfrm>
          <a:off x="772869" y="625592"/>
          <a:ext cx="2821871" cy="29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XamarinForms</a:t>
          </a:r>
          <a:endParaRPr lang="en-US" sz="1300" kern="1200" dirty="0"/>
        </a:p>
      </dsp:txBody>
      <dsp:txXfrm>
        <a:off x="772869" y="625592"/>
        <a:ext cx="2821871" cy="290973"/>
      </dsp:txXfrm>
    </dsp:sp>
    <dsp:sp modelId="{56FEE678-BCE7-4A0D-A69C-EE1962232963}">
      <dsp:nvSpPr>
        <dsp:cNvPr id="0" name=""/>
        <dsp:cNvSpPr/>
      </dsp:nvSpPr>
      <dsp:spPr>
        <a:xfrm>
          <a:off x="718948" y="916565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AE7D2-E5B9-4DC0-9AD8-670F5F933822}">
      <dsp:nvSpPr>
        <dsp:cNvPr id="0" name=""/>
        <dsp:cNvSpPr/>
      </dsp:nvSpPr>
      <dsp:spPr>
        <a:xfrm>
          <a:off x="772869" y="931114"/>
          <a:ext cx="2821871" cy="290973"/>
        </a:xfrm>
        <a:prstGeom prst="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HTML</a:t>
          </a:r>
        </a:p>
      </dsp:txBody>
      <dsp:txXfrm>
        <a:off x="772869" y="931114"/>
        <a:ext cx="2821871" cy="290973"/>
      </dsp:txXfrm>
    </dsp:sp>
    <dsp:sp modelId="{F4866B75-A2D4-4028-9EC5-ACE55EE49182}">
      <dsp:nvSpPr>
        <dsp:cNvPr id="0" name=""/>
        <dsp:cNvSpPr/>
      </dsp:nvSpPr>
      <dsp:spPr>
        <a:xfrm>
          <a:off x="718948" y="1222087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D56FD-C0AF-4632-BC8A-9E81BC237DF5}">
      <dsp:nvSpPr>
        <dsp:cNvPr id="0" name=""/>
        <dsp:cNvSpPr/>
      </dsp:nvSpPr>
      <dsp:spPr>
        <a:xfrm>
          <a:off x="0" y="0"/>
          <a:ext cx="30137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F5FEB-8695-4CE1-A03D-4EB3B6856E52}">
      <dsp:nvSpPr>
        <dsp:cNvPr id="0" name=""/>
        <dsp:cNvSpPr/>
      </dsp:nvSpPr>
      <dsp:spPr>
        <a:xfrm>
          <a:off x="0" y="0"/>
          <a:ext cx="602747" cy="1947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Operating System</a:t>
          </a:r>
        </a:p>
      </dsp:txBody>
      <dsp:txXfrm>
        <a:off x="0" y="0"/>
        <a:ext cx="602747" cy="1947886"/>
      </dsp:txXfrm>
    </dsp:sp>
    <dsp:sp modelId="{6A7DFF26-19B2-4BCF-8571-9E78123FB769}">
      <dsp:nvSpPr>
        <dsp:cNvPr id="0" name=""/>
        <dsp:cNvSpPr/>
      </dsp:nvSpPr>
      <dsp:spPr>
        <a:xfrm>
          <a:off x="647953" y="18356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Windows</a:t>
          </a:r>
        </a:p>
      </dsp:txBody>
      <dsp:txXfrm>
        <a:off x="647953" y="18356"/>
        <a:ext cx="2365785" cy="367130"/>
      </dsp:txXfrm>
    </dsp:sp>
    <dsp:sp modelId="{066C4B20-5C37-47B1-B164-95A67321BDE9}">
      <dsp:nvSpPr>
        <dsp:cNvPr id="0" name=""/>
        <dsp:cNvSpPr/>
      </dsp:nvSpPr>
      <dsp:spPr>
        <a:xfrm>
          <a:off x="602747" y="385487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2E23C-BD85-4EC0-B9A9-E82340D55F5A}">
      <dsp:nvSpPr>
        <dsp:cNvPr id="0" name=""/>
        <dsp:cNvSpPr/>
      </dsp:nvSpPr>
      <dsp:spPr>
        <a:xfrm>
          <a:off x="647953" y="403843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Android</a:t>
          </a:r>
        </a:p>
      </dsp:txBody>
      <dsp:txXfrm>
        <a:off x="647953" y="403843"/>
        <a:ext cx="2365785" cy="367130"/>
      </dsp:txXfrm>
    </dsp:sp>
    <dsp:sp modelId="{5060EF60-C933-49B5-AD63-A2E40AEFA8B7}">
      <dsp:nvSpPr>
        <dsp:cNvPr id="0" name=""/>
        <dsp:cNvSpPr/>
      </dsp:nvSpPr>
      <dsp:spPr>
        <a:xfrm>
          <a:off x="602747" y="770974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F16A9-B75B-4B43-86C2-34F2B1A73922}">
      <dsp:nvSpPr>
        <dsp:cNvPr id="0" name=""/>
        <dsp:cNvSpPr/>
      </dsp:nvSpPr>
      <dsp:spPr>
        <a:xfrm>
          <a:off x="647953" y="789331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iOS</a:t>
          </a:r>
        </a:p>
      </dsp:txBody>
      <dsp:txXfrm>
        <a:off x="647953" y="789331"/>
        <a:ext cx="2365785" cy="367130"/>
      </dsp:txXfrm>
    </dsp:sp>
    <dsp:sp modelId="{2B921289-DD89-4D3F-882A-93A17A7E2F08}">
      <dsp:nvSpPr>
        <dsp:cNvPr id="0" name=""/>
        <dsp:cNvSpPr/>
      </dsp:nvSpPr>
      <dsp:spPr>
        <a:xfrm>
          <a:off x="602747" y="1156462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B3979-4732-4DD9-B4CF-82A7E1FF687B}">
      <dsp:nvSpPr>
        <dsp:cNvPr id="0" name=""/>
        <dsp:cNvSpPr/>
      </dsp:nvSpPr>
      <dsp:spPr>
        <a:xfrm>
          <a:off x="647953" y="1174818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MacOS</a:t>
          </a:r>
        </a:p>
      </dsp:txBody>
      <dsp:txXfrm>
        <a:off x="647953" y="1174818"/>
        <a:ext cx="2365785" cy="367130"/>
      </dsp:txXfrm>
    </dsp:sp>
    <dsp:sp modelId="{52694D52-4951-44EA-B252-96B411465A18}">
      <dsp:nvSpPr>
        <dsp:cNvPr id="0" name=""/>
        <dsp:cNvSpPr/>
      </dsp:nvSpPr>
      <dsp:spPr>
        <a:xfrm>
          <a:off x="602747" y="1541949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D7871-9800-41C2-9C5E-0BF7D9D66563}">
      <dsp:nvSpPr>
        <dsp:cNvPr id="0" name=""/>
        <dsp:cNvSpPr/>
      </dsp:nvSpPr>
      <dsp:spPr>
        <a:xfrm>
          <a:off x="647953" y="1560306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Linux</a:t>
          </a:r>
        </a:p>
      </dsp:txBody>
      <dsp:txXfrm>
        <a:off x="647953" y="1560306"/>
        <a:ext cx="2365785" cy="367130"/>
      </dsp:txXfrm>
    </dsp:sp>
    <dsp:sp modelId="{A178A83F-FA01-44E9-8BBE-6A54456CBC2D}">
      <dsp:nvSpPr>
        <dsp:cNvPr id="0" name=""/>
        <dsp:cNvSpPr/>
      </dsp:nvSpPr>
      <dsp:spPr>
        <a:xfrm>
          <a:off x="602747" y="1927437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3CBB4-401C-4E28-8851-446C02EDF1B9}">
      <dsp:nvSpPr>
        <dsp:cNvPr id="0" name=""/>
        <dsp:cNvSpPr/>
      </dsp:nvSpPr>
      <dsp:spPr>
        <a:xfrm>
          <a:off x="0" y="0"/>
          <a:ext cx="34534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22B4A-8F9B-439C-8A2C-963DC05E61A1}">
      <dsp:nvSpPr>
        <dsp:cNvPr id="0" name=""/>
        <dsp:cNvSpPr/>
      </dsp:nvSpPr>
      <dsp:spPr>
        <a:xfrm>
          <a:off x="0" y="0"/>
          <a:ext cx="690681" cy="221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Runtime</a:t>
          </a:r>
        </a:p>
      </dsp:txBody>
      <dsp:txXfrm>
        <a:off x="0" y="0"/>
        <a:ext cx="690681" cy="2211296"/>
      </dsp:txXfrm>
    </dsp:sp>
    <dsp:sp modelId="{396E06ED-ECF6-4D2E-B8F0-48F3BCB75465}">
      <dsp:nvSpPr>
        <dsp:cNvPr id="0" name=""/>
        <dsp:cNvSpPr/>
      </dsp:nvSpPr>
      <dsp:spPr>
        <a:xfrm>
          <a:off x="742482" y="14927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.NET</a:t>
          </a:r>
        </a:p>
      </dsp:txBody>
      <dsp:txXfrm>
        <a:off x="742482" y="14927"/>
        <a:ext cx="2710926" cy="298546"/>
      </dsp:txXfrm>
    </dsp:sp>
    <dsp:sp modelId="{127A9BA0-10E9-40E0-98AE-85E41F8C8ADD}">
      <dsp:nvSpPr>
        <dsp:cNvPr id="0" name=""/>
        <dsp:cNvSpPr/>
      </dsp:nvSpPr>
      <dsp:spPr>
        <a:xfrm>
          <a:off x="690681" y="313473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CE909-B458-4FFF-A6CC-6DE58D7255EE}">
      <dsp:nvSpPr>
        <dsp:cNvPr id="0" name=""/>
        <dsp:cNvSpPr/>
      </dsp:nvSpPr>
      <dsp:spPr>
        <a:xfrm>
          <a:off x="742482" y="328401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WinRT</a:t>
          </a:r>
        </a:p>
      </dsp:txBody>
      <dsp:txXfrm>
        <a:off x="742482" y="328401"/>
        <a:ext cx="2710926" cy="298546"/>
      </dsp:txXfrm>
    </dsp:sp>
    <dsp:sp modelId="{84413A36-E9E8-4816-98D8-20D9F425C7F5}">
      <dsp:nvSpPr>
        <dsp:cNvPr id="0" name=""/>
        <dsp:cNvSpPr/>
      </dsp:nvSpPr>
      <dsp:spPr>
        <a:xfrm>
          <a:off x="690681" y="626947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05718-96DB-4E21-A198-0FD9E2D4F5B0}">
      <dsp:nvSpPr>
        <dsp:cNvPr id="0" name=""/>
        <dsp:cNvSpPr/>
      </dsp:nvSpPr>
      <dsp:spPr>
        <a:xfrm>
          <a:off x="742482" y="641875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Xamarin.Android</a:t>
          </a:r>
          <a:endParaRPr lang="en-US" sz="1300" kern="1200" dirty="0"/>
        </a:p>
      </dsp:txBody>
      <dsp:txXfrm>
        <a:off x="742482" y="641875"/>
        <a:ext cx="2710926" cy="298546"/>
      </dsp:txXfrm>
    </dsp:sp>
    <dsp:sp modelId="{94053E3C-DAE7-4DB1-A450-D5569FDA8E31}">
      <dsp:nvSpPr>
        <dsp:cNvPr id="0" name=""/>
        <dsp:cNvSpPr/>
      </dsp:nvSpPr>
      <dsp:spPr>
        <a:xfrm>
          <a:off x="690681" y="940421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FBE56-50FA-48F2-BA1E-98D8CC489E63}">
      <dsp:nvSpPr>
        <dsp:cNvPr id="0" name=""/>
        <dsp:cNvSpPr/>
      </dsp:nvSpPr>
      <dsp:spPr>
        <a:xfrm>
          <a:off x="742482" y="955348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Xamarin.iOS</a:t>
          </a:r>
          <a:endParaRPr lang="en-US" sz="1300" kern="1200" dirty="0"/>
        </a:p>
      </dsp:txBody>
      <dsp:txXfrm>
        <a:off x="742482" y="955348"/>
        <a:ext cx="2710926" cy="298546"/>
      </dsp:txXfrm>
    </dsp:sp>
    <dsp:sp modelId="{E648A8BD-7AC0-4729-9F4C-A5F8A941D4D0}">
      <dsp:nvSpPr>
        <dsp:cNvPr id="0" name=""/>
        <dsp:cNvSpPr/>
      </dsp:nvSpPr>
      <dsp:spPr>
        <a:xfrm>
          <a:off x="690681" y="1253895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EDE91-574A-4762-8718-9F693C943CDD}">
      <dsp:nvSpPr>
        <dsp:cNvPr id="0" name=""/>
        <dsp:cNvSpPr/>
      </dsp:nvSpPr>
      <dsp:spPr>
        <a:xfrm>
          <a:off x="742482" y="1268822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Xamarin.UWP</a:t>
          </a:r>
          <a:endParaRPr lang="en-US" sz="1300" kern="1200" dirty="0"/>
        </a:p>
      </dsp:txBody>
      <dsp:txXfrm>
        <a:off x="742482" y="1268822"/>
        <a:ext cx="2710926" cy="298546"/>
      </dsp:txXfrm>
    </dsp:sp>
    <dsp:sp modelId="{27CD6450-39FB-4A4E-97A6-A17E457127E5}">
      <dsp:nvSpPr>
        <dsp:cNvPr id="0" name=""/>
        <dsp:cNvSpPr/>
      </dsp:nvSpPr>
      <dsp:spPr>
        <a:xfrm>
          <a:off x="690681" y="1567369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1F700-7E61-4620-B05F-1D6144C567E9}">
      <dsp:nvSpPr>
        <dsp:cNvPr id="0" name=""/>
        <dsp:cNvSpPr/>
      </dsp:nvSpPr>
      <dsp:spPr>
        <a:xfrm>
          <a:off x="742482" y="1582296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Xamarin.Mac</a:t>
          </a:r>
          <a:endParaRPr lang="en-US" sz="1300" kern="1200" dirty="0"/>
        </a:p>
      </dsp:txBody>
      <dsp:txXfrm>
        <a:off x="742482" y="1582296"/>
        <a:ext cx="2710926" cy="298546"/>
      </dsp:txXfrm>
    </dsp:sp>
    <dsp:sp modelId="{3BD043F4-F71B-4EC8-921A-9E04BC27F1AD}">
      <dsp:nvSpPr>
        <dsp:cNvPr id="0" name=""/>
        <dsp:cNvSpPr/>
      </dsp:nvSpPr>
      <dsp:spPr>
        <a:xfrm>
          <a:off x="690681" y="1880843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01EF0-5A7C-43E2-BAFE-25EFA653D9A9}">
      <dsp:nvSpPr>
        <dsp:cNvPr id="0" name=""/>
        <dsp:cNvSpPr/>
      </dsp:nvSpPr>
      <dsp:spPr>
        <a:xfrm>
          <a:off x="742482" y="1895770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DotNetCore</a:t>
          </a:r>
          <a:endParaRPr lang="en-US" sz="1300" kern="1200" dirty="0"/>
        </a:p>
      </dsp:txBody>
      <dsp:txXfrm>
        <a:off x="742482" y="1895770"/>
        <a:ext cx="2710926" cy="298546"/>
      </dsp:txXfrm>
    </dsp:sp>
    <dsp:sp modelId="{96E679EB-13A2-49C8-A5D0-C5363B8380C6}">
      <dsp:nvSpPr>
        <dsp:cNvPr id="0" name=""/>
        <dsp:cNvSpPr/>
      </dsp:nvSpPr>
      <dsp:spPr>
        <a:xfrm>
          <a:off x="690681" y="2194317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AA44A-544F-44EF-B2CB-C51D10CCB925}">
      <dsp:nvSpPr>
        <dsp:cNvPr id="0" name=""/>
        <dsp:cNvSpPr/>
      </dsp:nvSpPr>
      <dsp:spPr>
        <a:xfrm>
          <a:off x="0" y="0"/>
          <a:ext cx="3594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DDA74-DE9B-4899-83BC-1F0ECD842493}">
      <dsp:nvSpPr>
        <dsp:cNvPr id="0" name=""/>
        <dsp:cNvSpPr/>
      </dsp:nvSpPr>
      <dsp:spPr>
        <a:xfrm>
          <a:off x="0" y="0"/>
          <a:ext cx="718948" cy="123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UI Technology</a:t>
          </a:r>
        </a:p>
      </dsp:txBody>
      <dsp:txXfrm>
        <a:off x="0" y="0"/>
        <a:ext cx="718948" cy="1237618"/>
      </dsp:txXfrm>
    </dsp:sp>
    <dsp:sp modelId="{40004641-4150-4A31-88DC-1EFD33EB95BB}">
      <dsp:nvSpPr>
        <dsp:cNvPr id="0" name=""/>
        <dsp:cNvSpPr/>
      </dsp:nvSpPr>
      <dsp:spPr>
        <a:xfrm>
          <a:off x="772869" y="14548"/>
          <a:ext cx="2821871" cy="29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WPF</a:t>
          </a:r>
        </a:p>
      </dsp:txBody>
      <dsp:txXfrm>
        <a:off x="772869" y="14548"/>
        <a:ext cx="2821871" cy="290973"/>
      </dsp:txXfrm>
    </dsp:sp>
    <dsp:sp modelId="{DE947B33-5DA8-48B0-8B16-84FA3063BDC4}">
      <dsp:nvSpPr>
        <dsp:cNvPr id="0" name=""/>
        <dsp:cNvSpPr/>
      </dsp:nvSpPr>
      <dsp:spPr>
        <a:xfrm>
          <a:off x="718948" y="305521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EA0FD-056B-41A4-8167-50AAD665F580}">
      <dsp:nvSpPr>
        <dsp:cNvPr id="0" name=""/>
        <dsp:cNvSpPr/>
      </dsp:nvSpPr>
      <dsp:spPr>
        <a:xfrm>
          <a:off x="772869" y="320070"/>
          <a:ext cx="2821871" cy="29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UWP</a:t>
          </a:r>
        </a:p>
      </dsp:txBody>
      <dsp:txXfrm>
        <a:off x="772869" y="320070"/>
        <a:ext cx="2821871" cy="290973"/>
      </dsp:txXfrm>
    </dsp:sp>
    <dsp:sp modelId="{52950399-807A-475C-80C6-910BE1534CC5}">
      <dsp:nvSpPr>
        <dsp:cNvPr id="0" name=""/>
        <dsp:cNvSpPr/>
      </dsp:nvSpPr>
      <dsp:spPr>
        <a:xfrm>
          <a:off x="718948" y="611043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444D7-3B1C-4636-BB4B-A4BB760F346F}">
      <dsp:nvSpPr>
        <dsp:cNvPr id="0" name=""/>
        <dsp:cNvSpPr/>
      </dsp:nvSpPr>
      <dsp:spPr>
        <a:xfrm>
          <a:off x="772869" y="625592"/>
          <a:ext cx="2821871" cy="29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XamarinForms</a:t>
          </a:r>
          <a:endParaRPr lang="en-US" sz="1300" kern="1200" dirty="0"/>
        </a:p>
      </dsp:txBody>
      <dsp:txXfrm>
        <a:off x="772869" y="625592"/>
        <a:ext cx="2821871" cy="290973"/>
      </dsp:txXfrm>
    </dsp:sp>
    <dsp:sp modelId="{56FEE678-BCE7-4A0D-A69C-EE1962232963}">
      <dsp:nvSpPr>
        <dsp:cNvPr id="0" name=""/>
        <dsp:cNvSpPr/>
      </dsp:nvSpPr>
      <dsp:spPr>
        <a:xfrm>
          <a:off x="718948" y="916565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AE7D2-E5B9-4DC0-9AD8-670F5F933822}">
      <dsp:nvSpPr>
        <dsp:cNvPr id="0" name=""/>
        <dsp:cNvSpPr/>
      </dsp:nvSpPr>
      <dsp:spPr>
        <a:xfrm>
          <a:off x="772869" y="931114"/>
          <a:ext cx="2821871" cy="29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HTML</a:t>
          </a:r>
        </a:p>
      </dsp:txBody>
      <dsp:txXfrm>
        <a:off x="772869" y="931114"/>
        <a:ext cx="2821871" cy="290973"/>
      </dsp:txXfrm>
    </dsp:sp>
    <dsp:sp modelId="{F4866B75-A2D4-4028-9EC5-ACE55EE49182}">
      <dsp:nvSpPr>
        <dsp:cNvPr id="0" name=""/>
        <dsp:cNvSpPr/>
      </dsp:nvSpPr>
      <dsp:spPr>
        <a:xfrm>
          <a:off x="718948" y="1222087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D56FD-C0AF-4632-BC8A-9E81BC237DF5}">
      <dsp:nvSpPr>
        <dsp:cNvPr id="0" name=""/>
        <dsp:cNvSpPr/>
      </dsp:nvSpPr>
      <dsp:spPr>
        <a:xfrm>
          <a:off x="0" y="0"/>
          <a:ext cx="30137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F5FEB-8695-4CE1-A03D-4EB3B6856E52}">
      <dsp:nvSpPr>
        <dsp:cNvPr id="0" name=""/>
        <dsp:cNvSpPr/>
      </dsp:nvSpPr>
      <dsp:spPr>
        <a:xfrm>
          <a:off x="0" y="0"/>
          <a:ext cx="602747" cy="1947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Operating System</a:t>
          </a:r>
        </a:p>
      </dsp:txBody>
      <dsp:txXfrm>
        <a:off x="0" y="0"/>
        <a:ext cx="602747" cy="1947886"/>
      </dsp:txXfrm>
    </dsp:sp>
    <dsp:sp modelId="{6A7DFF26-19B2-4BCF-8571-9E78123FB769}">
      <dsp:nvSpPr>
        <dsp:cNvPr id="0" name=""/>
        <dsp:cNvSpPr/>
      </dsp:nvSpPr>
      <dsp:spPr>
        <a:xfrm>
          <a:off x="647953" y="0"/>
          <a:ext cx="2365785" cy="367130"/>
        </a:xfrm>
        <a:prstGeom prst="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Windows</a:t>
          </a:r>
        </a:p>
      </dsp:txBody>
      <dsp:txXfrm>
        <a:off x="647953" y="0"/>
        <a:ext cx="2365785" cy="367130"/>
      </dsp:txXfrm>
    </dsp:sp>
    <dsp:sp modelId="{066C4B20-5C37-47B1-B164-95A67321BDE9}">
      <dsp:nvSpPr>
        <dsp:cNvPr id="0" name=""/>
        <dsp:cNvSpPr/>
      </dsp:nvSpPr>
      <dsp:spPr>
        <a:xfrm>
          <a:off x="602747" y="385487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2E23C-BD85-4EC0-B9A9-E82340D55F5A}">
      <dsp:nvSpPr>
        <dsp:cNvPr id="0" name=""/>
        <dsp:cNvSpPr/>
      </dsp:nvSpPr>
      <dsp:spPr>
        <a:xfrm>
          <a:off x="647953" y="403843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Android</a:t>
          </a:r>
        </a:p>
      </dsp:txBody>
      <dsp:txXfrm>
        <a:off x="647953" y="403843"/>
        <a:ext cx="2365785" cy="367130"/>
      </dsp:txXfrm>
    </dsp:sp>
    <dsp:sp modelId="{5060EF60-C933-49B5-AD63-A2E40AEFA8B7}">
      <dsp:nvSpPr>
        <dsp:cNvPr id="0" name=""/>
        <dsp:cNvSpPr/>
      </dsp:nvSpPr>
      <dsp:spPr>
        <a:xfrm>
          <a:off x="602747" y="770974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F16A9-B75B-4B43-86C2-34F2B1A73922}">
      <dsp:nvSpPr>
        <dsp:cNvPr id="0" name=""/>
        <dsp:cNvSpPr/>
      </dsp:nvSpPr>
      <dsp:spPr>
        <a:xfrm>
          <a:off x="647953" y="789331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iOS</a:t>
          </a:r>
        </a:p>
      </dsp:txBody>
      <dsp:txXfrm>
        <a:off x="647953" y="789331"/>
        <a:ext cx="2365785" cy="367130"/>
      </dsp:txXfrm>
    </dsp:sp>
    <dsp:sp modelId="{2B921289-DD89-4D3F-882A-93A17A7E2F08}">
      <dsp:nvSpPr>
        <dsp:cNvPr id="0" name=""/>
        <dsp:cNvSpPr/>
      </dsp:nvSpPr>
      <dsp:spPr>
        <a:xfrm>
          <a:off x="602747" y="1156462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B3979-4732-4DD9-B4CF-82A7E1FF687B}">
      <dsp:nvSpPr>
        <dsp:cNvPr id="0" name=""/>
        <dsp:cNvSpPr/>
      </dsp:nvSpPr>
      <dsp:spPr>
        <a:xfrm>
          <a:off x="647953" y="1174818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MacOS</a:t>
          </a:r>
        </a:p>
      </dsp:txBody>
      <dsp:txXfrm>
        <a:off x="647953" y="1174818"/>
        <a:ext cx="2365785" cy="367130"/>
      </dsp:txXfrm>
    </dsp:sp>
    <dsp:sp modelId="{52694D52-4951-44EA-B252-96B411465A18}">
      <dsp:nvSpPr>
        <dsp:cNvPr id="0" name=""/>
        <dsp:cNvSpPr/>
      </dsp:nvSpPr>
      <dsp:spPr>
        <a:xfrm>
          <a:off x="602747" y="1541949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D7871-9800-41C2-9C5E-0BF7D9D66563}">
      <dsp:nvSpPr>
        <dsp:cNvPr id="0" name=""/>
        <dsp:cNvSpPr/>
      </dsp:nvSpPr>
      <dsp:spPr>
        <a:xfrm>
          <a:off x="647953" y="1560306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Linux</a:t>
          </a:r>
        </a:p>
      </dsp:txBody>
      <dsp:txXfrm>
        <a:off x="647953" y="1560306"/>
        <a:ext cx="2365785" cy="367130"/>
      </dsp:txXfrm>
    </dsp:sp>
    <dsp:sp modelId="{A178A83F-FA01-44E9-8BBE-6A54456CBC2D}">
      <dsp:nvSpPr>
        <dsp:cNvPr id="0" name=""/>
        <dsp:cNvSpPr/>
      </dsp:nvSpPr>
      <dsp:spPr>
        <a:xfrm>
          <a:off x="602747" y="1927437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3CBB4-401C-4E28-8851-446C02EDF1B9}">
      <dsp:nvSpPr>
        <dsp:cNvPr id="0" name=""/>
        <dsp:cNvSpPr/>
      </dsp:nvSpPr>
      <dsp:spPr>
        <a:xfrm>
          <a:off x="0" y="0"/>
          <a:ext cx="34534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22B4A-8F9B-439C-8A2C-963DC05E61A1}">
      <dsp:nvSpPr>
        <dsp:cNvPr id="0" name=""/>
        <dsp:cNvSpPr/>
      </dsp:nvSpPr>
      <dsp:spPr>
        <a:xfrm>
          <a:off x="0" y="0"/>
          <a:ext cx="690681" cy="221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Runtime</a:t>
          </a:r>
        </a:p>
      </dsp:txBody>
      <dsp:txXfrm>
        <a:off x="0" y="0"/>
        <a:ext cx="690681" cy="2211296"/>
      </dsp:txXfrm>
    </dsp:sp>
    <dsp:sp modelId="{396E06ED-ECF6-4D2E-B8F0-48F3BCB75465}">
      <dsp:nvSpPr>
        <dsp:cNvPr id="0" name=""/>
        <dsp:cNvSpPr/>
      </dsp:nvSpPr>
      <dsp:spPr>
        <a:xfrm>
          <a:off x="742482" y="14927"/>
          <a:ext cx="2710926" cy="298546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.NET</a:t>
          </a:r>
        </a:p>
      </dsp:txBody>
      <dsp:txXfrm>
        <a:off x="742482" y="14927"/>
        <a:ext cx="2710926" cy="298546"/>
      </dsp:txXfrm>
    </dsp:sp>
    <dsp:sp modelId="{127A9BA0-10E9-40E0-98AE-85E41F8C8ADD}">
      <dsp:nvSpPr>
        <dsp:cNvPr id="0" name=""/>
        <dsp:cNvSpPr/>
      </dsp:nvSpPr>
      <dsp:spPr>
        <a:xfrm>
          <a:off x="690681" y="313473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CE909-B458-4FFF-A6CC-6DE58D7255EE}">
      <dsp:nvSpPr>
        <dsp:cNvPr id="0" name=""/>
        <dsp:cNvSpPr/>
      </dsp:nvSpPr>
      <dsp:spPr>
        <a:xfrm>
          <a:off x="742482" y="328401"/>
          <a:ext cx="2710926" cy="298546"/>
        </a:xfrm>
        <a:prstGeom prst="rect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WinRT</a:t>
          </a:r>
        </a:p>
      </dsp:txBody>
      <dsp:txXfrm>
        <a:off x="742482" y="328401"/>
        <a:ext cx="2710926" cy="298546"/>
      </dsp:txXfrm>
    </dsp:sp>
    <dsp:sp modelId="{84413A36-E9E8-4816-98D8-20D9F425C7F5}">
      <dsp:nvSpPr>
        <dsp:cNvPr id="0" name=""/>
        <dsp:cNvSpPr/>
      </dsp:nvSpPr>
      <dsp:spPr>
        <a:xfrm>
          <a:off x="690681" y="626947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05718-96DB-4E21-A198-0FD9E2D4F5B0}">
      <dsp:nvSpPr>
        <dsp:cNvPr id="0" name=""/>
        <dsp:cNvSpPr/>
      </dsp:nvSpPr>
      <dsp:spPr>
        <a:xfrm>
          <a:off x="742482" y="641875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Xamarin.Android</a:t>
          </a:r>
          <a:endParaRPr lang="en-US" sz="1300" kern="1200" dirty="0"/>
        </a:p>
      </dsp:txBody>
      <dsp:txXfrm>
        <a:off x="742482" y="641875"/>
        <a:ext cx="2710926" cy="298546"/>
      </dsp:txXfrm>
    </dsp:sp>
    <dsp:sp modelId="{94053E3C-DAE7-4DB1-A450-D5569FDA8E31}">
      <dsp:nvSpPr>
        <dsp:cNvPr id="0" name=""/>
        <dsp:cNvSpPr/>
      </dsp:nvSpPr>
      <dsp:spPr>
        <a:xfrm>
          <a:off x="690681" y="940421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FBE56-50FA-48F2-BA1E-98D8CC489E63}">
      <dsp:nvSpPr>
        <dsp:cNvPr id="0" name=""/>
        <dsp:cNvSpPr/>
      </dsp:nvSpPr>
      <dsp:spPr>
        <a:xfrm>
          <a:off x="742482" y="955348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Xamarin.iOS</a:t>
          </a:r>
          <a:endParaRPr lang="en-US" sz="1300" kern="1200" dirty="0"/>
        </a:p>
      </dsp:txBody>
      <dsp:txXfrm>
        <a:off x="742482" y="955348"/>
        <a:ext cx="2710926" cy="298546"/>
      </dsp:txXfrm>
    </dsp:sp>
    <dsp:sp modelId="{E648A8BD-7AC0-4729-9F4C-A5F8A941D4D0}">
      <dsp:nvSpPr>
        <dsp:cNvPr id="0" name=""/>
        <dsp:cNvSpPr/>
      </dsp:nvSpPr>
      <dsp:spPr>
        <a:xfrm>
          <a:off x="690681" y="1253895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EDE91-574A-4762-8718-9F693C943CDD}">
      <dsp:nvSpPr>
        <dsp:cNvPr id="0" name=""/>
        <dsp:cNvSpPr/>
      </dsp:nvSpPr>
      <dsp:spPr>
        <a:xfrm>
          <a:off x="742482" y="1268822"/>
          <a:ext cx="2710926" cy="298546"/>
        </a:xfrm>
        <a:prstGeom prst="rect">
          <a:avLst/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Xamarin.UWP</a:t>
          </a:r>
          <a:endParaRPr lang="en-US" sz="1300" kern="1200" dirty="0"/>
        </a:p>
      </dsp:txBody>
      <dsp:txXfrm>
        <a:off x="742482" y="1268822"/>
        <a:ext cx="2710926" cy="298546"/>
      </dsp:txXfrm>
    </dsp:sp>
    <dsp:sp modelId="{27CD6450-39FB-4A4E-97A6-A17E457127E5}">
      <dsp:nvSpPr>
        <dsp:cNvPr id="0" name=""/>
        <dsp:cNvSpPr/>
      </dsp:nvSpPr>
      <dsp:spPr>
        <a:xfrm>
          <a:off x="690681" y="1567369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1F700-7E61-4620-B05F-1D6144C567E9}">
      <dsp:nvSpPr>
        <dsp:cNvPr id="0" name=""/>
        <dsp:cNvSpPr/>
      </dsp:nvSpPr>
      <dsp:spPr>
        <a:xfrm>
          <a:off x="742482" y="1582296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Xamarin.Mac</a:t>
          </a:r>
          <a:endParaRPr lang="en-US" sz="1300" kern="1200" dirty="0"/>
        </a:p>
      </dsp:txBody>
      <dsp:txXfrm>
        <a:off x="742482" y="1582296"/>
        <a:ext cx="2710926" cy="298546"/>
      </dsp:txXfrm>
    </dsp:sp>
    <dsp:sp modelId="{3BD043F4-F71B-4EC8-921A-9E04BC27F1AD}">
      <dsp:nvSpPr>
        <dsp:cNvPr id="0" name=""/>
        <dsp:cNvSpPr/>
      </dsp:nvSpPr>
      <dsp:spPr>
        <a:xfrm>
          <a:off x="690681" y="1880843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01EF0-5A7C-43E2-BAFE-25EFA653D9A9}">
      <dsp:nvSpPr>
        <dsp:cNvPr id="0" name=""/>
        <dsp:cNvSpPr/>
      </dsp:nvSpPr>
      <dsp:spPr>
        <a:xfrm>
          <a:off x="742482" y="1895770"/>
          <a:ext cx="2710926" cy="298546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DotNetCore</a:t>
          </a:r>
          <a:endParaRPr lang="en-US" sz="1300" kern="1200" dirty="0"/>
        </a:p>
      </dsp:txBody>
      <dsp:txXfrm>
        <a:off x="742482" y="1895770"/>
        <a:ext cx="2710926" cy="298546"/>
      </dsp:txXfrm>
    </dsp:sp>
    <dsp:sp modelId="{96E679EB-13A2-49C8-A5D0-C5363B8380C6}">
      <dsp:nvSpPr>
        <dsp:cNvPr id="0" name=""/>
        <dsp:cNvSpPr/>
      </dsp:nvSpPr>
      <dsp:spPr>
        <a:xfrm>
          <a:off x="690681" y="2194317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AA44A-544F-44EF-B2CB-C51D10CCB925}">
      <dsp:nvSpPr>
        <dsp:cNvPr id="0" name=""/>
        <dsp:cNvSpPr/>
      </dsp:nvSpPr>
      <dsp:spPr>
        <a:xfrm>
          <a:off x="0" y="0"/>
          <a:ext cx="3594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DDA74-DE9B-4899-83BC-1F0ECD842493}">
      <dsp:nvSpPr>
        <dsp:cNvPr id="0" name=""/>
        <dsp:cNvSpPr/>
      </dsp:nvSpPr>
      <dsp:spPr>
        <a:xfrm>
          <a:off x="0" y="0"/>
          <a:ext cx="718948" cy="123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UI Technology</a:t>
          </a:r>
        </a:p>
      </dsp:txBody>
      <dsp:txXfrm>
        <a:off x="0" y="0"/>
        <a:ext cx="718948" cy="1237618"/>
      </dsp:txXfrm>
    </dsp:sp>
    <dsp:sp modelId="{40004641-4150-4A31-88DC-1EFD33EB95BB}">
      <dsp:nvSpPr>
        <dsp:cNvPr id="0" name=""/>
        <dsp:cNvSpPr/>
      </dsp:nvSpPr>
      <dsp:spPr>
        <a:xfrm>
          <a:off x="772869" y="14548"/>
          <a:ext cx="2821871" cy="290973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WPF</a:t>
          </a:r>
        </a:p>
      </dsp:txBody>
      <dsp:txXfrm>
        <a:off x="772869" y="14548"/>
        <a:ext cx="2821871" cy="290973"/>
      </dsp:txXfrm>
    </dsp:sp>
    <dsp:sp modelId="{DE947B33-5DA8-48B0-8B16-84FA3063BDC4}">
      <dsp:nvSpPr>
        <dsp:cNvPr id="0" name=""/>
        <dsp:cNvSpPr/>
      </dsp:nvSpPr>
      <dsp:spPr>
        <a:xfrm>
          <a:off x="718948" y="305521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EA0FD-056B-41A4-8167-50AAD665F580}">
      <dsp:nvSpPr>
        <dsp:cNvPr id="0" name=""/>
        <dsp:cNvSpPr/>
      </dsp:nvSpPr>
      <dsp:spPr>
        <a:xfrm>
          <a:off x="772869" y="320070"/>
          <a:ext cx="2821871" cy="290973"/>
        </a:xfrm>
        <a:prstGeom prst="rect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UWP</a:t>
          </a:r>
        </a:p>
      </dsp:txBody>
      <dsp:txXfrm>
        <a:off x="772869" y="320070"/>
        <a:ext cx="2821871" cy="290973"/>
      </dsp:txXfrm>
    </dsp:sp>
    <dsp:sp modelId="{52950399-807A-475C-80C6-910BE1534CC5}">
      <dsp:nvSpPr>
        <dsp:cNvPr id="0" name=""/>
        <dsp:cNvSpPr/>
      </dsp:nvSpPr>
      <dsp:spPr>
        <a:xfrm>
          <a:off x="718948" y="611043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444D7-3B1C-4636-BB4B-A4BB760F346F}">
      <dsp:nvSpPr>
        <dsp:cNvPr id="0" name=""/>
        <dsp:cNvSpPr/>
      </dsp:nvSpPr>
      <dsp:spPr>
        <a:xfrm>
          <a:off x="772869" y="625592"/>
          <a:ext cx="2821871" cy="290973"/>
        </a:xfrm>
        <a:prstGeom prst="rect">
          <a:avLst/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XamarinForms</a:t>
          </a:r>
          <a:endParaRPr lang="en-US" sz="1300" kern="1200" dirty="0"/>
        </a:p>
      </dsp:txBody>
      <dsp:txXfrm>
        <a:off x="772869" y="625592"/>
        <a:ext cx="2821871" cy="290973"/>
      </dsp:txXfrm>
    </dsp:sp>
    <dsp:sp modelId="{56FEE678-BCE7-4A0D-A69C-EE1962232963}">
      <dsp:nvSpPr>
        <dsp:cNvPr id="0" name=""/>
        <dsp:cNvSpPr/>
      </dsp:nvSpPr>
      <dsp:spPr>
        <a:xfrm>
          <a:off x="718948" y="916565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AE7D2-E5B9-4DC0-9AD8-670F5F933822}">
      <dsp:nvSpPr>
        <dsp:cNvPr id="0" name=""/>
        <dsp:cNvSpPr/>
      </dsp:nvSpPr>
      <dsp:spPr>
        <a:xfrm>
          <a:off x="772869" y="931114"/>
          <a:ext cx="2821871" cy="290973"/>
        </a:xfrm>
        <a:prstGeom prst="rect">
          <a:avLst/>
        </a:prstGeom>
        <a:solidFill>
          <a:srgbClr val="FF8B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HTML</a:t>
          </a:r>
        </a:p>
      </dsp:txBody>
      <dsp:txXfrm>
        <a:off x="772869" y="931114"/>
        <a:ext cx="2821871" cy="290973"/>
      </dsp:txXfrm>
    </dsp:sp>
    <dsp:sp modelId="{F4866B75-A2D4-4028-9EC5-ACE55EE49182}">
      <dsp:nvSpPr>
        <dsp:cNvPr id="0" name=""/>
        <dsp:cNvSpPr/>
      </dsp:nvSpPr>
      <dsp:spPr>
        <a:xfrm>
          <a:off x="718948" y="1222087"/>
          <a:ext cx="28757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D56FD-C0AF-4632-BC8A-9E81BC237DF5}">
      <dsp:nvSpPr>
        <dsp:cNvPr id="0" name=""/>
        <dsp:cNvSpPr/>
      </dsp:nvSpPr>
      <dsp:spPr>
        <a:xfrm>
          <a:off x="0" y="0"/>
          <a:ext cx="30137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F5FEB-8695-4CE1-A03D-4EB3B6856E52}">
      <dsp:nvSpPr>
        <dsp:cNvPr id="0" name=""/>
        <dsp:cNvSpPr/>
      </dsp:nvSpPr>
      <dsp:spPr>
        <a:xfrm>
          <a:off x="0" y="0"/>
          <a:ext cx="602747" cy="1947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Operating System</a:t>
          </a:r>
        </a:p>
      </dsp:txBody>
      <dsp:txXfrm>
        <a:off x="0" y="0"/>
        <a:ext cx="602747" cy="1947886"/>
      </dsp:txXfrm>
    </dsp:sp>
    <dsp:sp modelId="{6A7DFF26-19B2-4BCF-8571-9E78123FB769}">
      <dsp:nvSpPr>
        <dsp:cNvPr id="0" name=""/>
        <dsp:cNvSpPr/>
      </dsp:nvSpPr>
      <dsp:spPr>
        <a:xfrm>
          <a:off x="647953" y="18356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Windows</a:t>
          </a:r>
        </a:p>
      </dsp:txBody>
      <dsp:txXfrm>
        <a:off x="647953" y="18356"/>
        <a:ext cx="2365785" cy="367130"/>
      </dsp:txXfrm>
    </dsp:sp>
    <dsp:sp modelId="{066C4B20-5C37-47B1-B164-95A67321BDE9}">
      <dsp:nvSpPr>
        <dsp:cNvPr id="0" name=""/>
        <dsp:cNvSpPr/>
      </dsp:nvSpPr>
      <dsp:spPr>
        <a:xfrm>
          <a:off x="602747" y="385487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2E23C-BD85-4EC0-B9A9-E82340D55F5A}">
      <dsp:nvSpPr>
        <dsp:cNvPr id="0" name=""/>
        <dsp:cNvSpPr/>
      </dsp:nvSpPr>
      <dsp:spPr>
        <a:xfrm>
          <a:off x="647953" y="403843"/>
          <a:ext cx="2365785" cy="367130"/>
        </a:xfrm>
        <a:prstGeom prst="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Android</a:t>
          </a:r>
        </a:p>
      </dsp:txBody>
      <dsp:txXfrm>
        <a:off x="647953" y="403843"/>
        <a:ext cx="2365785" cy="367130"/>
      </dsp:txXfrm>
    </dsp:sp>
    <dsp:sp modelId="{5060EF60-C933-49B5-AD63-A2E40AEFA8B7}">
      <dsp:nvSpPr>
        <dsp:cNvPr id="0" name=""/>
        <dsp:cNvSpPr/>
      </dsp:nvSpPr>
      <dsp:spPr>
        <a:xfrm>
          <a:off x="602747" y="770974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F16A9-B75B-4B43-86C2-34F2B1A73922}">
      <dsp:nvSpPr>
        <dsp:cNvPr id="0" name=""/>
        <dsp:cNvSpPr/>
      </dsp:nvSpPr>
      <dsp:spPr>
        <a:xfrm>
          <a:off x="647953" y="789331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iOS</a:t>
          </a:r>
        </a:p>
      </dsp:txBody>
      <dsp:txXfrm>
        <a:off x="647953" y="789331"/>
        <a:ext cx="2365785" cy="367130"/>
      </dsp:txXfrm>
    </dsp:sp>
    <dsp:sp modelId="{2B921289-DD89-4D3F-882A-93A17A7E2F08}">
      <dsp:nvSpPr>
        <dsp:cNvPr id="0" name=""/>
        <dsp:cNvSpPr/>
      </dsp:nvSpPr>
      <dsp:spPr>
        <a:xfrm>
          <a:off x="602747" y="1156462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B3979-4732-4DD9-B4CF-82A7E1FF687B}">
      <dsp:nvSpPr>
        <dsp:cNvPr id="0" name=""/>
        <dsp:cNvSpPr/>
      </dsp:nvSpPr>
      <dsp:spPr>
        <a:xfrm>
          <a:off x="647953" y="1174818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MacOS</a:t>
          </a:r>
        </a:p>
      </dsp:txBody>
      <dsp:txXfrm>
        <a:off x="647953" y="1174818"/>
        <a:ext cx="2365785" cy="367130"/>
      </dsp:txXfrm>
    </dsp:sp>
    <dsp:sp modelId="{52694D52-4951-44EA-B252-96B411465A18}">
      <dsp:nvSpPr>
        <dsp:cNvPr id="0" name=""/>
        <dsp:cNvSpPr/>
      </dsp:nvSpPr>
      <dsp:spPr>
        <a:xfrm>
          <a:off x="602747" y="1541949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D7871-9800-41C2-9C5E-0BF7D9D66563}">
      <dsp:nvSpPr>
        <dsp:cNvPr id="0" name=""/>
        <dsp:cNvSpPr/>
      </dsp:nvSpPr>
      <dsp:spPr>
        <a:xfrm>
          <a:off x="647953" y="1560306"/>
          <a:ext cx="2365785" cy="3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Linux</a:t>
          </a:r>
        </a:p>
      </dsp:txBody>
      <dsp:txXfrm>
        <a:off x="647953" y="1560306"/>
        <a:ext cx="2365785" cy="367130"/>
      </dsp:txXfrm>
    </dsp:sp>
    <dsp:sp modelId="{A178A83F-FA01-44E9-8BBE-6A54456CBC2D}">
      <dsp:nvSpPr>
        <dsp:cNvPr id="0" name=""/>
        <dsp:cNvSpPr/>
      </dsp:nvSpPr>
      <dsp:spPr>
        <a:xfrm>
          <a:off x="602747" y="1927437"/>
          <a:ext cx="241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3CBB4-401C-4E28-8851-446C02EDF1B9}">
      <dsp:nvSpPr>
        <dsp:cNvPr id="0" name=""/>
        <dsp:cNvSpPr/>
      </dsp:nvSpPr>
      <dsp:spPr>
        <a:xfrm>
          <a:off x="0" y="0"/>
          <a:ext cx="34534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22B4A-8F9B-439C-8A2C-963DC05E61A1}">
      <dsp:nvSpPr>
        <dsp:cNvPr id="0" name=""/>
        <dsp:cNvSpPr/>
      </dsp:nvSpPr>
      <dsp:spPr>
        <a:xfrm>
          <a:off x="0" y="0"/>
          <a:ext cx="690681" cy="221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Runtime</a:t>
          </a:r>
        </a:p>
      </dsp:txBody>
      <dsp:txXfrm>
        <a:off x="0" y="0"/>
        <a:ext cx="690681" cy="2211296"/>
      </dsp:txXfrm>
    </dsp:sp>
    <dsp:sp modelId="{396E06ED-ECF6-4D2E-B8F0-48F3BCB75465}">
      <dsp:nvSpPr>
        <dsp:cNvPr id="0" name=""/>
        <dsp:cNvSpPr/>
      </dsp:nvSpPr>
      <dsp:spPr>
        <a:xfrm>
          <a:off x="742482" y="14927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.NET</a:t>
          </a:r>
        </a:p>
      </dsp:txBody>
      <dsp:txXfrm>
        <a:off x="742482" y="14927"/>
        <a:ext cx="2710926" cy="298546"/>
      </dsp:txXfrm>
    </dsp:sp>
    <dsp:sp modelId="{127A9BA0-10E9-40E0-98AE-85E41F8C8ADD}">
      <dsp:nvSpPr>
        <dsp:cNvPr id="0" name=""/>
        <dsp:cNvSpPr/>
      </dsp:nvSpPr>
      <dsp:spPr>
        <a:xfrm>
          <a:off x="690681" y="313473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CE909-B458-4FFF-A6CC-6DE58D7255EE}">
      <dsp:nvSpPr>
        <dsp:cNvPr id="0" name=""/>
        <dsp:cNvSpPr/>
      </dsp:nvSpPr>
      <dsp:spPr>
        <a:xfrm>
          <a:off x="742482" y="328401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WinRT</a:t>
          </a:r>
        </a:p>
      </dsp:txBody>
      <dsp:txXfrm>
        <a:off x="742482" y="328401"/>
        <a:ext cx="2710926" cy="298546"/>
      </dsp:txXfrm>
    </dsp:sp>
    <dsp:sp modelId="{84413A36-E9E8-4816-98D8-20D9F425C7F5}">
      <dsp:nvSpPr>
        <dsp:cNvPr id="0" name=""/>
        <dsp:cNvSpPr/>
      </dsp:nvSpPr>
      <dsp:spPr>
        <a:xfrm>
          <a:off x="690681" y="626947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05718-96DB-4E21-A198-0FD9E2D4F5B0}">
      <dsp:nvSpPr>
        <dsp:cNvPr id="0" name=""/>
        <dsp:cNvSpPr/>
      </dsp:nvSpPr>
      <dsp:spPr>
        <a:xfrm>
          <a:off x="742482" y="641875"/>
          <a:ext cx="2710926" cy="298546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Xamarin.Android</a:t>
          </a:r>
          <a:endParaRPr lang="en-US" sz="1300" kern="1200" dirty="0"/>
        </a:p>
      </dsp:txBody>
      <dsp:txXfrm>
        <a:off x="742482" y="641875"/>
        <a:ext cx="2710926" cy="298546"/>
      </dsp:txXfrm>
    </dsp:sp>
    <dsp:sp modelId="{94053E3C-DAE7-4DB1-A450-D5569FDA8E31}">
      <dsp:nvSpPr>
        <dsp:cNvPr id="0" name=""/>
        <dsp:cNvSpPr/>
      </dsp:nvSpPr>
      <dsp:spPr>
        <a:xfrm>
          <a:off x="690681" y="940421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FBE56-50FA-48F2-BA1E-98D8CC489E63}">
      <dsp:nvSpPr>
        <dsp:cNvPr id="0" name=""/>
        <dsp:cNvSpPr/>
      </dsp:nvSpPr>
      <dsp:spPr>
        <a:xfrm>
          <a:off x="742482" y="955348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Xamarin.iOS</a:t>
          </a:r>
          <a:endParaRPr lang="en-US" sz="1300" kern="1200" dirty="0"/>
        </a:p>
      </dsp:txBody>
      <dsp:txXfrm>
        <a:off x="742482" y="955348"/>
        <a:ext cx="2710926" cy="298546"/>
      </dsp:txXfrm>
    </dsp:sp>
    <dsp:sp modelId="{E648A8BD-7AC0-4729-9F4C-A5F8A941D4D0}">
      <dsp:nvSpPr>
        <dsp:cNvPr id="0" name=""/>
        <dsp:cNvSpPr/>
      </dsp:nvSpPr>
      <dsp:spPr>
        <a:xfrm>
          <a:off x="690681" y="1253895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EDE91-574A-4762-8718-9F693C943CDD}">
      <dsp:nvSpPr>
        <dsp:cNvPr id="0" name=""/>
        <dsp:cNvSpPr/>
      </dsp:nvSpPr>
      <dsp:spPr>
        <a:xfrm>
          <a:off x="742482" y="1268822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Xamarin.UWP</a:t>
          </a:r>
          <a:endParaRPr lang="en-US" sz="1300" kern="1200" dirty="0"/>
        </a:p>
      </dsp:txBody>
      <dsp:txXfrm>
        <a:off x="742482" y="1268822"/>
        <a:ext cx="2710926" cy="298546"/>
      </dsp:txXfrm>
    </dsp:sp>
    <dsp:sp modelId="{27CD6450-39FB-4A4E-97A6-A17E457127E5}">
      <dsp:nvSpPr>
        <dsp:cNvPr id="0" name=""/>
        <dsp:cNvSpPr/>
      </dsp:nvSpPr>
      <dsp:spPr>
        <a:xfrm>
          <a:off x="690681" y="1567369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1F700-7E61-4620-B05F-1D6144C567E9}">
      <dsp:nvSpPr>
        <dsp:cNvPr id="0" name=""/>
        <dsp:cNvSpPr/>
      </dsp:nvSpPr>
      <dsp:spPr>
        <a:xfrm>
          <a:off x="742482" y="1582296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Xamarin.Mac</a:t>
          </a:r>
          <a:endParaRPr lang="en-US" sz="1300" kern="1200" dirty="0"/>
        </a:p>
      </dsp:txBody>
      <dsp:txXfrm>
        <a:off x="742482" y="1582296"/>
        <a:ext cx="2710926" cy="298546"/>
      </dsp:txXfrm>
    </dsp:sp>
    <dsp:sp modelId="{3BD043F4-F71B-4EC8-921A-9E04BC27F1AD}">
      <dsp:nvSpPr>
        <dsp:cNvPr id="0" name=""/>
        <dsp:cNvSpPr/>
      </dsp:nvSpPr>
      <dsp:spPr>
        <a:xfrm>
          <a:off x="690681" y="1880843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01EF0-5A7C-43E2-BAFE-25EFA653D9A9}">
      <dsp:nvSpPr>
        <dsp:cNvPr id="0" name=""/>
        <dsp:cNvSpPr/>
      </dsp:nvSpPr>
      <dsp:spPr>
        <a:xfrm>
          <a:off x="742482" y="1895770"/>
          <a:ext cx="2710926" cy="2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DotNetCore</a:t>
          </a:r>
          <a:endParaRPr lang="en-US" sz="1300" kern="1200" dirty="0"/>
        </a:p>
      </dsp:txBody>
      <dsp:txXfrm>
        <a:off x="742482" y="1895770"/>
        <a:ext cx="2710926" cy="298546"/>
      </dsp:txXfrm>
    </dsp:sp>
    <dsp:sp modelId="{96E679EB-13A2-49C8-A5D0-C5363B8380C6}">
      <dsp:nvSpPr>
        <dsp:cNvPr id="0" name=""/>
        <dsp:cNvSpPr/>
      </dsp:nvSpPr>
      <dsp:spPr>
        <a:xfrm>
          <a:off x="690681" y="2194317"/>
          <a:ext cx="27627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83035-A076-42FC-BA9D-72F9633DB026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ABDE6-7F1D-43FC-AD9C-670A01A92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3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Чувар места за слику на слајду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Чувар места за напомене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Чувар места за број слај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629AB-7DF7-470D-B9D5-95F7D20FABA9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8082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7B45-4B99-4753-8013-8044F859FB2B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A7-9FDB-4109-A32F-8B9EFF8B24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7B45-4B99-4753-8013-8044F859FB2B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A7-9FDB-4109-A32F-8B9EFF8B24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7B45-4B99-4753-8013-8044F859FB2B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A7-9FDB-4109-A32F-8B9EFF8B24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1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7B45-4B99-4753-8013-8044F859FB2B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A7-9FDB-4109-A32F-8B9EFF8B24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4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7B45-4B99-4753-8013-8044F859FB2B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A7-9FDB-4109-A32F-8B9EFF8B24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5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7B45-4B99-4753-8013-8044F859FB2B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A7-9FDB-4109-A32F-8B9EFF8B24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0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7B45-4B99-4753-8013-8044F859FB2B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A7-9FDB-4109-A32F-8B9EFF8B24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1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7B45-4B99-4753-8013-8044F859FB2B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A7-9FDB-4109-A32F-8B9EFF8B24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9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7B45-4B99-4753-8013-8044F859FB2B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A7-9FDB-4109-A32F-8B9EFF8B24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7B45-4B99-4753-8013-8044F859FB2B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A7-9FDB-4109-A32F-8B9EFF8B24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0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7B45-4B99-4753-8013-8044F859FB2B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A7-9FDB-4109-A32F-8B9EFF8B24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1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A7B45-4B99-4753-8013-8044F859FB2B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259A7-9FDB-4109-A32F-8B9EFF8B24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18" Type="http://schemas.openxmlformats.org/officeDocument/2006/relationships/diagramColors" Target="../diagrams/colors4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17" Type="http://schemas.openxmlformats.org/officeDocument/2006/relationships/diagramQuickStyle" Target="../diagrams/quickStyle4.xml"/><Relationship Id="rId2" Type="http://schemas.openxmlformats.org/officeDocument/2006/relationships/image" Target="../media/image5.png"/><Relationship Id="rId16" Type="http://schemas.openxmlformats.org/officeDocument/2006/relationships/diagramLayout" Target="../diagrams/layout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5" Type="http://schemas.openxmlformats.org/officeDocument/2006/relationships/diagramData" Target="../diagrams/data4.xml"/><Relationship Id="rId10" Type="http://schemas.openxmlformats.org/officeDocument/2006/relationships/diagramData" Target="../diagrams/data3.xml"/><Relationship Id="rId19" Type="http://schemas.microsoft.com/office/2007/relationships/diagramDrawing" Target="../diagrams/drawing4.xml"/><Relationship Id="rId4" Type="http://schemas.openxmlformats.org/officeDocument/2006/relationships/image" Target="../media/image7.png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6.xml"/><Relationship Id="rId18" Type="http://schemas.openxmlformats.org/officeDocument/2006/relationships/diagramColors" Target="../diagrams/colors7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6.xml"/><Relationship Id="rId17" Type="http://schemas.openxmlformats.org/officeDocument/2006/relationships/diagramQuickStyle" Target="../diagrams/quickStyle7.xml"/><Relationship Id="rId2" Type="http://schemas.openxmlformats.org/officeDocument/2006/relationships/image" Target="../media/image5.png"/><Relationship Id="rId16" Type="http://schemas.openxmlformats.org/officeDocument/2006/relationships/diagramLayout" Target="../diagrams/layout7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6.xml"/><Relationship Id="rId5" Type="http://schemas.openxmlformats.org/officeDocument/2006/relationships/diagramData" Target="../diagrams/data5.xml"/><Relationship Id="rId15" Type="http://schemas.openxmlformats.org/officeDocument/2006/relationships/diagramData" Target="../diagrams/data7.xml"/><Relationship Id="rId10" Type="http://schemas.openxmlformats.org/officeDocument/2006/relationships/diagramData" Target="../diagrams/data6.xml"/><Relationship Id="rId19" Type="http://schemas.microsoft.com/office/2007/relationships/diagramDrawing" Target="../diagrams/drawing7.xml"/><Relationship Id="rId4" Type="http://schemas.openxmlformats.org/officeDocument/2006/relationships/image" Target="../media/image7.png"/><Relationship Id="rId9" Type="http://schemas.microsoft.com/office/2007/relationships/diagramDrawing" Target="../diagrams/drawing5.xml"/><Relationship Id="rId14" Type="http://schemas.microsoft.com/office/2007/relationships/diagramDrawing" Target="../diagrams/drawing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18" Type="http://schemas.openxmlformats.org/officeDocument/2006/relationships/diagramColors" Target="../diagrams/colors10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17" Type="http://schemas.openxmlformats.org/officeDocument/2006/relationships/diagramQuickStyle" Target="../diagrams/quickStyle10.xml"/><Relationship Id="rId2" Type="http://schemas.openxmlformats.org/officeDocument/2006/relationships/image" Target="../media/image5.png"/><Relationship Id="rId16" Type="http://schemas.openxmlformats.org/officeDocument/2006/relationships/diagramLayout" Target="../diagrams/layout10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5" Type="http://schemas.openxmlformats.org/officeDocument/2006/relationships/diagramData" Target="../diagrams/data8.xml"/><Relationship Id="rId15" Type="http://schemas.openxmlformats.org/officeDocument/2006/relationships/diagramData" Target="../diagrams/data10.xml"/><Relationship Id="rId10" Type="http://schemas.openxmlformats.org/officeDocument/2006/relationships/diagramData" Target="../diagrams/data9.xml"/><Relationship Id="rId19" Type="http://schemas.microsoft.com/office/2007/relationships/diagramDrawing" Target="../diagrams/drawing10.xml"/><Relationship Id="rId4" Type="http://schemas.openxmlformats.org/officeDocument/2006/relationships/image" Target="../media/image7.png"/><Relationship Id="rId9" Type="http://schemas.microsoft.com/office/2007/relationships/diagramDrawing" Target="../diagrams/drawing8.xml"/><Relationship Id="rId14" Type="http://schemas.microsoft.com/office/2007/relationships/diagramDrawing" Target="../diagrams/drawing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13" Type="http://schemas.openxmlformats.org/officeDocument/2006/relationships/diagramColors" Target="../diagrams/colors12.xml"/><Relationship Id="rId18" Type="http://schemas.openxmlformats.org/officeDocument/2006/relationships/diagramColors" Target="../diagrams/colors1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1.xml"/><Relationship Id="rId12" Type="http://schemas.openxmlformats.org/officeDocument/2006/relationships/diagramQuickStyle" Target="../diagrams/quickStyle12.xml"/><Relationship Id="rId17" Type="http://schemas.openxmlformats.org/officeDocument/2006/relationships/diagramQuickStyle" Target="../diagrams/quickStyle13.xml"/><Relationship Id="rId2" Type="http://schemas.openxmlformats.org/officeDocument/2006/relationships/image" Target="../media/image5.png"/><Relationship Id="rId16" Type="http://schemas.openxmlformats.org/officeDocument/2006/relationships/diagramLayout" Target="../diagrams/layout13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1.xml"/><Relationship Id="rId11" Type="http://schemas.openxmlformats.org/officeDocument/2006/relationships/diagramLayout" Target="../diagrams/layout12.xml"/><Relationship Id="rId5" Type="http://schemas.openxmlformats.org/officeDocument/2006/relationships/diagramData" Target="../diagrams/data11.xml"/><Relationship Id="rId15" Type="http://schemas.openxmlformats.org/officeDocument/2006/relationships/diagramData" Target="../diagrams/data13.xml"/><Relationship Id="rId10" Type="http://schemas.openxmlformats.org/officeDocument/2006/relationships/diagramData" Target="../diagrams/data12.xml"/><Relationship Id="rId19" Type="http://schemas.microsoft.com/office/2007/relationships/diagramDrawing" Target="../diagrams/drawing13.xml"/><Relationship Id="rId4" Type="http://schemas.openxmlformats.org/officeDocument/2006/relationships/image" Target="../media/image7.png"/><Relationship Id="rId9" Type="http://schemas.microsoft.com/office/2007/relationships/diagramDrawing" Target="../diagrams/drawing11.xml"/><Relationship Id="rId14" Type="http://schemas.microsoft.com/office/2007/relationships/diagramDrawing" Target="../diagrams/drawing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13" Type="http://schemas.openxmlformats.org/officeDocument/2006/relationships/diagramColors" Target="../diagrams/colors15.xml"/><Relationship Id="rId18" Type="http://schemas.openxmlformats.org/officeDocument/2006/relationships/diagramColors" Target="../diagrams/colors16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4.xml"/><Relationship Id="rId12" Type="http://schemas.openxmlformats.org/officeDocument/2006/relationships/diagramQuickStyle" Target="../diagrams/quickStyle15.xml"/><Relationship Id="rId17" Type="http://schemas.openxmlformats.org/officeDocument/2006/relationships/diagramQuickStyle" Target="../diagrams/quickStyle16.xml"/><Relationship Id="rId2" Type="http://schemas.openxmlformats.org/officeDocument/2006/relationships/image" Target="../media/image5.png"/><Relationship Id="rId16" Type="http://schemas.openxmlformats.org/officeDocument/2006/relationships/diagramLayout" Target="../diagrams/layout16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4.xml"/><Relationship Id="rId11" Type="http://schemas.openxmlformats.org/officeDocument/2006/relationships/diagramLayout" Target="../diagrams/layout15.xml"/><Relationship Id="rId5" Type="http://schemas.openxmlformats.org/officeDocument/2006/relationships/diagramData" Target="../diagrams/data14.xml"/><Relationship Id="rId15" Type="http://schemas.openxmlformats.org/officeDocument/2006/relationships/diagramData" Target="../diagrams/data16.xml"/><Relationship Id="rId10" Type="http://schemas.openxmlformats.org/officeDocument/2006/relationships/diagramData" Target="../diagrams/data15.xml"/><Relationship Id="rId19" Type="http://schemas.microsoft.com/office/2007/relationships/diagramDrawing" Target="../diagrams/drawing16.xml"/><Relationship Id="rId4" Type="http://schemas.openxmlformats.org/officeDocument/2006/relationships/image" Target="../media/image7.png"/><Relationship Id="rId9" Type="http://schemas.microsoft.com/office/2007/relationships/diagramDrawing" Target="../diagrams/drawing14.xml"/><Relationship Id="rId14" Type="http://schemas.microsoft.com/office/2007/relationships/diagramDrawing" Target="../diagrams/drawing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7.xml"/><Relationship Id="rId13" Type="http://schemas.openxmlformats.org/officeDocument/2006/relationships/diagramColors" Target="../diagrams/colors18.xml"/><Relationship Id="rId18" Type="http://schemas.openxmlformats.org/officeDocument/2006/relationships/diagramColors" Target="../diagrams/colors19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7.xml"/><Relationship Id="rId12" Type="http://schemas.openxmlformats.org/officeDocument/2006/relationships/diagramQuickStyle" Target="../diagrams/quickStyle18.xml"/><Relationship Id="rId17" Type="http://schemas.openxmlformats.org/officeDocument/2006/relationships/diagramQuickStyle" Target="../diagrams/quickStyle19.xml"/><Relationship Id="rId2" Type="http://schemas.openxmlformats.org/officeDocument/2006/relationships/image" Target="../media/image5.png"/><Relationship Id="rId16" Type="http://schemas.openxmlformats.org/officeDocument/2006/relationships/diagramLayout" Target="../diagrams/layout19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7.xml"/><Relationship Id="rId11" Type="http://schemas.openxmlformats.org/officeDocument/2006/relationships/diagramLayout" Target="../diagrams/layout18.xml"/><Relationship Id="rId5" Type="http://schemas.openxmlformats.org/officeDocument/2006/relationships/diagramData" Target="../diagrams/data17.xml"/><Relationship Id="rId15" Type="http://schemas.openxmlformats.org/officeDocument/2006/relationships/diagramData" Target="../diagrams/data19.xml"/><Relationship Id="rId10" Type="http://schemas.openxmlformats.org/officeDocument/2006/relationships/diagramData" Target="../diagrams/data18.xml"/><Relationship Id="rId19" Type="http://schemas.microsoft.com/office/2007/relationships/diagramDrawing" Target="../diagrams/drawing19.xml"/><Relationship Id="rId4" Type="http://schemas.openxmlformats.org/officeDocument/2006/relationships/image" Target="../media/image7.png"/><Relationship Id="rId9" Type="http://schemas.microsoft.com/office/2007/relationships/diagramDrawing" Target="../diagrams/drawing17.xml"/><Relationship Id="rId14" Type="http://schemas.microsoft.com/office/2007/relationships/diagramDrawing" Target="../diagrams/drawing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92A2B4-4107-4C76-8070-5A82FF645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9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5D7DB-8BC5-4AA6-A58D-397863120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31" y="1135129"/>
            <a:ext cx="5927736" cy="19843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B1611B-B54D-45BB-951E-E0131AF98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961" y="3621046"/>
            <a:ext cx="6077246" cy="10758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13EF5D-F4FE-4674-A481-580DACFD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6579" cy="731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0EAB06-3022-4003-93FE-073D448DC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58" y="0"/>
            <a:ext cx="2129742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C6AF75-EF70-4890-B424-3A029868F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94" y="827958"/>
            <a:ext cx="7320878" cy="12085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CCD361-D36F-48A2-91FC-9C3FE266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88" y="2751701"/>
            <a:ext cx="6879981" cy="11936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663CC0-28AE-4FD4-974F-D77DE25A5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6579" cy="73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F3122-62E9-4C8A-B2E0-83BEC0617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58" y="0"/>
            <a:ext cx="2129742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1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C86169-BF79-4193-9902-E6AF03D1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89" y="937157"/>
            <a:ext cx="6819228" cy="170480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0BD418-F860-46E7-A7F4-30FC16A58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0" y="3615382"/>
            <a:ext cx="8775405" cy="8581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CE7154-B3B7-4DA2-AC31-A93D5471A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6579" cy="73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6D4D9C-35CC-47EE-837C-3ECA51757A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58" y="0"/>
            <a:ext cx="2129742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8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3E376A-C470-4C80-8E62-4D56A199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58" y="0"/>
            <a:ext cx="2129742" cy="731520"/>
          </a:xfrm>
          <a:prstGeom prst="rect">
            <a:avLst/>
          </a:prstGeom>
        </p:spPr>
      </p:pic>
      <p:graphicFrame>
        <p:nvGraphicFramePr>
          <p:cNvPr id="2" name="Content Placeholder 16">
            <a:extLst>
              <a:ext uri="{FF2B5EF4-FFF2-40B4-BE49-F238E27FC236}">
                <a16:creationId xmlns:a16="http://schemas.microsoft.com/office/drawing/2014/main" id="{AC826F4B-E37F-437F-84A6-76DA74F85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116024"/>
              </p:ext>
            </p:extLst>
          </p:nvPr>
        </p:nvGraphicFramePr>
        <p:xfrm>
          <a:off x="1870329" y="731520"/>
          <a:ext cx="5402341" cy="428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71B9CD0-115D-484D-85D5-8955056DE4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657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0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89A824-7419-4C55-9EF5-7975D9EEB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044" y="400285"/>
            <a:ext cx="4369463" cy="4245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821261-820E-4803-8D4D-2EBB78CF0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6579" cy="731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35EB93-35E5-4BD4-BF1E-A2E93836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58" y="0"/>
            <a:ext cx="2129742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4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5ABF9B-B992-4C2C-BAAD-7C8D9FC9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616" y="1586848"/>
            <a:ext cx="801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What’s new?</a:t>
            </a:r>
          </a:p>
        </p:txBody>
      </p:sp>
    </p:spTree>
    <p:extLst>
      <p:ext uri="{BB962C8B-B14F-4D97-AF65-F5344CB8AC3E}">
        <p14:creationId xmlns:p14="http://schemas.microsoft.com/office/powerpoint/2010/main" val="296217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sdnshared.blob.core.windows.net/media/2016/09/dotnet-tomorrow.png">
            <a:extLst>
              <a:ext uri="{FF2B5EF4-FFF2-40B4-BE49-F238E27FC236}">
                <a16:creationId xmlns:a16="http://schemas.microsoft.com/office/drawing/2014/main" id="{615B59B9-58E5-44D5-96D1-4BFF23FC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75"/>
            <a:ext cx="91440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2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3.bp.blogspot.com/-mR8Rm610Pis/WDHTbRGIgdI/AAAAAAABeAM/ver2UHJ1DiwuoZR3a45EeLY28OOS3UKRgCLcB/s640/DotNet_Core_Logo.jpg">
            <a:extLst>
              <a:ext uri="{FF2B5EF4-FFF2-40B4-BE49-F238E27FC236}">
                <a16:creationId xmlns:a16="http://schemas.microsoft.com/office/drawing/2014/main" id="{FD960A2F-3F9B-494A-A02C-56F6D2D4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B794E7-0124-4C86-8523-082F4DE6B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6579" cy="7315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205F5B-743F-4F6F-8C1F-12298851B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58" y="0"/>
            <a:ext cx="2129742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11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7B27A-8CBB-4CF5-AD6B-78664DE2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6579" cy="731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BBF69-E74C-4DD4-804C-08D2E5C31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58" y="0"/>
            <a:ext cx="2129742" cy="73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5E5E8-C57A-4A53-85B2-BD3746FD3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58" y="4756023"/>
            <a:ext cx="898242" cy="387477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DE62B6D-AC13-4968-AF9E-1E4A6D29E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9138597"/>
              </p:ext>
            </p:extLst>
          </p:nvPr>
        </p:nvGraphicFramePr>
        <p:xfrm>
          <a:off x="254001" y="731519"/>
          <a:ext cx="3013739" cy="194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F6EB731-B5FD-40D0-94B1-5CB123A47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162599"/>
              </p:ext>
            </p:extLst>
          </p:nvPr>
        </p:nvGraphicFramePr>
        <p:xfrm>
          <a:off x="4792349" y="832315"/>
          <a:ext cx="3453409" cy="221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7418052-CD98-4D87-86A5-386C05BE1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327817"/>
              </p:ext>
            </p:extLst>
          </p:nvPr>
        </p:nvGraphicFramePr>
        <p:xfrm>
          <a:off x="1760870" y="3407816"/>
          <a:ext cx="3594741" cy="123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08610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5ABF9B-B992-4C2C-BAAD-7C8D9FC9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616" y="1586848"/>
            <a:ext cx="801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Demos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E658CB-6F03-4D14-8822-A978F6576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03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7B27A-8CBB-4CF5-AD6B-78664DE2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6579" cy="731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BBF69-E74C-4DD4-804C-08D2E5C31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58" y="0"/>
            <a:ext cx="2129742" cy="73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5E5E8-C57A-4A53-85B2-BD3746FD3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58" y="4756023"/>
            <a:ext cx="898242" cy="387477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DE62B6D-AC13-4968-AF9E-1E4A6D29E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711460"/>
              </p:ext>
            </p:extLst>
          </p:nvPr>
        </p:nvGraphicFramePr>
        <p:xfrm>
          <a:off x="254001" y="731519"/>
          <a:ext cx="3013739" cy="194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F6EB731-B5FD-40D0-94B1-5CB123A47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970658"/>
              </p:ext>
            </p:extLst>
          </p:nvPr>
        </p:nvGraphicFramePr>
        <p:xfrm>
          <a:off x="4792349" y="832315"/>
          <a:ext cx="3453409" cy="221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7418052-CD98-4D87-86A5-386C05BE1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73945"/>
              </p:ext>
            </p:extLst>
          </p:nvPr>
        </p:nvGraphicFramePr>
        <p:xfrm>
          <a:off x="1760870" y="3407816"/>
          <a:ext cx="3594741" cy="123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97101F4-A623-49E6-A9F9-EF336EABE0B5}"/>
              </a:ext>
            </a:extLst>
          </p:cNvPr>
          <p:cNvSpPr/>
          <p:nvPr/>
        </p:nvSpPr>
        <p:spPr>
          <a:xfrm>
            <a:off x="3526811" y="4338084"/>
            <a:ext cx="914400" cy="2931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3CAED-943C-4762-9421-22047EE962EC}"/>
              </a:ext>
            </a:extLst>
          </p:cNvPr>
          <p:cNvSpPr/>
          <p:nvPr/>
        </p:nvSpPr>
        <p:spPr>
          <a:xfrm>
            <a:off x="4441211" y="4338084"/>
            <a:ext cx="914400" cy="2931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4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7B27A-8CBB-4CF5-AD6B-78664DE2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6579" cy="731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BBF69-E74C-4DD4-804C-08D2E5C31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58" y="0"/>
            <a:ext cx="2129742" cy="73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5E5E8-C57A-4A53-85B2-BD3746FD3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58" y="4756023"/>
            <a:ext cx="898242" cy="387477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DE62B6D-AC13-4968-AF9E-1E4A6D29E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716870"/>
              </p:ext>
            </p:extLst>
          </p:nvPr>
        </p:nvGraphicFramePr>
        <p:xfrm>
          <a:off x="254001" y="731519"/>
          <a:ext cx="3013739" cy="194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F6EB731-B5FD-40D0-94B1-5CB123A47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152292"/>
              </p:ext>
            </p:extLst>
          </p:nvPr>
        </p:nvGraphicFramePr>
        <p:xfrm>
          <a:off x="4792349" y="832315"/>
          <a:ext cx="3453409" cy="221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7418052-CD98-4D87-86A5-386C05BE1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9565725"/>
              </p:ext>
            </p:extLst>
          </p:nvPr>
        </p:nvGraphicFramePr>
        <p:xfrm>
          <a:off x="1760870" y="3407816"/>
          <a:ext cx="3594741" cy="123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192520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7B27A-8CBB-4CF5-AD6B-78664DE2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6579" cy="731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BBF69-E74C-4DD4-804C-08D2E5C31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58" y="0"/>
            <a:ext cx="2129742" cy="73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5E5E8-C57A-4A53-85B2-BD3746FD3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58" y="4756023"/>
            <a:ext cx="898242" cy="387477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DE62B6D-AC13-4968-AF9E-1E4A6D29E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0339440"/>
              </p:ext>
            </p:extLst>
          </p:nvPr>
        </p:nvGraphicFramePr>
        <p:xfrm>
          <a:off x="254001" y="731519"/>
          <a:ext cx="3013739" cy="194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F6EB731-B5FD-40D0-94B1-5CB123A47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5881702"/>
              </p:ext>
            </p:extLst>
          </p:nvPr>
        </p:nvGraphicFramePr>
        <p:xfrm>
          <a:off x="4792349" y="832315"/>
          <a:ext cx="3453409" cy="221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7418052-CD98-4D87-86A5-386C05BE1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112895"/>
              </p:ext>
            </p:extLst>
          </p:nvPr>
        </p:nvGraphicFramePr>
        <p:xfrm>
          <a:off x="1760870" y="3407816"/>
          <a:ext cx="3594741" cy="123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3673245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7B27A-8CBB-4CF5-AD6B-78664DE2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6579" cy="731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BBF69-E74C-4DD4-804C-08D2E5C31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58" y="0"/>
            <a:ext cx="2129742" cy="73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5E5E8-C57A-4A53-85B2-BD3746FD3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58" y="4756023"/>
            <a:ext cx="898242" cy="387477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DE62B6D-AC13-4968-AF9E-1E4A6D29E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409134"/>
              </p:ext>
            </p:extLst>
          </p:nvPr>
        </p:nvGraphicFramePr>
        <p:xfrm>
          <a:off x="254001" y="731519"/>
          <a:ext cx="3013739" cy="194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F6EB731-B5FD-40D0-94B1-5CB123A47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2262652"/>
              </p:ext>
            </p:extLst>
          </p:nvPr>
        </p:nvGraphicFramePr>
        <p:xfrm>
          <a:off x="4792349" y="832315"/>
          <a:ext cx="3453409" cy="221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7418052-CD98-4D87-86A5-386C05BE1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933731"/>
              </p:ext>
            </p:extLst>
          </p:nvPr>
        </p:nvGraphicFramePr>
        <p:xfrm>
          <a:off x="1760870" y="3407816"/>
          <a:ext cx="3594741" cy="123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72378AF-F399-458F-9301-1C165F3A14AD}"/>
              </a:ext>
            </a:extLst>
          </p:cNvPr>
          <p:cNvSpPr/>
          <p:nvPr/>
        </p:nvSpPr>
        <p:spPr>
          <a:xfrm>
            <a:off x="3955312" y="4338084"/>
            <a:ext cx="1400299" cy="293174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9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7B27A-8CBB-4CF5-AD6B-78664DE2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6579" cy="731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BBF69-E74C-4DD4-804C-08D2E5C31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58" y="0"/>
            <a:ext cx="2129742" cy="73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5E5E8-C57A-4A53-85B2-BD3746FD3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58" y="4756023"/>
            <a:ext cx="898242" cy="387477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DE62B6D-AC13-4968-AF9E-1E4A6D29E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32552"/>
              </p:ext>
            </p:extLst>
          </p:nvPr>
        </p:nvGraphicFramePr>
        <p:xfrm>
          <a:off x="254001" y="731519"/>
          <a:ext cx="3013739" cy="194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F6EB731-B5FD-40D0-94B1-5CB123A47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451269"/>
              </p:ext>
            </p:extLst>
          </p:nvPr>
        </p:nvGraphicFramePr>
        <p:xfrm>
          <a:off x="4792349" y="832315"/>
          <a:ext cx="3453409" cy="221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7418052-CD98-4D87-86A5-386C05BE1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304771"/>
              </p:ext>
            </p:extLst>
          </p:nvPr>
        </p:nvGraphicFramePr>
        <p:xfrm>
          <a:off x="1760870" y="3407816"/>
          <a:ext cx="3594741" cy="123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3187466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5ABF9B-B992-4C2C-BAAD-7C8D9FC9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616" y="1586848"/>
            <a:ext cx="801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Remote App Concept</a:t>
            </a:r>
          </a:p>
        </p:txBody>
      </p:sp>
    </p:spTree>
    <p:extLst>
      <p:ext uri="{BB962C8B-B14F-4D97-AF65-F5344CB8AC3E}">
        <p14:creationId xmlns:p14="http://schemas.microsoft.com/office/powerpoint/2010/main" val="2685577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C2981E60-802C-485D-BB80-20FE815A64EC}"/>
              </a:ext>
            </a:extLst>
          </p:cNvPr>
          <p:cNvSpPr/>
          <p:nvPr/>
        </p:nvSpPr>
        <p:spPr>
          <a:xfrm>
            <a:off x="4876800" y="254000"/>
            <a:ext cx="3981450" cy="48895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910EADC9-588C-4D76-81AF-27E49423AE56}"/>
              </a:ext>
            </a:extLst>
          </p:cNvPr>
          <p:cNvSpPr/>
          <p:nvPr/>
        </p:nvSpPr>
        <p:spPr>
          <a:xfrm>
            <a:off x="5848423" y="852303"/>
            <a:ext cx="2168525" cy="34716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Azure Service Fabric</a:t>
            </a:r>
          </a:p>
        </p:txBody>
      </p:sp>
      <p:pic>
        <p:nvPicPr>
          <p:cNvPr id="3074" name="Picture 2" descr="http://zdnet2.cbsistatic.com/hub/i/r/2016/06/20/4df5ac44-889b-4310-8106-101a28a870d5/thumbnail/770x578/282f5d888b0ce03a609017d0f9ff4b3e/browser-wars-2016.jpg">
            <a:extLst>
              <a:ext uri="{FF2B5EF4-FFF2-40B4-BE49-F238E27FC236}">
                <a16:creationId xmlns:a16="http://schemas.microsoft.com/office/drawing/2014/main" id="{6D04421D-6F6F-4EC4-B8C3-460A2216F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94" y="2639513"/>
            <a:ext cx="2816225" cy="211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194798-937B-40D3-97D4-62206564F57F}"/>
              </a:ext>
            </a:extLst>
          </p:cNvPr>
          <p:cNvSpPr/>
          <p:nvPr/>
        </p:nvSpPr>
        <p:spPr>
          <a:xfrm>
            <a:off x="5953125" y="2098665"/>
            <a:ext cx="914400" cy="15979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46619-27B7-49A0-8BB7-BED2A6632512}"/>
              </a:ext>
            </a:extLst>
          </p:cNvPr>
          <p:cNvSpPr/>
          <p:nvPr/>
        </p:nvSpPr>
        <p:spPr>
          <a:xfrm>
            <a:off x="6985036" y="2098664"/>
            <a:ext cx="914400" cy="15979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A0A70B-C560-439F-9A5C-432C418F3983}"/>
              </a:ext>
            </a:extLst>
          </p:cNvPr>
          <p:cNvSpPr/>
          <p:nvPr/>
        </p:nvSpPr>
        <p:spPr>
          <a:xfrm>
            <a:off x="6046639" y="2539882"/>
            <a:ext cx="727371" cy="311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Session1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580161-5DAC-4C2C-87D5-92A0E00F865E}"/>
              </a:ext>
            </a:extLst>
          </p:cNvPr>
          <p:cNvSpPr/>
          <p:nvPr/>
        </p:nvSpPr>
        <p:spPr>
          <a:xfrm>
            <a:off x="6053044" y="2921894"/>
            <a:ext cx="727371" cy="311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Session2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948C88-9CDD-4D1A-A986-150994C4764A}"/>
              </a:ext>
            </a:extLst>
          </p:cNvPr>
          <p:cNvSpPr/>
          <p:nvPr/>
        </p:nvSpPr>
        <p:spPr>
          <a:xfrm>
            <a:off x="6053044" y="3303906"/>
            <a:ext cx="727371" cy="311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Session3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A947ED-D7B7-4FAF-9298-328956EEA122}"/>
              </a:ext>
            </a:extLst>
          </p:cNvPr>
          <p:cNvSpPr/>
          <p:nvPr/>
        </p:nvSpPr>
        <p:spPr>
          <a:xfrm>
            <a:off x="7075348" y="2539882"/>
            <a:ext cx="727371" cy="311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Session1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3D78B-1688-4230-BE69-73C81C92F551}"/>
              </a:ext>
            </a:extLst>
          </p:cNvPr>
          <p:cNvSpPr/>
          <p:nvPr/>
        </p:nvSpPr>
        <p:spPr>
          <a:xfrm>
            <a:off x="7081753" y="2921894"/>
            <a:ext cx="727371" cy="311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Session2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A9D77-9CF7-4CD7-BD01-8EC8F590E033}"/>
              </a:ext>
            </a:extLst>
          </p:cNvPr>
          <p:cNvSpPr/>
          <p:nvPr/>
        </p:nvSpPr>
        <p:spPr>
          <a:xfrm>
            <a:off x="1967281" y="3459849"/>
            <a:ext cx="727371" cy="438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HTML Session1</a:t>
            </a:r>
            <a:endParaRPr lang="en-US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E2A637CE-E2E0-4577-BF8A-8ED3FBE77AC0}"/>
              </a:ext>
            </a:extLst>
          </p:cNvPr>
          <p:cNvSpPr/>
          <p:nvPr/>
        </p:nvSpPr>
        <p:spPr>
          <a:xfrm rot="20608448">
            <a:off x="2984265" y="2965260"/>
            <a:ext cx="2707758" cy="38501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HTML/</a:t>
            </a:r>
            <a:r>
              <a:rPr lang="en-US" sz="1600" dirty="0" err="1"/>
              <a:t>json</a:t>
            </a:r>
            <a:r>
              <a:rPr lang="en-US" sz="1600" dirty="0"/>
              <a:t> (</a:t>
            </a:r>
            <a:r>
              <a:rPr lang="en-US" sz="1600" dirty="0" err="1"/>
              <a:t>SignalR</a:t>
            </a:r>
            <a:r>
              <a:rPr lang="en-US" sz="1600" dirty="0"/>
              <a:t>)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7C11959-17C6-431F-BE78-4028F180DC73}"/>
              </a:ext>
            </a:extLst>
          </p:cNvPr>
          <p:cNvSpPr/>
          <p:nvPr/>
        </p:nvSpPr>
        <p:spPr>
          <a:xfrm rot="20608448">
            <a:off x="3024321" y="2395595"/>
            <a:ext cx="2707758" cy="38501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1121387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5ABF9B-B992-4C2C-BAAD-7C8D9FC9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616" y="1586848"/>
            <a:ext cx="801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20168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5ABF9B-B992-4C2C-BAAD-7C8D9FC9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616" y="1586848"/>
            <a:ext cx="801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Project Budapest</a:t>
            </a:r>
          </a:p>
        </p:txBody>
      </p:sp>
    </p:spTree>
    <p:extLst>
      <p:ext uri="{BB962C8B-B14F-4D97-AF65-F5344CB8AC3E}">
        <p14:creationId xmlns:p14="http://schemas.microsoft.com/office/powerpoint/2010/main" val="1018171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D594C5-48EB-4104-88AE-B05F75FF9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6579" cy="7315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EA196E-8FA9-4D90-91B8-C8EFDFDE7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58" y="0"/>
            <a:ext cx="2129742" cy="7315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3C304C-7D65-46AD-9C9A-83D911E7A270}"/>
              </a:ext>
            </a:extLst>
          </p:cNvPr>
          <p:cNvSpPr/>
          <p:nvPr/>
        </p:nvSpPr>
        <p:spPr>
          <a:xfrm>
            <a:off x="3508745" y="3303182"/>
            <a:ext cx="2289544" cy="87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B60E3-2A54-49D8-81FF-9AE25460778D}"/>
              </a:ext>
            </a:extLst>
          </p:cNvPr>
          <p:cNvSpPr/>
          <p:nvPr/>
        </p:nvSpPr>
        <p:spPr>
          <a:xfrm>
            <a:off x="3508745" y="2257647"/>
            <a:ext cx="2289544" cy="87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Anything</a:t>
            </a:r>
          </a:p>
        </p:txBody>
      </p:sp>
    </p:spTree>
    <p:extLst>
      <p:ext uri="{BB962C8B-B14F-4D97-AF65-F5344CB8AC3E}">
        <p14:creationId xmlns:p14="http://schemas.microsoft.com/office/powerpoint/2010/main" val="31990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A36258-CB22-463E-A2AD-A62991AE9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 txBox="1">
            <a:spLocks/>
          </p:cNvSpPr>
          <p:nvPr/>
        </p:nvSpPr>
        <p:spPr>
          <a:xfrm>
            <a:off x="150757" y="2081463"/>
            <a:ext cx="4126470" cy="10097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>
                <a:solidFill>
                  <a:srgbClr val="FF8B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OpenMVVM</a:t>
            </a:r>
            <a:endParaRPr lang="en-US" sz="3200" dirty="0">
              <a:solidFill>
                <a:srgbClr val="FF8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50757" y="3367962"/>
            <a:ext cx="4126470" cy="13363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3F3F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Stanko </a:t>
            </a:r>
            <a:r>
              <a:rPr lang="en-US" sz="2400" dirty="0" err="1">
                <a:solidFill>
                  <a:srgbClr val="3F3F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Nikoli</a:t>
            </a:r>
            <a:r>
              <a:rPr lang="sr-Latn-RS" sz="2400" dirty="0">
                <a:solidFill>
                  <a:srgbClr val="3F3F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  <a:endParaRPr lang="en-US" sz="2400" dirty="0">
              <a:solidFill>
                <a:srgbClr val="3F3F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F3F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Bojan Mi</a:t>
            </a:r>
            <a:r>
              <a:rPr lang="sr-Latn-RS" sz="2400" dirty="0">
                <a:solidFill>
                  <a:srgbClr val="3F3F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</a:t>
            </a:r>
            <a:r>
              <a:rPr lang="en-US" sz="2400" dirty="0" err="1">
                <a:solidFill>
                  <a:srgbClr val="3F3F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sr-Latn-RS" sz="2400" dirty="0">
                <a:solidFill>
                  <a:srgbClr val="3F3F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  <a:endParaRPr lang="en-US" sz="2400" dirty="0">
              <a:solidFill>
                <a:srgbClr val="3F3F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36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5ABF9B-B992-4C2C-BAAD-7C8D9FC9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616" y="1586848"/>
            <a:ext cx="801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45379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5ABF9B-B992-4C2C-BAAD-7C8D9FC9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8B08F0-E1E2-45D9-8F05-3B13CF2A185A}"/>
              </a:ext>
            </a:extLst>
          </p:cNvPr>
          <p:cNvSpPr/>
          <p:nvPr/>
        </p:nvSpPr>
        <p:spPr>
          <a:xfrm>
            <a:off x="2676803" y="2169322"/>
            <a:ext cx="3778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r-Cyrl-RS" b="1" dirty="0"/>
              <a:t>github.com/BananaBytes/</a:t>
            </a:r>
            <a:r>
              <a:rPr lang="sr-Cyrl-RS" b="1" dirty="0" err="1"/>
              <a:t>openmvvm</a:t>
            </a:r>
            <a:endParaRPr lang="en-US" b="1" dirty="0"/>
          </a:p>
          <a:p>
            <a:pPr algn="ctr"/>
            <a:r>
              <a:rPr lang="en-US" b="1" dirty="0"/>
              <a:t>apps@openmvvm.org</a:t>
            </a:r>
            <a:endParaRPr lang="sr-Cyrl-R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BFA09-5F4B-45F8-9A78-CCC84C42850F}"/>
              </a:ext>
            </a:extLst>
          </p:cNvPr>
          <p:cNvSpPr/>
          <p:nvPr/>
        </p:nvSpPr>
        <p:spPr>
          <a:xfrm>
            <a:off x="2573794" y="1461436"/>
            <a:ext cx="3984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MVVM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.org</a:t>
            </a:r>
            <a:endParaRPr lang="sr-Cyrl-RS" sz="4000" dirty="0">
              <a:solidFill>
                <a:schemeClr val="bg1">
                  <a:lumMod val="6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39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85A2B2-3C96-4F92-AA8D-330A9CAAE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0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5ABF9B-B992-4C2C-BAAD-7C8D9FC9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8B08F0-E1E2-45D9-8F05-3B13CF2A185A}"/>
              </a:ext>
            </a:extLst>
          </p:cNvPr>
          <p:cNvSpPr/>
          <p:nvPr/>
        </p:nvSpPr>
        <p:spPr>
          <a:xfrm>
            <a:off x="2676803" y="2169322"/>
            <a:ext cx="3778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r-Cyrl-RS" b="1" dirty="0"/>
              <a:t>github.com/BananaBytes/</a:t>
            </a:r>
            <a:r>
              <a:rPr lang="sr-Cyrl-RS" b="1" dirty="0" err="1"/>
              <a:t>openmvvm</a:t>
            </a:r>
            <a:endParaRPr lang="en-US" b="1" dirty="0"/>
          </a:p>
          <a:p>
            <a:pPr algn="ctr"/>
            <a:r>
              <a:rPr lang="en-US" b="1" dirty="0"/>
              <a:t>apps@openmvvm.org</a:t>
            </a:r>
            <a:endParaRPr lang="sr-Cyrl-R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BFA09-5F4B-45F8-9A78-CCC84C42850F}"/>
              </a:ext>
            </a:extLst>
          </p:cNvPr>
          <p:cNvSpPr/>
          <p:nvPr/>
        </p:nvSpPr>
        <p:spPr>
          <a:xfrm>
            <a:off x="2573794" y="1461436"/>
            <a:ext cx="3984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MVVM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.org</a:t>
            </a:r>
            <a:endParaRPr lang="sr-Cyrl-RS" sz="4000" dirty="0">
              <a:solidFill>
                <a:schemeClr val="bg1">
                  <a:lumMod val="6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9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5ABF9B-B992-4C2C-BAAD-7C8D9FC9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616" y="1586848"/>
            <a:ext cx="801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 is </a:t>
            </a:r>
            <a:r>
              <a:rPr 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OpenMVVM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968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228600" y="1377615"/>
            <a:ext cx="8540263" cy="30361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3F3F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Pushing MVVM pattern to its limits</a:t>
            </a:r>
          </a:p>
          <a:p>
            <a:r>
              <a:rPr lang="en-US" sz="1600" dirty="0">
                <a:solidFill>
                  <a:srgbClr val="3F3F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API through all platforms</a:t>
            </a:r>
          </a:p>
          <a:p>
            <a:r>
              <a:rPr lang="en-US" sz="1600" dirty="0">
                <a:solidFill>
                  <a:srgbClr val="3F3F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same app logic, framework fills the differences</a:t>
            </a:r>
          </a:p>
          <a:p>
            <a:r>
              <a:rPr lang="en-US" sz="1600" dirty="0">
                <a:solidFill>
                  <a:srgbClr val="3F3F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+ C# - Reinvented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7B27A-8CBB-4CF5-AD6B-78664DE2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6579" cy="731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BBF69-E74C-4DD4-804C-08D2E5C31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58" y="0"/>
            <a:ext cx="2129742" cy="73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5E5E8-C57A-4A53-85B2-BD3746FD3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58" y="4756023"/>
            <a:ext cx="898242" cy="38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4B2ED2-A7F1-4573-A77B-447D05582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6579" cy="7315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5F6DC95-20F3-4B3D-BC49-7894886027AA}"/>
              </a:ext>
            </a:extLst>
          </p:cNvPr>
          <p:cNvSpPr/>
          <p:nvPr/>
        </p:nvSpPr>
        <p:spPr>
          <a:xfrm>
            <a:off x="1487991" y="1061777"/>
            <a:ext cx="5458613" cy="22172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50" dirty="0" err="1">
                <a:solidFill>
                  <a:schemeClr val="tx1"/>
                </a:solidFill>
              </a:rPr>
              <a:t>OpenMVVM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D96C43-8B82-4F1E-BCB3-C7712C0CB06C}"/>
              </a:ext>
            </a:extLst>
          </p:cNvPr>
          <p:cNvSpPr/>
          <p:nvPr/>
        </p:nvSpPr>
        <p:spPr>
          <a:xfrm>
            <a:off x="1487992" y="3514407"/>
            <a:ext cx="5458613" cy="11922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350" dirty="0"/>
              <a:t>Your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AE50E-6FB5-4440-AD9D-AB70990E41C1}"/>
              </a:ext>
            </a:extLst>
          </p:cNvPr>
          <p:cNvSpPr/>
          <p:nvPr/>
        </p:nvSpPr>
        <p:spPr>
          <a:xfrm>
            <a:off x="3627884" y="3653970"/>
            <a:ext cx="1258645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err="1"/>
              <a:t>ViewModels</a:t>
            </a:r>
            <a:r>
              <a:rPr lang="sr-Latn-RS" sz="1200" dirty="0"/>
              <a:t> (</a:t>
            </a:r>
            <a:r>
              <a:rPr lang="sr-Latn-RS" sz="1200" dirty="0" err="1"/>
              <a:t>app</a:t>
            </a:r>
            <a:r>
              <a:rPr lang="sr-Latn-RS" sz="1200" dirty="0"/>
              <a:t> </a:t>
            </a:r>
            <a:r>
              <a:rPr lang="sr-Latn-RS" sz="1200" dirty="0" err="1"/>
              <a:t>logic</a:t>
            </a:r>
            <a:r>
              <a:rPr lang="sr-Latn-RS" sz="1200" dirty="0"/>
              <a:t>)</a:t>
            </a:r>
            <a:endParaRPr lang="sr-Cyrl-R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B02601-48AC-468D-9D37-E30ADD0A8B1C}"/>
              </a:ext>
            </a:extLst>
          </p:cNvPr>
          <p:cNvSpPr/>
          <p:nvPr/>
        </p:nvSpPr>
        <p:spPr>
          <a:xfrm>
            <a:off x="5247732" y="3653969"/>
            <a:ext cx="1258645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App</a:t>
            </a:r>
            <a:endParaRPr lang="sr-Cyrl-R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163FC-FE3F-4244-A61E-F8FE13941C0A}"/>
              </a:ext>
            </a:extLst>
          </p:cNvPr>
          <p:cNvSpPr/>
          <p:nvPr/>
        </p:nvSpPr>
        <p:spPr>
          <a:xfrm>
            <a:off x="5247732" y="1915180"/>
            <a:ext cx="1258645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Platform Services</a:t>
            </a:r>
            <a:r>
              <a:rPr lang="en-US" sz="1200" dirty="0"/>
              <a:t> Implementation</a:t>
            </a:r>
            <a:endParaRPr lang="sr-Cyrl-R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E0AF4-BFAF-465C-BB82-7937EAACA4C9}"/>
              </a:ext>
            </a:extLst>
          </p:cNvPr>
          <p:cNvSpPr/>
          <p:nvPr/>
        </p:nvSpPr>
        <p:spPr>
          <a:xfrm>
            <a:off x="1629425" y="3653970"/>
            <a:ext cx="1258645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Business </a:t>
            </a:r>
            <a:r>
              <a:rPr lang="sr-Latn-RS" sz="1200" dirty="0" err="1"/>
              <a:t>logic</a:t>
            </a:r>
            <a:r>
              <a:rPr lang="sr-Latn-RS" sz="1200" dirty="0"/>
              <a:t> </a:t>
            </a:r>
            <a:r>
              <a:rPr lang="sr-Latn-RS" sz="1200" dirty="0" err="1"/>
              <a:t>and</a:t>
            </a:r>
            <a:r>
              <a:rPr lang="sr-Latn-RS" sz="1200" dirty="0"/>
              <a:t> </a:t>
            </a:r>
            <a:r>
              <a:rPr lang="sr-Latn-RS" sz="1200" dirty="0" err="1"/>
              <a:t>services</a:t>
            </a:r>
            <a:endParaRPr lang="sr-Cyrl-R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8039A1-A18A-48CC-BBAC-24F5DBBCDD90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2888069" y="3879880"/>
            <a:ext cx="7398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EC22AC-9499-432C-BF28-DC4534FA7F49}"/>
              </a:ext>
            </a:extLst>
          </p:cNvPr>
          <p:cNvSpPr/>
          <p:nvPr/>
        </p:nvSpPr>
        <p:spPr>
          <a:xfrm>
            <a:off x="3627884" y="1250837"/>
            <a:ext cx="1258645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err="1"/>
              <a:t>Contracts</a:t>
            </a:r>
            <a:r>
              <a:rPr lang="sr-Latn-RS" sz="1200" dirty="0"/>
              <a:t> </a:t>
            </a:r>
            <a:r>
              <a:rPr lang="sr-Latn-RS" sz="1200" dirty="0" err="1"/>
              <a:t>for</a:t>
            </a:r>
            <a:r>
              <a:rPr lang="sr-Latn-RS" sz="1200" dirty="0"/>
              <a:t> </a:t>
            </a:r>
            <a:r>
              <a:rPr lang="sr-Latn-RS" sz="1200" dirty="0" err="1"/>
              <a:t>Platorm</a:t>
            </a:r>
            <a:r>
              <a:rPr lang="sr-Latn-RS" sz="1200" dirty="0"/>
              <a:t> Services</a:t>
            </a:r>
            <a:endParaRPr lang="sr-Cyrl-R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720B1A-442C-4D43-A90B-F6EDBEC52695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H="1" flipV="1">
            <a:off x="4257206" y="1702658"/>
            <a:ext cx="1" cy="1951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5BEC3CC-90CD-45A7-A942-836C570DC27F}"/>
              </a:ext>
            </a:extLst>
          </p:cNvPr>
          <p:cNvCxnSpPr>
            <a:stCxn id="6" idx="0"/>
            <a:endCxn id="9" idx="3"/>
          </p:cNvCxnSpPr>
          <p:nvPr/>
        </p:nvCxnSpPr>
        <p:spPr>
          <a:xfrm rot="16200000" flipV="1">
            <a:off x="5162575" y="1200700"/>
            <a:ext cx="438432" cy="9905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4027117-90AC-4F73-8BAC-361FB668F334}"/>
              </a:ext>
            </a:extLst>
          </p:cNvPr>
          <p:cNvCxnSpPr>
            <a:stCxn id="5" idx="1"/>
            <a:endCxn id="4" idx="2"/>
          </p:cNvCxnSpPr>
          <p:nvPr/>
        </p:nvCxnSpPr>
        <p:spPr>
          <a:xfrm rot="10800000" flipV="1">
            <a:off x="4257208" y="3879879"/>
            <a:ext cx="990525" cy="225911"/>
          </a:xfrm>
          <a:prstGeom prst="bentConnector4">
            <a:avLst>
              <a:gd name="adj1" fmla="val 18233"/>
              <a:gd name="adj2" fmla="val 20119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22B348-DA91-403A-90B5-FFCAC70207B5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5877055" y="2367001"/>
            <a:ext cx="0" cy="1286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6B3C4BE-FC71-48F1-8F11-6C659A3F2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58" y="0"/>
            <a:ext cx="2129742" cy="7315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60116C7-40F2-4979-BBC9-A2153E62FD9A}"/>
              </a:ext>
            </a:extLst>
          </p:cNvPr>
          <p:cNvSpPr/>
          <p:nvPr/>
        </p:nvSpPr>
        <p:spPr>
          <a:xfrm>
            <a:off x="2409487" y="1930802"/>
            <a:ext cx="807176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Base Page </a:t>
            </a:r>
            <a:r>
              <a:rPr lang="en-US" sz="900" dirty="0" err="1"/>
              <a:t>ViewModels</a:t>
            </a:r>
            <a:endParaRPr lang="sr-Cyrl-RS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688F9B4-8E78-4653-9389-D67A949F5DC0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rot="16200000" flipV="1">
            <a:off x="2899468" y="2296231"/>
            <a:ext cx="1271347" cy="14441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2DFC816-32EB-4DB3-B370-BAFD21A473FB}"/>
              </a:ext>
            </a:extLst>
          </p:cNvPr>
          <p:cNvCxnSpPr>
            <a:cxnSpLocks/>
            <a:stCxn id="18" idx="0"/>
            <a:endCxn id="9" idx="1"/>
          </p:cNvCxnSpPr>
          <p:nvPr/>
        </p:nvCxnSpPr>
        <p:spPr>
          <a:xfrm rot="5400000" flipH="1" flipV="1">
            <a:off x="2993452" y="1296371"/>
            <a:ext cx="454054" cy="81480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: Rounded Corners 101"/>
          <p:cNvSpPr/>
          <p:nvPr/>
        </p:nvSpPr>
        <p:spPr>
          <a:xfrm>
            <a:off x="201704" y="72615"/>
            <a:ext cx="8754036" cy="290181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b="1" dirty="0" err="1"/>
              <a:t>OpenMVVM</a:t>
            </a:r>
            <a:endParaRPr lang="sr-Cyrl-RS" sz="1050" b="1" dirty="0"/>
          </a:p>
        </p:txBody>
      </p:sp>
      <p:sp>
        <p:nvSpPr>
          <p:cNvPr id="101" name="Rectangle: Rounded Corners 100"/>
          <p:cNvSpPr/>
          <p:nvPr/>
        </p:nvSpPr>
        <p:spPr>
          <a:xfrm>
            <a:off x="4453178" y="442541"/>
            <a:ext cx="1127813" cy="16373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dirty="0" err="1"/>
              <a:t>OpenMVVM</a:t>
            </a:r>
            <a:endParaRPr lang="en-US" sz="825" dirty="0"/>
          </a:p>
          <a:p>
            <a:pPr algn="ctr"/>
            <a:r>
              <a:rPr lang="en-US" sz="825" dirty="0"/>
              <a:t>.</a:t>
            </a:r>
            <a:r>
              <a:rPr lang="en-US" sz="825" dirty="0" err="1"/>
              <a:t>Andriod</a:t>
            </a:r>
            <a:endParaRPr lang="sr-Cyrl-RS" sz="825" dirty="0"/>
          </a:p>
        </p:txBody>
      </p:sp>
      <p:sp>
        <p:nvSpPr>
          <p:cNvPr id="100" name="Rectangle: Rounded Corners 99"/>
          <p:cNvSpPr/>
          <p:nvPr/>
        </p:nvSpPr>
        <p:spPr>
          <a:xfrm>
            <a:off x="3200036" y="441689"/>
            <a:ext cx="1158818" cy="16373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dirty="0" err="1"/>
              <a:t>OpenMVVM</a:t>
            </a:r>
            <a:endParaRPr lang="en-US" sz="825" dirty="0"/>
          </a:p>
          <a:p>
            <a:pPr algn="ctr"/>
            <a:r>
              <a:rPr lang="en-US" sz="825" dirty="0"/>
              <a:t>.Windows</a:t>
            </a:r>
            <a:endParaRPr lang="sr-Cyrl-RS" sz="825" dirty="0"/>
          </a:p>
        </p:txBody>
      </p:sp>
      <p:sp>
        <p:nvSpPr>
          <p:cNvPr id="99" name="Rectangle: Rounded Corners 98"/>
          <p:cNvSpPr/>
          <p:nvPr/>
        </p:nvSpPr>
        <p:spPr>
          <a:xfrm>
            <a:off x="5653905" y="441689"/>
            <a:ext cx="954178" cy="1637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25" dirty="0" err="1"/>
              <a:t>OpenMVVM</a:t>
            </a:r>
            <a:endParaRPr lang="en-US" sz="825" dirty="0"/>
          </a:p>
          <a:p>
            <a:pPr algn="ctr"/>
            <a:r>
              <a:rPr lang="en-US" sz="825" dirty="0"/>
              <a:t>.</a:t>
            </a:r>
            <a:r>
              <a:rPr lang="en-US" sz="825" dirty="0" err="1"/>
              <a:t>Ios</a:t>
            </a:r>
            <a:endParaRPr lang="sr-Cyrl-RS" sz="825" dirty="0"/>
          </a:p>
        </p:txBody>
      </p:sp>
      <p:sp>
        <p:nvSpPr>
          <p:cNvPr id="98" name="Rectangle: Rounded Corners 97"/>
          <p:cNvSpPr/>
          <p:nvPr/>
        </p:nvSpPr>
        <p:spPr>
          <a:xfrm>
            <a:off x="384115" y="436195"/>
            <a:ext cx="2643215" cy="163734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bg1"/>
                </a:solidFill>
              </a:rPr>
              <a:t>OpenMVVM.Core</a:t>
            </a:r>
            <a:endParaRPr lang="sr-Cyrl-RS" sz="105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/>
          <p:cNvSpPr/>
          <p:nvPr/>
        </p:nvSpPr>
        <p:spPr>
          <a:xfrm>
            <a:off x="346932" y="3063178"/>
            <a:ext cx="2486826" cy="11000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App logic</a:t>
            </a:r>
          </a:p>
          <a:p>
            <a:pPr algn="ctr"/>
            <a:r>
              <a:rPr lang="en-US" sz="1050" dirty="0"/>
              <a:t>Cross-platform</a:t>
            </a:r>
            <a:endParaRPr lang="sr-Cyrl-RS" sz="1050" dirty="0"/>
          </a:p>
        </p:txBody>
      </p:sp>
      <p:sp>
        <p:nvSpPr>
          <p:cNvPr id="2" name="Rectangle 1"/>
          <p:cNvSpPr/>
          <p:nvPr/>
        </p:nvSpPr>
        <p:spPr>
          <a:xfrm>
            <a:off x="1765621" y="3138192"/>
            <a:ext cx="877628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900" dirty="0" err="1"/>
              <a:t>ViewModels</a:t>
            </a:r>
            <a:r>
              <a:rPr lang="sr-Latn-RS" sz="900" dirty="0"/>
              <a:t> (</a:t>
            </a:r>
            <a:r>
              <a:rPr lang="sr-Latn-RS" sz="900" dirty="0" err="1"/>
              <a:t>app</a:t>
            </a:r>
            <a:r>
              <a:rPr lang="sr-Latn-RS" sz="900" dirty="0"/>
              <a:t> </a:t>
            </a:r>
            <a:r>
              <a:rPr lang="sr-Latn-RS" sz="900" dirty="0" err="1"/>
              <a:t>logic</a:t>
            </a:r>
            <a:r>
              <a:rPr lang="sr-Latn-RS" sz="900" dirty="0"/>
              <a:t>)</a:t>
            </a:r>
            <a:endParaRPr lang="sr-Cyrl-RS" sz="900" dirty="0"/>
          </a:p>
        </p:txBody>
      </p:sp>
      <p:sp>
        <p:nvSpPr>
          <p:cNvPr id="6" name="Rectangle 5"/>
          <p:cNvSpPr/>
          <p:nvPr/>
        </p:nvSpPr>
        <p:spPr>
          <a:xfrm>
            <a:off x="3464784" y="3469341"/>
            <a:ext cx="629323" cy="6938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Windows </a:t>
            </a:r>
            <a:r>
              <a:rPr lang="sr-Latn-RS" sz="900" dirty="0" err="1"/>
              <a:t>App</a:t>
            </a:r>
            <a:endParaRPr lang="en-US" sz="900" dirty="0"/>
          </a:p>
          <a:p>
            <a:pPr algn="ctr"/>
            <a:r>
              <a:rPr lang="en-US" sz="900" b="1" dirty="0">
                <a:solidFill>
                  <a:srgbClr val="FF0000"/>
                </a:solidFill>
              </a:rPr>
              <a:t>XAML</a:t>
            </a:r>
            <a:endParaRPr lang="sr-Cyrl-RS" sz="105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7601" y="1235901"/>
            <a:ext cx="947495" cy="58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Windows </a:t>
            </a:r>
            <a:r>
              <a:rPr lang="sr-Latn-RS" sz="900" dirty="0" err="1"/>
              <a:t>Platform</a:t>
            </a:r>
            <a:r>
              <a:rPr lang="sr-Latn-RS" sz="900" dirty="0"/>
              <a:t> Services</a:t>
            </a:r>
            <a:endParaRPr lang="sr-Cyrl-RS" sz="900" dirty="0"/>
          </a:p>
        </p:txBody>
      </p:sp>
      <p:sp>
        <p:nvSpPr>
          <p:cNvPr id="9" name="Rectangle 8"/>
          <p:cNvSpPr/>
          <p:nvPr/>
        </p:nvSpPr>
        <p:spPr>
          <a:xfrm>
            <a:off x="488364" y="3138192"/>
            <a:ext cx="850207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900" dirty="0"/>
              <a:t>Business </a:t>
            </a:r>
            <a:r>
              <a:rPr lang="sr-Latn-RS" sz="900" dirty="0" err="1"/>
              <a:t>logic</a:t>
            </a:r>
            <a:r>
              <a:rPr lang="sr-Latn-RS" sz="900" dirty="0"/>
              <a:t> </a:t>
            </a:r>
            <a:r>
              <a:rPr lang="sr-Latn-RS" sz="900" dirty="0" err="1"/>
              <a:t>and</a:t>
            </a:r>
            <a:r>
              <a:rPr lang="sr-Latn-RS" sz="900" dirty="0"/>
              <a:t> </a:t>
            </a:r>
            <a:r>
              <a:rPr lang="sr-Latn-RS" sz="900" dirty="0" err="1"/>
              <a:t>services</a:t>
            </a:r>
            <a:endParaRPr lang="sr-Cyrl-RS" sz="900" dirty="0"/>
          </a:p>
        </p:txBody>
      </p:sp>
      <p:cxnSp>
        <p:nvCxnSpPr>
          <p:cNvPr id="11" name="Straight Arrow Connector 10"/>
          <p:cNvCxnSpPr>
            <a:cxnSpLocks/>
            <a:stCxn id="2" idx="1"/>
            <a:endCxn id="9" idx="3"/>
          </p:cNvCxnSpPr>
          <p:nvPr/>
        </p:nvCxnSpPr>
        <p:spPr>
          <a:xfrm flipH="1">
            <a:off x="1338571" y="3364103"/>
            <a:ext cx="4270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75113" y="784080"/>
            <a:ext cx="1258645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900" dirty="0" err="1"/>
              <a:t>Contracts</a:t>
            </a:r>
            <a:r>
              <a:rPr lang="sr-Latn-RS" sz="900" dirty="0"/>
              <a:t> </a:t>
            </a:r>
            <a:r>
              <a:rPr lang="sr-Latn-RS" sz="900" dirty="0" err="1"/>
              <a:t>for</a:t>
            </a:r>
            <a:r>
              <a:rPr lang="sr-Latn-RS" sz="900" dirty="0"/>
              <a:t> </a:t>
            </a:r>
            <a:r>
              <a:rPr lang="sr-Latn-RS" sz="900" dirty="0" err="1"/>
              <a:t>Platorm</a:t>
            </a:r>
            <a:r>
              <a:rPr lang="sr-Latn-RS" sz="900" dirty="0"/>
              <a:t> Services</a:t>
            </a:r>
            <a:endParaRPr lang="sr-Cyrl-RS" sz="900" dirty="0"/>
          </a:p>
        </p:txBody>
      </p:sp>
      <p:cxnSp>
        <p:nvCxnSpPr>
          <p:cNvPr id="18" name="Connector: Elbow 17"/>
          <p:cNvCxnSpPr>
            <a:cxnSpLocks/>
            <a:stCxn id="8" idx="0"/>
            <a:endCxn id="12" idx="3"/>
          </p:cNvCxnSpPr>
          <p:nvPr/>
        </p:nvCxnSpPr>
        <p:spPr>
          <a:xfrm rot="16200000" flipV="1">
            <a:off x="3184597" y="659150"/>
            <a:ext cx="225911" cy="927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/>
          <p:cNvCxnSpPr>
            <a:cxnSpLocks/>
            <a:stCxn id="6" idx="1"/>
            <a:endCxn id="2" idx="3"/>
          </p:cNvCxnSpPr>
          <p:nvPr/>
        </p:nvCxnSpPr>
        <p:spPr>
          <a:xfrm rot="10800000">
            <a:off x="2643248" y="3364103"/>
            <a:ext cx="821535" cy="45217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98840" y="3469341"/>
            <a:ext cx="681995" cy="6938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 </a:t>
            </a:r>
            <a:r>
              <a:rPr lang="sr-Latn-RS" sz="900" dirty="0" err="1"/>
              <a:t>App</a:t>
            </a:r>
            <a:endParaRPr lang="en-US" sz="900" dirty="0"/>
          </a:p>
          <a:p>
            <a:pPr algn="ctr"/>
            <a:r>
              <a:rPr lang="en-US" sz="900" b="1" dirty="0">
                <a:solidFill>
                  <a:srgbClr val="FF0000"/>
                </a:solidFill>
              </a:rPr>
              <a:t>AXML</a:t>
            </a:r>
            <a:endParaRPr lang="sr-Cyrl-RS" sz="1050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42805" y="1235901"/>
            <a:ext cx="961660" cy="58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Xamarin.Android</a:t>
            </a:r>
            <a:r>
              <a:rPr lang="en-US" sz="900" dirty="0"/>
              <a:t> </a:t>
            </a:r>
            <a:r>
              <a:rPr lang="sr-Latn-RS" sz="900" dirty="0" err="1"/>
              <a:t>Platform</a:t>
            </a:r>
            <a:r>
              <a:rPr lang="sr-Latn-RS" sz="900" dirty="0"/>
              <a:t> Services</a:t>
            </a:r>
            <a:endParaRPr lang="sr-Cyrl-RS" sz="900" dirty="0"/>
          </a:p>
        </p:txBody>
      </p:sp>
      <p:sp>
        <p:nvSpPr>
          <p:cNvPr id="33" name="Rectangle 32"/>
          <p:cNvSpPr/>
          <p:nvPr/>
        </p:nvSpPr>
        <p:spPr>
          <a:xfrm>
            <a:off x="5846706" y="3469341"/>
            <a:ext cx="568573" cy="6938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iOS </a:t>
            </a:r>
            <a:r>
              <a:rPr lang="sr-Latn-RS" sz="900" dirty="0" err="1"/>
              <a:t>App</a:t>
            </a:r>
            <a:endParaRPr lang="en-US" sz="900" dirty="0"/>
          </a:p>
        </p:txBody>
      </p:sp>
      <p:sp>
        <p:nvSpPr>
          <p:cNvPr id="34" name="Rectangle 33"/>
          <p:cNvSpPr/>
          <p:nvPr/>
        </p:nvSpPr>
        <p:spPr>
          <a:xfrm>
            <a:off x="5747519" y="1235901"/>
            <a:ext cx="773630" cy="59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Xamarin.iOS</a:t>
            </a:r>
            <a:r>
              <a:rPr lang="en-US" sz="900" dirty="0"/>
              <a:t> </a:t>
            </a:r>
            <a:r>
              <a:rPr lang="sr-Latn-RS" sz="900" dirty="0" err="1"/>
              <a:t>Platform</a:t>
            </a:r>
            <a:r>
              <a:rPr lang="sr-Latn-RS" sz="900" dirty="0"/>
              <a:t> Services</a:t>
            </a:r>
            <a:endParaRPr lang="sr-Cyrl-RS" sz="900" dirty="0"/>
          </a:p>
        </p:txBody>
      </p:sp>
      <p:cxnSp>
        <p:nvCxnSpPr>
          <p:cNvPr id="44" name="Connector: Elbow 43"/>
          <p:cNvCxnSpPr>
            <a:cxnSpLocks/>
            <a:stCxn id="31" idx="0"/>
            <a:endCxn id="12" idx="3"/>
          </p:cNvCxnSpPr>
          <p:nvPr/>
        </p:nvCxnSpPr>
        <p:spPr>
          <a:xfrm rot="16200000" flipV="1">
            <a:off x="3815741" y="28007"/>
            <a:ext cx="225911" cy="218987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/>
          <p:cNvCxnSpPr>
            <a:cxnSpLocks/>
            <a:stCxn id="34" idx="0"/>
            <a:endCxn id="12" idx="3"/>
          </p:cNvCxnSpPr>
          <p:nvPr/>
        </p:nvCxnSpPr>
        <p:spPr>
          <a:xfrm rot="16200000" flipV="1">
            <a:off x="4371091" y="-527343"/>
            <a:ext cx="225911" cy="330057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6" idx="0"/>
            <a:endCxn id="8" idx="2"/>
          </p:cNvCxnSpPr>
          <p:nvPr/>
        </p:nvCxnSpPr>
        <p:spPr>
          <a:xfrm flipH="1" flipV="1">
            <a:off x="3761349" y="1825270"/>
            <a:ext cx="18097" cy="16440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stCxn id="30" idx="0"/>
            <a:endCxn id="31" idx="2"/>
          </p:cNvCxnSpPr>
          <p:nvPr/>
        </p:nvCxnSpPr>
        <p:spPr>
          <a:xfrm flipH="1" flipV="1">
            <a:off x="5023636" y="1821403"/>
            <a:ext cx="16202" cy="1647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33" idx="0"/>
            <a:endCxn id="34" idx="2"/>
          </p:cNvCxnSpPr>
          <p:nvPr/>
        </p:nvCxnSpPr>
        <p:spPr>
          <a:xfrm flipV="1">
            <a:off x="6130993" y="1835094"/>
            <a:ext cx="3341" cy="1634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56276" y="1383273"/>
            <a:ext cx="807176" cy="45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Page </a:t>
            </a:r>
            <a:r>
              <a:rPr lang="en-US" sz="900" dirty="0" err="1"/>
              <a:t>ViewModels</a:t>
            </a:r>
            <a:endParaRPr lang="sr-Cyrl-RS" sz="900" dirty="0"/>
          </a:p>
        </p:txBody>
      </p:sp>
      <p:cxnSp>
        <p:nvCxnSpPr>
          <p:cNvPr id="89" name="Connector: Elbow 88"/>
          <p:cNvCxnSpPr>
            <a:cxnSpLocks/>
            <a:stCxn id="2" idx="0"/>
            <a:endCxn id="87" idx="2"/>
          </p:cNvCxnSpPr>
          <p:nvPr/>
        </p:nvCxnSpPr>
        <p:spPr>
          <a:xfrm rot="16200000" flipV="1">
            <a:off x="930601" y="1864358"/>
            <a:ext cx="1303098" cy="124457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>
            <a:cxnSpLocks/>
            <a:stCxn id="87" idx="0"/>
            <a:endCxn id="12" idx="1"/>
          </p:cNvCxnSpPr>
          <p:nvPr/>
        </p:nvCxnSpPr>
        <p:spPr>
          <a:xfrm rot="5400000" flipH="1" flipV="1">
            <a:off x="1080847" y="889009"/>
            <a:ext cx="373283" cy="61524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stCxn id="2" idx="0"/>
            <a:endCxn id="12" idx="2"/>
          </p:cNvCxnSpPr>
          <p:nvPr/>
        </p:nvCxnSpPr>
        <p:spPr>
          <a:xfrm rot="5400000" flipH="1" flipV="1">
            <a:off x="1253289" y="2187047"/>
            <a:ext cx="1902291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/>
          <p:cNvCxnSpPr>
            <a:cxnSpLocks/>
            <a:stCxn id="30" idx="1"/>
            <a:endCxn id="2" idx="3"/>
          </p:cNvCxnSpPr>
          <p:nvPr/>
        </p:nvCxnSpPr>
        <p:spPr>
          <a:xfrm rot="10800000">
            <a:off x="2643249" y="3364103"/>
            <a:ext cx="2055592" cy="452172"/>
          </a:xfrm>
          <a:prstGeom prst="bentConnector3">
            <a:avLst>
              <a:gd name="adj1" fmla="val 1546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/>
          <p:cNvCxnSpPr>
            <a:cxnSpLocks/>
            <a:stCxn id="33" idx="1"/>
            <a:endCxn id="2" idx="3"/>
          </p:cNvCxnSpPr>
          <p:nvPr/>
        </p:nvCxnSpPr>
        <p:spPr>
          <a:xfrm rot="10800000">
            <a:off x="2643249" y="3364103"/>
            <a:ext cx="3203458" cy="452172"/>
          </a:xfrm>
          <a:prstGeom prst="bentConnector3">
            <a:avLst>
              <a:gd name="adj1" fmla="val 8695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/>
          <p:cNvSpPr/>
          <p:nvPr/>
        </p:nvSpPr>
        <p:spPr>
          <a:xfrm>
            <a:off x="6688349" y="436194"/>
            <a:ext cx="954178" cy="24674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25" dirty="0" err="1"/>
              <a:t>OpenMVVM</a:t>
            </a:r>
            <a:endParaRPr lang="en-US" sz="825" dirty="0"/>
          </a:p>
          <a:p>
            <a:pPr algn="ctr"/>
            <a:r>
              <a:rPr lang="en-US" sz="825" dirty="0"/>
              <a:t>.</a:t>
            </a:r>
            <a:r>
              <a:rPr lang="en-US" sz="825" dirty="0" err="1"/>
              <a:t>XamarinForms</a:t>
            </a:r>
            <a:endParaRPr lang="sr-Cyrl-RS" sz="825" dirty="0"/>
          </a:p>
        </p:txBody>
      </p:sp>
      <p:sp>
        <p:nvSpPr>
          <p:cNvPr id="94" name="Rectangle 93"/>
          <p:cNvSpPr/>
          <p:nvPr/>
        </p:nvSpPr>
        <p:spPr>
          <a:xfrm>
            <a:off x="6781963" y="1235901"/>
            <a:ext cx="773630" cy="149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/>
              <a:t>Xamarin</a:t>
            </a:r>
            <a:r>
              <a:rPr lang="en-US" sz="900" dirty="0"/>
              <a:t> Forms </a:t>
            </a:r>
            <a:r>
              <a:rPr lang="sr-Latn-RS" sz="900" dirty="0" err="1"/>
              <a:t>Platform</a:t>
            </a:r>
            <a:r>
              <a:rPr lang="sr-Latn-RS" sz="900" dirty="0"/>
              <a:t> Services</a:t>
            </a:r>
            <a:endParaRPr lang="sr-Cyrl-RS" sz="900" dirty="0"/>
          </a:p>
        </p:txBody>
      </p:sp>
      <p:sp>
        <p:nvSpPr>
          <p:cNvPr id="95" name="Rectangle: Rounded Corners 94"/>
          <p:cNvSpPr/>
          <p:nvPr/>
        </p:nvSpPr>
        <p:spPr>
          <a:xfrm>
            <a:off x="7730476" y="436194"/>
            <a:ext cx="954178" cy="24674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25" dirty="0" err="1"/>
              <a:t>OpenMVVM</a:t>
            </a:r>
            <a:endParaRPr lang="en-US" sz="825" dirty="0"/>
          </a:p>
          <a:p>
            <a:pPr algn="ctr"/>
            <a:r>
              <a:rPr lang="en-US" sz="825" dirty="0"/>
              <a:t>.WebView</a:t>
            </a:r>
            <a:endParaRPr lang="sr-Cyrl-RS" sz="825" dirty="0"/>
          </a:p>
        </p:txBody>
      </p:sp>
      <p:sp>
        <p:nvSpPr>
          <p:cNvPr id="96" name="Rectangle 95"/>
          <p:cNvSpPr/>
          <p:nvPr/>
        </p:nvSpPr>
        <p:spPr>
          <a:xfrm>
            <a:off x="7824091" y="1235901"/>
            <a:ext cx="773630" cy="149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HTML </a:t>
            </a:r>
            <a:r>
              <a:rPr lang="sr-Latn-RS" sz="900" dirty="0" err="1"/>
              <a:t>Platform</a:t>
            </a:r>
            <a:r>
              <a:rPr lang="sr-Latn-RS" sz="900" dirty="0"/>
              <a:t> Services</a:t>
            </a:r>
            <a:endParaRPr lang="sr-Cyrl-RS" sz="900" dirty="0"/>
          </a:p>
        </p:txBody>
      </p:sp>
      <p:cxnSp>
        <p:nvCxnSpPr>
          <p:cNvPr id="103" name="Connector: Elbow 102"/>
          <p:cNvCxnSpPr>
            <a:cxnSpLocks/>
            <a:stCxn id="94" idx="0"/>
            <a:endCxn id="12" idx="3"/>
          </p:cNvCxnSpPr>
          <p:nvPr/>
        </p:nvCxnSpPr>
        <p:spPr>
          <a:xfrm rot="16200000" flipV="1">
            <a:off x="4888314" y="-1044565"/>
            <a:ext cx="225910" cy="433502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/>
          <p:cNvCxnSpPr>
            <a:cxnSpLocks/>
            <a:stCxn id="96" idx="0"/>
            <a:endCxn id="12" idx="3"/>
          </p:cNvCxnSpPr>
          <p:nvPr/>
        </p:nvCxnSpPr>
        <p:spPr>
          <a:xfrm rot="16200000" flipV="1">
            <a:off x="5409378" y="-1565628"/>
            <a:ext cx="225910" cy="537714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881151" y="3469341"/>
            <a:ext cx="568573" cy="693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XamarinForms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sr-Latn-RS" sz="900" dirty="0" err="1">
                <a:solidFill>
                  <a:schemeClr val="bg1"/>
                </a:solidFill>
              </a:rPr>
              <a:t>App</a:t>
            </a:r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900" b="1" dirty="0">
                <a:solidFill>
                  <a:srgbClr val="FF0000"/>
                </a:solidFill>
              </a:rPr>
              <a:t>XAML</a:t>
            </a:r>
            <a:endParaRPr lang="sr-Cyrl-RS" sz="1050" b="1" dirty="0">
              <a:solidFill>
                <a:srgbClr val="FF0000"/>
              </a:solidFill>
            </a:endParaRPr>
          </a:p>
        </p:txBody>
      </p:sp>
      <p:cxnSp>
        <p:nvCxnSpPr>
          <p:cNvPr id="108" name="Straight Arrow Connector 107"/>
          <p:cNvCxnSpPr>
            <a:cxnSpLocks/>
            <a:stCxn id="107" idx="0"/>
            <a:endCxn id="94" idx="2"/>
          </p:cNvCxnSpPr>
          <p:nvPr/>
        </p:nvCxnSpPr>
        <p:spPr>
          <a:xfrm flipV="1">
            <a:off x="7165438" y="2735131"/>
            <a:ext cx="3341" cy="7342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/>
          <p:cNvCxnSpPr>
            <a:cxnSpLocks/>
          </p:cNvCxnSpPr>
          <p:nvPr/>
        </p:nvCxnSpPr>
        <p:spPr>
          <a:xfrm rot="10800000">
            <a:off x="2615828" y="3363928"/>
            <a:ext cx="4237902" cy="452172"/>
          </a:xfrm>
          <a:prstGeom prst="bentConnector3">
            <a:avLst>
              <a:gd name="adj1" fmla="val 4308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923278" y="3469341"/>
            <a:ext cx="568573" cy="693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Open MVVM </a:t>
            </a:r>
            <a:r>
              <a:rPr lang="sr-Latn-RS" sz="900" dirty="0" err="1">
                <a:solidFill>
                  <a:schemeClr val="bg1"/>
                </a:solidFill>
              </a:rPr>
              <a:t>App</a:t>
            </a:r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900" b="1" dirty="0">
                <a:solidFill>
                  <a:srgbClr val="FF0000"/>
                </a:solidFill>
              </a:rPr>
              <a:t>HTML</a:t>
            </a:r>
            <a:endParaRPr lang="sr-Cyrl-RS" sz="1050" b="1" dirty="0">
              <a:solidFill>
                <a:srgbClr val="FF0000"/>
              </a:solidFill>
            </a:endParaRPr>
          </a:p>
        </p:txBody>
      </p:sp>
      <p:cxnSp>
        <p:nvCxnSpPr>
          <p:cNvPr id="111" name="Straight Arrow Connector 110"/>
          <p:cNvCxnSpPr>
            <a:cxnSpLocks/>
            <a:stCxn id="110" idx="0"/>
            <a:endCxn id="96" idx="2"/>
          </p:cNvCxnSpPr>
          <p:nvPr/>
        </p:nvCxnSpPr>
        <p:spPr>
          <a:xfrm flipV="1">
            <a:off x="8207565" y="2735131"/>
            <a:ext cx="3341" cy="7342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/>
          <p:cNvCxnSpPr>
            <a:cxnSpLocks/>
            <a:stCxn id="110" idx="1"/>
            <a:endCxn id="2" idx="3"/>
          </p:cNvCxnSpPr>
          <p:nvPr/>
        </p:nvCxnSpPr>
        <p:spPr>
          <a:xfrm rot="10800000">
            <a:off x="2643250" y="3364103"/>
            <a:ext cx="5280029" cy="452172"/>
          </a:xfrm>
          <a:prstGeom prst="bentConnector3">
            <a:avLst>
              <a:gd name="adj1" fmla="val 4311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7915465" y="2128990"/>
            <a:ext cx="576386" cy="1472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Windows</a:t>
            </a:r>
            <a:endParaRPr lang="sr-Cyrl-RS" sz="800" dirty="0"/>
          </a:p>
        </p:txBody>
      </p:sp>
      <p:sp>
        <p:nvSpPr>
          <p:cNvPr id="149" name="Rectangle 148"/>
          <p:cNvSpPr/>
          <p:nvPr/>
        </p:nvSpPr>
        <p:spPr>
          <a:xfrm>
            <a:off x="7917233" y="2308074"/>
            <a:ext cx="576386" cy="147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</a:t>
            </a:r>
            <a:endParaRPr lang="sr-Cyrl-RS" sz="900" dirty="0"/>
          </a:p>
        </p:txBody>
      </p:sp>
      <p:sp>
        <p:nvSpPr>
          <p:cNvPr id="150" name="Rectangle 149"/>
          <p:cNvSpPr/>
          <p:nvPr/>
        </p:nvSpPr>
        <p:spPr>
          <a:xfrm>
            <a:off x="7917193" y="2487158"/>
            <a:ext cx="576386" cy="147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iOS</a:t>
            </a:r>
            <a:endParaRPr lang="sr-Cyrl-RS" sz="900" dirty="0"/>
          </a:p>
        </p:txBody>
      </p:sp>
      <p:cxnSp>
        <p:nvCxnSpPr>
          <p:cNvPr id="151" name="Connector: Elbow 150"/>
          <p:cNvCxnSpPr>
            <a:cxnSpLocks/>
            <a:stCxn id="148" idx="1"/>
            <a:endCxn id="8" idx="3"/>
          </p:cNvCxnSpPr>
          <p:nvPr/>
        </p:nvCxnSpPr>
        <p:spPr>
          <a:xfrm rot="10800000">
            <a:off x="4235095" y="1530586"/>
            <a:ext cx="3680369" cy="672047"/>
          </a:xfrm>
          <a:prstGeom prst="bentConnector3">
            <a:avLst>
              <a:gd name="adj1" fmla="val 95599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/>
          <p:cNvCxnSpPr>
            <a:cxnSpLocks/>
            <a:stCxn id="149" idx="1"/>
            <a:endCxn id="31" idx="3"/>
          </p:cNvCxnSpPr>
          <p:nvPr/>
        </p:nvCxnSpPr>
        <p:spPr>
          <a:xfrm rot="10800000">
            <a:off x="5504465" y="1528654"/>
            <a:ext cx="2412768" cy="853064"/>
          </a:xfrm>
          <a:prstGeom prst="bentConnector3">
            <a:avLst>
              <a:gd name="adj1" fmla="val 9514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/>
          <p:cNvCxnSpPr>
            <a:cxnSpLocks/>
            <a:stCxn id="150" idx="1"/>
            <a:endCxn id="34" idx="3"/>
          </p:cNvCxnSpPr>
          <p:nvPr/>
        </p:nvCxnSpPr>
        <p:spPr>
          <a:xfrm rot="10800000">
            <a:off x="6521149" y="1535499"/>
            <a:ext cx="1396044" cy="1025303"/>
          </a:xfrm>
          <a:prstGeom prst="bentConnector3">
            <a:avLst>
              <a:gd name="adj1" fmla="val 8987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3464784" y="4576038"/>
            <a:ext cx="629323" cy="451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Cyrl-RS" sz="1050" dirty="0"/>
          </a:p>
        </p:txBody>
      </p:sp>
      <p:sp>
        <p:nvSpPr>
          <p:cNvPr id="165" name="Rectangle 164"/>
          <p:cNvSpPr/>
          <p:nvPr/>
        </p:nvSpPr>
        <p:spPr>
          <a:xfrm>
            <a:off x="5693982" y="4576038"/>
            <a:ext cx="681995" cy="451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Cyrl-RS" sz="1050" dirty="0"/>
          </a:p>
        </p:txBody>
      </p:sp>
      <p:sp>
        <p:nvSpPr>
          <p:cNvPr id="166" name="Rectangle 165"/>
          <p:cNvSpPr/>
          <p:nvPr/>
        </p:nvSpPr>
        <p:spPr>
          <a:xfrm>
            <a:off x="7919370" y="4576038"/>
            <a:ext cx="568573" cy="451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Cyrl-RS" sz="1050" dirty="0"/>
          </a:p>
        </p:txBody>
      </p:sp>
      <p:cxnSp>
        <p:nvCxnSpPr>
          <p:cNvPr id="216" name="Straight Arrow Connector 215"/>
          <p:cNvCxnSpPr>
            <a:cxnSpLocks/>
            <a:stCxn id="164" idx="0"/>
            <a:endCxn id="6" idx="2"/>
          </p:cNvCxnSpPr>
          <p:nvPr/>
        </p:nvCxnSpPr>
        <p:spPr>
          <a:xfrm flipV="1">
            <a:off x="3779445" y="4163208"/>
            <a:ext cx="0" cy="412830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cxnSpLocks/>
            <a:stCxn id="164" idx="0"/>
            <a:endCxn id="107" idx="2"/>
          </p:cNvCxnSpPr>
          <p:nvPr/>
        </p:nvCxnSpPr>
        <p:spPr>
          <a:xfrm flipV="1">
            <a:off x="3779445" y="4163208"/>
            <a:ext cx="3385992" cy="412830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cxnSpLocks/>
            <a:stCxn id="164" idx="0"/>
            <a:endCxn id="110" idx="2"/>
          </p:cNvCxnSpPr>
          <p:nvPr/>
        </p:nvCxnSpPr>
        <p:spPr>
          <a:xfrm flipV="1">
            <a:off x="3779446" y="4163208"/>
            <a:ext cx="4428119" cy="412830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cxnSpLocks/>
            <a:stCxn id="165" idx="0"/>
            <a:endCxn id="30" idx="2"/>
          </p:cNvCxnSpPr>
          <p:nvPr/>
        </p:nvCxnSpPr>
        <p:spPr>
          <a:xfrm flipH="1" flipV="1">
            <a:off x="5039837" y="4163208"/>
            <a:ext cx="995142" cy="41283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cxnSpLocks/>
            <a:stCxn id="165" idx="0"/>
            <a:endCxn id="107" idx="2"/>
          </p:cNvCxnSpPr>
          <p:nvPr/>
        </p:nvCxnSpPr>
        <p:spPr>
          <a:xfrm flipV="1">
            <a:off x="6034980" y="4163208"/>
            <a:ext cx="1130458" cy="41283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cxnSpLocks/>
            <a:stCxn id="165" idx="0"/>
            <a:endCxn id="110" idx="2"/>
          </p:cNvCxnSpPr>
          <p:nvPr/>
        </p:nvCxnSpPr>
        <p:spPr>
          <a:xfrm flipV="1">
            <a:off x="6034979" y="4163208"/>
            <a:ext cx="2172585" cy="41283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cxnSpLocks/>
            <a:stCxn id="166" idx="0"/>
            <a:endCxn id="33" idx="2"/>
          </p:cNvCxnSpPr>
          <p:nvPr/>
        </p:nvCxnSpPr>
        <p:spPr>
          <a:xfrm flipH="1" flipV="1">
            <a:off x="6130993" y="4163208"/>
            <a:ext cx="2072664" cy="4128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cxnSpLocks/>
            <a:stCxn id="166" idx="0"/>
            <a:endCxn id="107" idx="2"/>
          </p:cNvCxnSpPr>
          <p:nvPr/>
        </p:nvCxnSpPr>
        <p:spPr>
          <a:xfrm flipH="1" flipV="1">
            <a:off x="7165437" y="4163208"/>
            <a:ext cx="1038220" cy="4128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cxnSpLocks/>
            <a:stCxn id="166" idx="0"/>
            <a:endCxn id="110" idx="2"/>
          </p:cNvCxnSpPr>
          <p:nvPr/>
        </p:nvCxnSpPr>
        <p:spPr>
          <a:xfrm flipV="1">
            <a:off x="8203657" y="4163208"/>
            <a:ext cx="3908" cy="4128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888654" y="2128990"/>
            <a:ext cx="576386" cy="1472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Windows</a:t>
            </a:r>
            <a:endParaRPr lang="sr-Cyrl-RS" sz="800" dirty="0"/>
          </a:p>
        </p:txBody>
      </p:sp>
      <p:sp>
        <p:nvSpPr>
          <p:cNvPr id="138" name="Rectangle 137"/>
          <p:cNvSpPr/>
          <p:nvPr/>
        </p:nvSpPr>
        <p:spPr>
          <a:xfrm>
            <a:off x="6890422" y="2308074"/>
            <a:ext cx="576386" cy="147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</a:t>
            </a:r>
            <a:endParaRPr lang="sr-Cyrl-RS" sz="900" dirty="0"/>
          </a:p>
        </p:txBody>
      </p:sp>
      <p:sp>
        <p:nvSpPr>
          <p:cNvPr id="139" name="Rectangle 138"/>
          <p:cNvSpPr/>
          <p:nvPr/>
        </p:nvSpPr>
        <p:spPr>
          <a:xfrm>
            <a:off x="6890383" y="2487158"/>
            <a:ext cx="576386" cy="147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iOS</a:t>
            </a:r>
            <a:endParaRPr lang="sr-Cyrl-RS" sz="900" dirty="0"/>
          </a:p>
        </p:txBody>
      </p:sp>
      <p:pic>
        <p:nvPicPr>
          <p:cNvPr id="278" name="Picture 2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23" y="4635876"/>
            <a:ext cx="332146" cy="332146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370" y="4583649"/>
            <a:ext cx="405219" cy="405219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746" y="4622485"/>
            <a:ext cx="279821" cy="2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9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0D14E0-6B8B-4FBE-951A-6EBEE035ECC7}"/>
              </a:ext>
            </a:extLst>
          </p:cNvPr>
          <p:cNvSpPr txBox="1">
            <a:spLocks/>
          </p:cNvSpPr>
          <p:nvPr/>
        </p:nvSpPr>
        <p:spPr>
          <a:xfrm>
            <a:off x="928289" y="302991"/>
            <a:ext cx="6948443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OpenMVVM.HTML</a:t>
            </a:r>
            <a:endParaRPr lang="sr-Cyrl-RS" sz="40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7B212D7-B2D5-4983-BEFE-52F4ED703C5C}"/>
              </a:ext>
            </a:extLst>
          </p:cNvPr>
          <p:cNvSpPr txBox="1">
            <a:spLocks/>
          </p:cNvSpPr>
          <p:nvPr/>
        </p:nvSpPr>
        <p:spPr>
          <a:xfrm>
            <a:off x="395111" y="1566333"/>
            <a:ext cx="11638845" cy="45598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HTML/CSS/JavaScript UI</a:t>
            </a:r>
          </a:p>
          <a:p>
            <a:r>
              <a:rPr lang="en-US" dirty="0"/>
              <a:t>Easy binding syntax</a:t>
            </a:r>
          </a:p>
          <a:p>
            <a:pPr lvl="1"/>
            <a:r>
              <a:rPr lang="en-US" dirty="0"/>
              <a:t>But powerful!</a:t>
            </a:r>
          </a:p>
          <a:p>
            <a:r>
              <a:rPr lang="en-US" dirty="0"/>
              <a:t>C# application logic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100% code reuse</a:t>
            </a:r>
          </a:p>
          <a:p>
            <a:r>
              <a:rPr lang="en-US" dirty="0"/>
              <a:t>Extensible</a:t>
            </a:r>
          </a:p>
          <a:p>
            <a:endParaRPr lang="sr-Cyrl-R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2FF9F-2D7F-4643-B4D4-30A04E657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6579" cy="73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DC5D01-EBBC-408E-A164-AC1CA6B2B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58" y="0"/>
            <a:ext cx="2129742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0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2537</TotalTime>
  <Words>470</Words>
  <Application>Microsoft Office PowerPoint</Application>
  <PresentationFormat>On-screen Show (16:9)</PresentationFormat>
  <Paragraphs>219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</dc:creator>
  <cp:lastModifiedBy>Stanko Nikolic</cp:lastModifiedBy>
  <cp:revision>51</cp:revision>
  <dcterms:created xsi:type="dcterms:W3CDTF">2015-10-06T15:46:19Z</dcterms:created>
  <dcterms:modified xsi:type="dcterms:W3CDTF">2017-10-26T10:42:49Z</dcterms:modified>
</cp:coreProperties>
</file>