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Medium"/>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e4956ec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1e4956ec9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e4956ec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1e4956ec9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e4956ec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1e4956ec9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e4956ec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1e4956ec9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d86e189b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1d86e189b0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e4956ec9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1e4956ec9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e4956ec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1e4956ec9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p:cSld name="CUSTOM">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6568"/>
          <a:stretch/>
        </p:blipFill>
        <p:spPr>
          <a:xfrm>
            <a:off x="345025" y="350313"/>
            <a:ext cx="8453949" cy="4442875"/>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700"/>
              <a:buNone/>
              <a:defRPr b="1" sz="2700">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p:txBody>
      </p:sp>
      <p:sp>
        <p:nvSpPr>
          <p:cNvPr id="12" name="Google Shape;12;p2"/>
          <p:cNvSpPr txBox="1"/>
          <p:nvPr>
            <p:ph idx="1" type="subTitle"/>
          </p:nvPr>
        </p:nvSpPr>
        <p:spPr>
          <a:xfrm>
            <a:off x="554050" y="3770575"/>
            <a:ext cx="7493700" cy="5460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5">
  <p:cSld name="CUSTOM_12_5">
    <p:spTree>
      <p:nvGrpSpPr>
        <p:cNvPr id="66" name="Shape 66"/>
        <p:cNvGrpSpPr/>
        <p:nvPr/>
      </p:nvGrpSpPr>
      <p:grpSpPr>
        <a:xfrm>
          <a:off x="0" y="0"/>
          <a:ext cx="0" cy="0"/>
          <a:chOff x="0" y="0"/>
          <a:chExt cx="0" cy="0"/>
        </a:xfrm>
      </p:grpSpPr>
      <p:sp>
        <p:nvSpPr>
          <p:cNvPr id="67" name="Google Shape;67;p11"/>
          <p:cNvSpPr/>
          <p:nvPr/>
        </p:nvSpPr>
        <p:spPr>
          <a:xfrm>
            <a:off x="-45500" y="3921450"/>
            <a:ext cx="9198600" cy="12219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a:off x="0" y="49937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0" y="97645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1"/>
          <p:cNvSpPr txBox="1"/>
          <p:nvPr>
            <p:ph type="title"/>
          </p:nvPr>
        </p:nvSpPr>
        <p:spPr>
          <a:xfrm>
            <a:off x="415625" y="57897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
        <p:nvSpPr>
          <p:cNvPr id="71" name="Google Shape;71;p11"/>
          <p:cNvSpPr txBox="1"/>
          <p:nvPr>
            <p:ph idx="2" type="title"/>
          </p:nvPr>
        </p:nvSpPr>
        <p:spPr>
          <a:xfrm>
            <a:off x="955299" y="4366675"/>
            <a:ext cx="7197000" cy="45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b="1" sz="14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4">
  <p:cSld name="CUSTOM_12_4">
    <p:spTree>
      <p:nvGrpSpPr>
        <p:cNvPr id="72" name="Shape 72"/>
        <p:cNvGrpSpPr/>
        <p:nvPr/>
      </p:nvGrpSpPr>
      <p:grpSpPr>
        <a:xfrm>
          <a:off x="0" y="0"/>
          <a:ext cx="0" cy="0"/>
          <a:chOff x="0" y="0"/>
          <a:chExt cx="0" cy="0"/>
        </a:xfrm>
      </p:grpSpPr>
      <p:grpSp>
        <p:nvGrpSpPr>
          <p:cNvPr id="73" name="Google Shape;73;p12"/>
          <p:cNvGrpSpPr/>
          <p:nvPr/>
        </p:nvGrpSpPr>
        <p:grpSpPr>
          <a:xfrm>
            <a:off x="3783969" y="-23750"/>
            <a:ext cx="5375861" cy="5177700"/>
            <a:chOff x="3768189" y="-23750"/>
            <a:chExt cx="5375861" cy="5177700"/>
          </a:xfrm>
        </p:grpSpPr>
        <p:sp>
          <p:nvSpPr>
            <p:cNvPr id="74" name="Google Shape;74;p12"/>
            <p:cNvSpPr/>
            <p:nvPr/>
          </p:nvSpPr>
          <p:spPr>
            <a:xfrm>
              <a:off x="4148450" y="-23750"/>
              <a:ext cx="4995600" cy="5177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rot="-5400000">
              <a:off x="3510939" y="349631"/>
              <a:ext cx="902400" cy="387900"/>
            </a:xfrm>
            <a:prstGeom prst="triangle">
              <a:avLst>
                <a:gd fmla="val 50000" name="adj"/>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2"/>
          <p:cNvSpPr txBox="1"/>
          <p:nvPr>
            <p:ph type="title"/>
          </p:nvPr>
        </p:nvSpPr>
        <p:spPr>
          <a:xfrm>
            <a:off x="5083800" y="206100"/>
            <a:ext cx="3638400" cy="1282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600"/>
              <a:buNone/>
              <a:defRPr b="1" sz="2400">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2800"/>
              <a:buNone/>
              <a:defRPr>
                <a:solidFill>
                  <a:srgbClr val="FFFFFF"/>
                </a:solidFill>
              </a:defRPr>
            </a:lvl2pPr>
            <a:lvl3pPr lvl="2" rtl="0" algn="l">
              <a:lnSpc>
                <a:spcPct val="100000"/>
              </a:lnSpc>
              <a:spcBef>
                <a:spcPts val="0"/>
              </a:spcBef>
              <a:spcAft>
                <a:spcPts val="0"/>
              </a:spcAft>
              <a:buClr>
                <a:srgbClr val="FFFFFF"/>
              </a:buClr>
              <a:buSzPts val="2800"/>
              <a:buNone/>
              <a:defRPr>
                <a:solidFill>
                  <a:srgbClr val="FFFFFF"/>
                </a:solidFill>
              </a:defRPr>
            </a:lvl3pPr>
            <a:lvl4pPr lvl="3" rtl="0" algn="l">
              <a:lnSpc>
                <a:spcPct val="100000"/>
              </a:lnSpc>
              <a:spcBef>
                <a:spcPts val="0"/>
              </a:spcBef>
              <a:spcAft>
                <a:spcPts val="0"/>
              </a:spcAft>
              <a:buClr>
                <a:srgbClr val="FFFFFF"/>
              </a:buClr>
              <a:buSzPts val="2800"/>
              <a:buNone/>
              <a:defRPr>
                <a:solidFill>
                  <a:srgbClr val="FFFFFF"/>
                </a:solidFill>
              </a:defRPr>
            </a:lvl4pPr>
            <a:lvl5pPr lvl="4" rtl="0" algn="l">
              <a:lnSpc>
                <a:spcPct val="100000"/>
              </a:lnSpc>
              <a:spcBef>
                <a:spcPts val="0"/>
              </a:spcBef>
              <a:spcAft>
                <a:spcPts val="0"/>
              </a:spcAft>
              <a:buClr>
                <a:srgbClr val="FFFFFF"/>
              </a:buClr>
              <a:buSzPts val="2800"/>
              <a:buNone/>
              <a:defRPr>
                <a:solidFill>
                  <a:srgbClr val="FFFFFF"/>
                </a:solidFill>
              </a:defRPr>
            </a:lvl5pPr>
            <a:lvl6pPr lvl="5" rtl="0" algn="l">
              <a:lnSpc>
                <a:spcPct val="100000"/>
              </a:lnSpc>
              <a:spcBef>
                <a:spcPts val="0"/>
              </a:spcBef>
              <a:spcAft>
                <a:spcPts val="0"/>
              </a:spcAft>
              <a:buClr>
                <a:srgbClr val="FFFFFF"/>
              </a:buClr>
              <a:buSzPts val="2800"/>
              <a:buNone/>
              <a:defRPr>
                <a:solidFill>
                  <a:srgbClr val="FFFFFF"/>
                </a:solidFill>
              </a:defRPr>
            </a:lvl6pPr>
            <a:lvl7pPr lvl="6" rtl="0" algn="l">
              <a:lnSpc>
                <a:spcPct val="100000"/>
              </a:lnSpc>
              <a:spcBef>
                <a:spcPts val="0"/>
              </a:spcBef>
              <a:spcAft>
                <a:spcPts val="0"/>
              </a:spcAft>
              <a:buClr>
                <a:srgbClr val="FFFFFF"/>
              </a:buClr>
              <a:buSzPts val="2800"/>
              <a:buNone/>
              <a:defRPr>
                <a:solidFill>
                  <a:srgbClr val="FFFFFF"/>
                </a:solidFill>
              </a:defRPr>
            </a:lvl7pPr>
            <a:lvl8pPr lvl="7" rtl="0" algn="l">
              <a:lnSpc>
                <a:spcPct val="100000"/>
              </a:lnSpc>
              <a:spcBef>
                <a:spcPts val="0"/>
              </a:spcBef>
              <a:spcAft>
                <a:spcPts val="0"/>
              </a:spcAft>
              <a:buClr>
                <a:srgbClr val="FFFFFF"/>
              </a:buClr>
              <a:buSzPts val="2800"/>
              <a:buNone/>
              <a:defRPr>
                <a:solidFill>
                  <a:srgbClr val="FFFFFF"/>
                </a:solidFill>
              </a:defRPr>
            </a:lvl8pPr>
            <a:lvl9pPr lvl="8" rtl="0" algn="l">
              <a:lnSpc>
                <a:spcPct val="100000"/>
              </a:lnSpc>
              <a:spcBef>
                <a:spcPts val="0"/>
              </a:spcBef>
              <a:spcAft>
                <a:spcPts val="0"/>
              </a:spcAft>
              <a:buClr>
                <a:srgbClr val="FFFFFF"/>
              </a:buClr>
              <a:buSzPts val="2800"/>
              <a:buNone/>
              <a:defRPr>
                <a:solidFill>
                  <a:srgbClr val="FFFFFF"/>
                </a:solidFill>
              </a:defRPr>
            </a:lvl9pPr>
          </a:lstStyle>
          <a:p/>
        </p:txBody>
      </p:sp>
      <p:sp>
        <p:nvSpPr>
          <p:cNvPr id="77" name="Google Shape;77;p12"/>
          <p:cNvSpPr txBox="1"/>
          <p:nvPr>
            <p:ph idx="1" type="body"/>
          </p:nvPr>
        </p:nvSpPr>
        <p:spPr>
          <a:xfrm>
            <a:off x="5083800" y="1488100"/>
            <a:ext cx="3638400" cy="3078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rtl="0" algn="l">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3">
  <p:cSld name="CUSTOM_12_3">
    <p:spTree>
      <p:nvGrpSpPr>
        <p:cNvPr id="78" name="Shape 78"/>
        <p:cNvGrpSpPr/>
        <p:nvPr/>
      </p:nvGrpSpPr>
      <p:grpSpPr>
        <a:xfrm>
          <a:off x="0" y="0"/>
          <a:ext cx="0" cy="0"/>
          <a:chOff x="0" y="0"/>
          <a:chExt cx="0" cy="0"/>
        </a:xfrm>
      </p:grpSpPr>
      <p:sp>
        <p:nvSpPr>
          <p:cNvPr id="79" name="Google Shape;79;p13"/>
          <p:cNvSpPr/>
          <p:nvPr/>
        </p:nvSpPr>
        <p:spPr>
          <a:xfrm>
            <a:off x="253325" y="2161325"/>
            <a:ext cx="3095400" cy="2857800"/>
          </a:xfrm>
          <a:prstGeom prst="rect">
            <a:avLst/>
          </a:prstGeom>
          <a:solidFill>
            <a:srgbClr val="FFFFFF">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txBox="1"/>
          <p:nvPr>
            <p:ph type="title"/>
          </p:nvPr>
        </p:nvSpPr>
        <p:spPr>
          <a:xfrm>
            <a:off x="621875" y="2682875"/>
            <a:ext cx="2358300" cy="1195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3E606F"/>
              </a:buClr>
              <a:buSzPts val="1400"/>
              <a:buNone/>
              <a:defRPr b="1" sz="1400">
                <a:solidFill>
                  <a:srgbClr val="3E606F"/>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1" name="Google Shape;81;p13"/>
          <p:cNvSpPr txBox="1"/>
          <p:nvPr>
            <p:ph idx="2" type="title"/>
          </p:nvPr>
        </p:nvSpPr>
        <p:spPr>
          <a:xfrm>
            <a:off x="539550" y="3769825"/>
            <a:ext cx="2523000" cy="119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2">
  <p:cSld name="CUSTOM_12_2">
    <p:spTree>
      <p:nvGrpSpPr>
        <p:cNvPr id="82" name="Shape 82"/>
        <p:cNvGrpSpPr/>
        <p:nvPr/>
      </p:nvGrpSpPr>
      <p:grpSpPr>
        <a:xfrm>
          <a:off x="0" y="0"/>
          <a:ext cx="0" cy="0"/>
          <a:chOff x="0" y="0"/>
          <a:chExt cx="0" cy="0"/>
        </a:xfrm>
      </p:grpSpPr>
      <p:sp>
        <p:nvSpPr>
          <p:cNvPr id="83" name="Google Shape;83;p14"/>
          <p:cNvSpPr txBox="1"/>
          <p:nvPr>
            <p:ph type="title"/>
          </p:nvPr>
        </p:nvSpPr>
        <p:spPr>
          <a:xfrm>
            <a:off x="4245650" y="1568125"/>
            <a:ext cx="4482600" cy="212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2400"/>
              <a:buNone/>
              <a:defRPr sz="2400">
                <a:solidFill>
                  <a:srgbClr val="19344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84" name="Google Shape;84;p14"/>
          <p:cNvSpPr txBox="1"/>
          <p:nvPr>
            <p:ph idx="1" type="subTitle"/>
          </p:nvPr>
        </p:nvSpPr>
        <p:spPr>
          <a:xfrm>
            <a:off x="4879550" y="3694525"/>
            <a:ext cx="32148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3E606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1">
  <p:cSld name="CUSTOM_12_1">
    <p:spTree>
      <p:nvGrpSpPr>
        <p:cNvPr id="85" name="Shape 85"/>
        <p:cNvGrpSpPr/>
        <p:nvPr/>
      </p:nvGrpSpPr>
      <p:grpSpPr>
        <a:xfrm>
          <a:off x="0" y="0"/>
          <a:ext cx="0" cy="0"/>
          <a:chOff x="0" y="0"/>
          <a:chExt cx="0" cy="0"/>
        </a:xfrm>
      </p:grpSpPr>
      <p:sp>
        <p:nvSpPr>
          <p:cNvPr id="86" name="Google Shape;86;p15"/>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txBox="1"/>
          <p:nvPr>
            <p:ph type="title"/>
          </p:nvPr>
        </p:nvSpPr>
        <p:spPr>
          <a:xfrm>
            <a:off x="661025" y="158925"/>
            <a:ext cx="3810000" cy="981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3000"/>
              <a:buNone/>
              <a:defRPr sz="3000">
                <a:solidFill>
                  <a:srgbClr val="FFFFFF"/>
                </a:solidFill>
              </a:defRPr>
            </a:lvl2pPr>
            <a:lvl3pPr lvl="2" rtl="0">
              <a:lnSpc>
                <a:spcPct val="100000"/>
              </a:lnSpc>
              <a:spcBef>
                <a:spcPts val="0"/>
              </a:spcBef>
              <a:spcAft>
                <a:spcPts val="0"/>
              </a:spcAft>
              <a:buClr>
                <a:srgbClr val="FFFFFF"/>
              </a:buClr>
              <a:buSzPts val="3000"/>
              <a:buNone/>
              <a:defRPr sz="3000">
                <a:solidFill>
                  <a:srgbClr val="FFFFFF"/>
                </a:solidFill>
              </a:defRPr>
            </a:lvl3pPr>
            <a:lvl4pPr lvl="3" rtl="0">
              <a:lnSpc>
                <a:spcPct val="100000"/>
              </a:lnSpc>
              <a:spcBef>
                <a:spcPts val="0"/>
              </a:spcBef>
              <a:spcAft>
                <a:spcPts val="0"/>
              </a:spcAft>
              <a:buClr>
                <a:srgbClr val="FFFFFF"/>
              </a:buClr>
              <a:buSzPts val="3000"/>
              <a:buNone/>
              <a:defRPr sz="3000">
                <a:solidFill>
                  <a:srgbClr val="FFFFFF"/>
                </a:solidFill>
              </a:defRPr>
            </a:lvl4pPr>
            <a:lvl5pPr lvl="4" rtl="0">
              <a:lnSpc>
                <a:spcPct val="100000"/>
              </a:lnSpc>
              <a:spcBef>
                <a:spcPts val="0"/>
              </a:spcBef>
              <a:spcAft>
                <a:spcPts val="0"/>
              </a:spcAft>
              <a:buClr>
                <a:srgbClr val="FFFFFF"/>
              </a:buClr>
              <a:buSzPts val="3000"/>
              <a:buNone/>
              <a:defRPr sz="3000">
                <a:solidFill>
                  <a:srgbClr val="FFFFFF"/>
                </a:solidFill>
              </a:defRPr>
            </a:lvl5pPr>
            <a:lvl6pPr lvl="5" rtl="0">
              <a:lnSpc>
                <a:spcPct val="100000"/>
              </a:lnSpc>
              <a:spcBef>
                <a:spcPts val="0"/>
              </a:spcBef>
              <a:spcAft>
                <a:spcPts val="0"/>
              </a:spcAft>
              <a:buClr>
                <a:srgbClr val="FFFFFF"/>
              </a:buClr>
              <a:buSzPts val="3000"/>
              <a:buNone/>
              <a:defRPr sz="3000">
                <a:solidFill>
                  <a:srgbClr val="FFFFFF"/>
                </a:solidFill>
              </a:defRPr>
            </a:lvl6pPr>
            <a:lvl7pPr lvl="6" rtl="0">
              <a:lnSpc>
                <a:spcPct val="100000"/>
              </a:lnSpc>
              <a:spcBef>
                <a:spcPts val="0"/>
              </a:spcBef>
              <a:spcAft>
                <a:spcPts val="0"/>
              </a:spcAft>
              <a:buClr>
                <a:srgbClr val="FFFFFF"/>
              </a:buClr>
              <a:buSzPts val="3000"/>
              <a:buNone/>
              <a:defRPr sz="3000">
                <a:solidFill>
                  <a:srgbClr val="FFFFFF"/>
                </a:solidFill>
              </a:defRPr>
            </a:lvl7pPr>
            <a:lvl8pPr lvl="7" rtl="0">
              <a:lnSpc>
                <a:spcPct val="100000"/>
              </a:lnSpc>
              <a:spcBef>
                <a:spcPts val="0"/>
              </a:spcBef>
              <a:spcAft>
                <a:spcPts val="0"/>
              </a:spcAft>
              <a:buClr>
                <a:srgbClr val="FFFFFF"/>
              </a:buClr>
              <a:buSzPts val="3000"/>
              <a:buNone/>
              <a:defRPr sz="3000">
                <a:solidFill>
                  <a:srgbClr val="FFFFFF"/>
                </a:solidFill>
              </a:defRPr>
            </a:lvl8pPr>
            <a:lvl9pPr lvl="8" rtl="0">
              <a:lnSpc>
                <a:spcPct val="100000"/>
              </a:lnSpc>
              <a:spcBef>
                <a:spcPts val="0"/>
              </a:spcBef>
              <a:spcAft>
                <a:spcPts val="0"/>
              </a:spcAft>
              <a:buClr>
                <a:srgbClr val="FFFFFF"/>
              </a:buClr>
              <a:buSzPts val="3000"/>
              <a:buNone/>
              <a:defRPr sz="3000">
                <a:solidFill>
                  <a:srgbClr val="FFFFFF"/>
                </a:solidFill>
              </a:defRPr>
            </a:lvl9pPr>
          </a:lstStyle>
          <a:p/>
        </p:txBody>
      </p:sp>
      <p:sp>
        <p:nvSpPr>
          <p:cNvPr id="88" name="Google Shape;88;p15"/>
          <p:cNvSpPr txBox="1"/>
          <p:nvPr>
            <p:ph idx="1" type="subTitle"/>
          </p:nvPr>
        </p:nvSpPr>
        <p:spPr>
          <a:xfrm>
            <a:off x="661025" y="1140275"/>
            <a:ext cx="3667500" cy="127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rgbClr val="3E606F"/>
        </a:solidFill>
      </p:bgPr>
    </p:bg>
    <p:spTree>
      <p:nvGrpSpPr>
        <p:cNvPr id="89" name="Shape 89"/>
        <p:cNvGrpSpPr/>
        <p:nvPr/>
      </p:nvGrpSpPr>
      <p:grpSpPr>
        <a:xfrm>
          <a:off x="0" y="0"/>
          <a:ext cx="0" cy="0"/>
          <a:chOff x="0" y="0"/>
          <a:chExt cx="0" cy="0"/>
        </a:xfrm>
      </p:grpSpPr>
      <p:sp>
        <p:nvSpPr>
          <p:cNvPr id="90" name="Google Shape;9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91" name="Google Shape;91;p16"/>
          <p:cNvSpPr txBox="1"/>
          <p:nvPr>
            <p:ph idx="2"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1">
  <p:cSld name="BIG_NUMBER_1">
    <p:bg>
      <p:bgPr>
        <a:solidFill>
          <a:srgbClr val="3E606F"/>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94" name="Google Shape;94;p17"/>
          <p:cNvSpPr txBox="1"/>
          <p:nvPr>
            <p:ph idx="2" type="title"/>
          </p:nvPr>
        </p:nvSpPr>
        <p:spPr>
          <a:xfrm>
            <a:off x="930100" y="981525"/>
            <a:ext cx="7283700" cy="1997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7200"/>
              <a:buNone/>
              <a:defRPr b="1" sz="7200" u="sng">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6000"/>
              <a:buNone/>
              <a:defRPr sz="6000" u="sng">
                <a:solidFill>
                  <a:srgbClr val="FFFFFF"/>
                </a:solidFill>
              </a:defRPr>
            </a:lvl2pPr>
            <a:lvl3pPr lvl="2" rtl="0" algn="l">
              <a:lnSpc>
                <a:spcPct val="100000"/>
              </a:lnSpc>
              <a:spcBef>
                <a:spcPts val="0"/>
              </a:spcBef>
              <a:spcAft>
                <a:spcPts val="0"/>
              </a:spcAft>
              <a:buClr>
                <a:srgbClr val="FFFFFF"/>
              </a:buClr>
              <a:buSzPts val="6000"/>
              <a:buNone/>
              <a:defRPr sz="6000" u="sng">
                <a:solidFill>
                  <a:srgbClr val="FFFFFF"/>
                </a:solidFill>
              </a:defRPr>
            </a:lvl3pPr>
            <a:lvl4pPr lvl="3" rtl="0" algn="l">
              <a:lnSpc>
                <a:spcPct val="100000"/>
              </a:lnSpc>
              <a:spcBef>
                <a:spcPts val="0"/>
              </a:spcBef>
              <a:spcAft>
                <a:spcPts val="0"/>
              </a:spcAft>
              <a:buClr>
                <a:srgbClr val="FFFFFF"/>
              </a:buClr>
              <a:buSzPts val="6000"/>
              <a:buNone/>
              <a:defRPr sz="6000" u="sng">
                <a:solidFill>
                  <a:srgbClr val="FFFFFF"/>
                </a:solidFill>
              </a:defRPr>
            </a:lvl4pPr>
            <a:lvl5pPr lvl="4" rtl="0" algn="l">
              <a:lnSpc>
                <a:spcPct val="100000"/>
              </a:lnSpc>
              <a:spcBef>
                <a:spcPts val="0"/>
              </a:spcBef>
              <a:spcAft>
                <a:spcPts val="0"/>
              </a:spcAft>
              <a:buClr>
                <a:srgbClr val="FFFFFF"/>
              </a:buClr>
              <a:buSzPts val="6000"/>
              <a:buNone/>
              <a:defRPr sz="6000" u="sng">
                <a:solidFill>
                  <a:srgbClr val="FFFFFF"/>
                </a:solidFill>
              </a:defRPr>
            </a:lvl5pPr>
            <a:lvl6pPr lvl="5" rtl="0" algn="l">
              <a:lnSpc>
                <a:spcPct val="100000"/>
              </a:lnSpc>
              <a:spcBef>
                <a:spcPts val="0"/>
              </a:spcBef>
              <a:spcAft>
                <a:spcPts val="0"/>
              </a:spcAft>
              <a:buClr>
                <a:srgbClr val="FFFFFF"/>
              </a:buClr>
              <a:buSzPts val="6000"/>
              <a:buNone/>
              <a:defRPr sz="6000" u="sng">
                <a:solidFill>
                  <a:srgbClr val="FFFFFF"/>
                </a:solidFill>
              </a:defRPr>
            </a:lvl6pPr>
            <a:lvl7pPr lvl="6" rtl="0" algn="l">
              <a:lnSpc>
                <a:spcPct val="100000"/>
              </a:lnSpc>
              <a:spcBef>
                <a:spcPts val="0"/>
              </a:spcBef>
              <a:spcAft>
                <a:spcPts val="0"/>
              </a:spcAft>
              <a:buClr>
                <a:srgbClr val="FFFFFF"/>
              </a:buClr>
              <a:buSzPts val="6000"/>
              <a:buNone/>
              <a:defRPr sz="6000" u="sng">
                <a:solidFill>
                  <a:srgbClr val="FFFFFF"/>
                </a:solidFill>
              </a:defRPr>
            </a:lvl7pPr>
            <a:lvl8pPr lvl="7" rtl="0" algn="l">
              <a:lnSpc>
                <a:spcPct val="100000"/>
              </a:lnSpc>
              <a:spcBef>
                <a:spcPts val="0"/>
              </a:spcBef>
              <a:spcAft>
                <a:spcPts val="0"/>
              </a:spcAft>
              <a:buClr>
                <a:srgbClr val="FFFFFF"/>
              </a:buClr>
              <a:buSzPts val="6000"/>
              <a:buNone/>
              <a:defRPr sz="6000" u="sng">
                <a:solidFill>
                  <a:srgbClr val="FFFFFF"/>
                </a:solidFill>
              </a:defRPr>
            </a:lvl8pPr>
            <a:lvl9pPr lvl="8" rtl="0" algn="l">
              <a:lnSpc>
                <a:spcPct val="100000"/>
              </a:lnSpc>
              <a:spcBef>
                <a:spcPts val="0"/>
              </a:spcBef>
              <a:spcAft>
                <a:spcPts val="0"/>
              </a:spcAft>
              <a:buClr>
                <a:srgbClr val="FFFFFF"/>
              </a:buClr>
              <a:buSzPts val="6000"/>
              <a:buNone/>
              <a:defRPr sz="6000" u="sng">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1">
    <p:spTree>
      <p:nvGrpSpPr>
        <p:cNvPr id="95" name="Shape 95"/>
        <p:cNvGrpSpPr/>
        <p:nvPr/>
      </p:nvGrpSpPr>
      <p:grpSpPr>
        <a:xfrm>
          <a:off x="0" y="0"/>
          <a:ext cx="0" cy="0"/>
          <a:chOff x="0" y="0"/>
          <a:chExt cx="0" cy="0"/>
        </a:xfrm>
      </p:grpSpPr>
      <p:sp>
        <p:nvSpPr>
          <p:cNvPr id="96" name="Google Shape;96;p18"/>
          <p:cNvSpPr txBox="1"/>
          <p:nvPr>
            <p:ph type="title"/>
          </p:nvPr>
        </p:nvSpPr>
        <p:spPr>
          <a:xfrm>
            <a:off x="795300" y="388150"/>
            <a:ext cx="7553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b="1" sz="2800">
                <a:solidFill>
                  <a:srgbClr val="193441"/>
                </a:solidFill>
                <a:latin typeface="Roboto"/>
                <a:ea typeface="Roboto"/>
                <a:cs typeface="Roboto"/>
                <a:sym typeface="Roboto"/>
              </a:defRPr>
            </a:lvl1pPr>
            <a:lvl2pPr lvl="1" algn="ctr">
              <a:lnSpc>
                <a:spcPct val="100000"/>
              </a:lnSpc>
              <a:spcBef>
                <a:spcPts val="0"/>
              </a:spcBef>
              <a:spcAft>
                <a:spcPts val="0"/>
              </a:spcAft>
              <a:buSzPts val="2800"/>
              <a:buNone/>
              <a:defRPr b="1" sz="2400">
                <a:solidFill>
                  <a:srgbClr val="193441"/>
                </a:solidFill>
                <a:latin typeface="Roboto"/>
                <a:ea typeface="Roboto"/>
                <a:cs typeface="Roboto"/>
                <a:sym typeface="Roboto"/>
              </a:defRPr>
            </a:lvl2pPr>
            <a:lvl3pPr lvl="2" algn="ctr">
              <a:lnSpc>
                <a:spcPct val="100000"/>
              </a:lnSpc>
              <a:spcBef>
                <a:spcPts val="0"/>
              </a:spcBef>
              <a:spcAft>
                <a:spcPts val="0"/>
              </a:spcAft>
              <a:buSzPts val="2800"/>
              <a:buNone/>
              <a:defRPr b="1" sz="2400">
                <a:solidFill>
                  <a:srgbClr val="193441"/>
                </a:solidFill>
                <a:latin typeface="Roboto"/>
                <a:ea typeface="Roboto"/>
                <a:cs typeface="Roboto"/>
                <a:sym typeface="Roboto"/>
              </a:defRPr>
            </a:lvl3pPr>
            <a:lvl4pPr lvl="3" algn="ctr">
              <a:lnSpc>
                <a:spcPct val="100000"/>
              </a:lnSpc>
              <a:spcBef>
                <a:spcPts val="0"/>
              </a:spcBef>
              <a:spcAft>
                <a:spcPts val="0"/>
              </a:spcAft>
              <a:buSzPts val="2800"/>
              <a:buNone/>
              <a:defRPr b="1" sz="2400">
                <a:solidFill>
                  <a:srgbClr val="193441"/>
                </a:solidFill>
                <a:latin typeface="Roboto"/>
                <a:ea typeface="Roboto"/>
                <a:cs typeface="Roboto"/>
                <a:sym typeface="Roboto"/>
              </a:defRPr>
            </a:lvl4pPr>
            <a:lvl5pPr lvl="4" algn="ctr">
              <a:lnSpc>
                <a:spcPct val="100000"/>
              </a:lnSpc>
              <a:spcBef>
                <a:spcPts val="0"/>
              </a:spcBef>
              <a:spcAft>
                <a:spcPts val="0"/>
              </a:spcAft>
              <a:buSzPts val="2800"/>
              <a:buNone/>
              <a:defRPr b="1" sz="2400">
                <a:solidFill>
                  <a:srgbClr val="193441"/>
                </a:solidFill>
                <a:latin typeface="Roboto"/>
                <a:ea typeface="Roboto"/>
                <a:cs typeface="Roboto"/>
                <a:sym typeface="Roboto"/>
              </a:defRPr>
            </a:lvl5pPr>
            <a:lvl6pPr lvl="5" algn="ctr">
              <a:lnSpc>
                <a:spcPct val="100000"/>
              </a:lnSpc>
              <a:spcBef>
                <a:spcPts val="0"/>
              </a:spcBef>
              <a:spcAft>
                <a:spcPts val="0"/>
              </a:spcAft>
              <a:buSzPts val="2800"/>
              <a:buNone/>
              <a:defRPr b="1" sz="2400">
                <a:solidFill>
                  <a:srgbClr val="193441"/>
                </a:solidFill>
                <a:latin typeface="Roboto"/>
                <a:ea typeface="Roboto"/>
                <a:cs typeface="Roboto"/>
                <a:sym typeface="Roboto"/>
              </a:defRPr>
            </a:lvl6pPr>
            <a:lvl7pPr lvl="6" algn="ctr">
              <a:lnSpc>
                <a:spcPct val="100000"/>
              </a:lnSpc>
              <a:spcBef>
                <a:spcPts val="0"/>
              </a:spcBef>
              <a:spcAft>
                <a:spcPts val="0"/>
              </a:spcAft>
              <a:buSzPts val="2800"/>
              <a:buNone/>
              <a:defRPr b="1" sz="2400">
                <a:solidFill>
                  <a:srgbClr val="193441"/>
                </a:solidFill>
                <a:latin typeface="Roboto"/>
                <a:ea typeface="Roboto"/>
                <a:cs typeface="Roboto"/>
                <a:sym typeface="Roboto"/>
              </a:defRPr>
            </a:lvl7pPr>
            <a:lvl8pPr lvl="7" algn="ctr">
              <a:lnSpc>
                <a:spcPct val="100000"/>
              </a:lnSpc>
              <a:spcBef>
                <a:spcPts val="0"/>
              </a:spcBef>
              <a:spcAft>
                <a:spcPts val="0"/>
              </a:spcAft>
              <a:buSzPts val="2800"/>
              <a:buNone/>
              <a:defRPr b="1" sz="2400">
                <a:solidFill>
                  <a:srgbClr val="193441"/>
                </a:solidFill>
                <a:latin typeface="Roboto"/>
                <a:ea typeface="Roboto"/>
                <a:cs typeface="Roboto"/>
                <a:sym typeface="Roboto"/>
              </a:defRPr>
            </a:lvl8pPr>
            <a:lvl9pPr lvl="8" algn="ctr">
              <a:lnSpc>
                <a:spcPct val="100000"/>
              </a:lnSpc>
              <a:spcBef>
                <a:spcPts val="0"/>
              </a:spcBef>
              <a:spcAft>
                <a:spcPts val="0"/>
              </a:spcAft>
              <a:buSzPts val="2800"/>
              <a:buNone/>
              <a:defRPr b="1" sz="2400">
                <a:solidFill>
                  <a:srgbClr val="193441"/>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itle and text right">
  <p:cSld name="CUSTOM_4">
    <p:spTree>
      <p:nvGrpSpPr>
        <p:cNvPr id="97" name="Shape 97"/>
        <p:cNvGrpSpPr/>
        <p:nvPr/>
      </p:nvGrpSpPr>
      <p:grpSpPr>
        <a:xfrm>
          <a:off x="0" y="0"/>
          <a:ext cx="0" cy="0"/>
          <a:chOff x="0" y="0"/>
          <a:chExt cx="0" cy="0"/>
        </a:xfrm>
      </p:grpSpPr>
      <p:sp>
        <p:nvSpPr>
          <p:cNvPr id="98" name="Google Shape;98;p19"/>
          <p:cNvSpPr txBox="1"/>
          <p:nvPr>
            <p:ph hasCustomPrompt="1" type="title"/>
          </p:nvPr>
        </p:nvSpPr>
        <p:spPr>
          <a:xfrm>
            <a:off x="3830850" y="6752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99" name="Google Shape;99;p19"/>
          <p:cNvSpPr txBox="1"/>
          <p:nvPr>
            <p:ph idx="1" type="subTitle"/>
          </p:nvPr>
        </p:nvSpPr>
        <p:spPr>
          <a:xfrm>
            <a:off x="3399300" y="14001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0" name="Google Shape;100;p19"/>
          <p:cNvSpPr txBox="1"/>
          <p:nvPr>
            <p:ph hasCustomPrompt="1" idx="2" type="title"/>
          </p:nvPr>
        </p:nvSpPr>
        <p:spPr>
          <a:xfrm>
            <a:off x="3830850" y="193957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1" name="Google Shape;101;p19"/>
          <p:cNvSpPr txBox="1"/>
          <p:nvPr>
            <p:ph idx="3" type="subTitle"/>
          </p:nvPr>
        </p:nvSpPr>
        <p:spPr>
          <a:xfrm>
            <a:off x="3399300" y="266452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2" name="Google Shape;102;p19"/>
          <p:cNvSpPr txBox="1"/>
          <p:nvPr>
            <p:ph hasCustomPrompt="1" idx="4" type="title"/>
          </p:nvPr>
        </p:nvSpPr>
        <p:spPr>
          <a:xfrm>
            <a:off x="3830850" y="32039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3" name="Google Shape;103;p19"/>
          <p:cNvSpPr txBox="1"/>
          <p:nvPr>
            <p:ph idx="5" type="subTitle"/>
          </p:nvPr>
        </p:nvSpPr>
        <p:spPr>
          <a:xfrm>
            <a:off x="3399300" y="39288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ext">
  <p:cSld name="CUSTOM_15">
    <p:spTree>
      <p:nvGrpSpPr>
        <p:cNvPr id="104" name="Shape 104"/>
        <p:cNvGrpSpPr/>
        <p:nvPr/>
      </p:nvGrpSpPr>
      <p:grpSpPr>
        <a:xfrm>
          <a:off x="0" y="0"/>
          <a:ext cx="0" cy="0"/>
          <a:chOff x="0" y="0"/>
          <a:chExt cx="0" cy="0"/>
        </a:xfrm>
      </p:grpSpPr>
      <p:sp>
        <p:nvSpPr>
          <p:cNvPr id="105" name="Google Shape;105;p20"/>
          <p:cNvSpPr txBox="1"/>
          <p:nvPr>
            <p:ph type="title"/>
          </p:nvPr>
        </p:nvSpPr>
        <p:spPr>
          <a:xfrm>
            <a:off x="227550" y="297175"/>
            <a:ext cx="8688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400">
                <a:solidFill>
                  <a:srgbClr val="193441"/>
                </a:solidFill>
              </a:defRPr>
            </a:lvl1pPr>
            <a:lvl2pPr lvl="1" algn="ctr">
              <a:lnSpc>
                <a:spcPct val="100000"/>
              </a:lnSpc>
              <a:spcBef>
                <a:spcPts val="0"/>
              </a:spcBef>
              <a:spcAft>
                <a:spcPts val="0"/>
              </a:spcAft>
              <a:buSzPts val="2800"/>
              <a:buNone/>
              <a:defRPr>
                <a:solidFill>
                  <a:srgbClr val="193441"/>
                </a:solidFill>
              </a:defRPr>
            </a:lvl2pPr>
            <a:lvl3pPr lvl="2" algn="ctr">
              <a:lnSpc>
                <a:spcPct val="100000"/>
              </a:lnSpc>
              <a:spcBef>
                <a:spcPts val="0"/>
              </a:spcBef>
              <a:spcAft>
                <a:spcPts val="0"/>
              </a:spcAft>
              <a:buSzPts val="2800"/>
              <a:buNone/>
              <a:defRPr>
                <a:solidFill>
                  <a:srgbClr val="193441"/>
                </a:solidFill>
              </a:defRPr>
            </a:lvl3pPr>
            <a:lvl4pPr lvl="3" algn="ctr">
              <a:lnSpc>
                <a:spcPct val="100000"/>
              </a:lnSpc>
              <a:spcBef>
                <a:spcPts val="0"/>
              </a:spcBef>
              <a:spcAft>
                <a:spcPts val="0"/>
              </a:spcAft>
              <a:buSzPts val="2800"/>
              <a:buNone/>
              <a:defRPr>
                <a:solidFill>
                  <a:srgbClr val="193441"/>
                </a:solidFill>
              </a:defRPr>
            </a:lvl4pPr>
            <a:lvl5pPr lvl="4" algn="ctr">
              <a:lnSpc>
                <a:spcPct val="100000"/>
              </a:lnSpc>
              <a:spcBef>
                <a:spcPts val="0"/>
              </a:spcBef>
              <a:spcAft>
                <a:spcPts val="0"/>
              </a:spcAft>
              <a:buSzPts val="2800"/>
              <a:buNone/>
              <a:defRPr>
                <a:solidFill>
                  <a:srgbClr val="193441"/>
                </a:solidFill>
              </a:defRPr>
            </a:lvl5pPr>
            <a:lvl6pPr lvl="5" algn="ctr">
              <a:lnSpc>
                <a:spcPct val="100000"/>
              </a:lnSpc>
              <a:spcBef>
                <a:spcPts val="0"/>
              </a:spcBef>
              <a:spcAft>
                <a:spcPts val="0"/>
              </a:spcAft>
              <a:buSzPts val="2800"/>
              <a:buNone/>
              <a:defRPr>
                <a:solidFill>
                  <a:srgbClr val="193441"/>
                </a:solidFill>
              </a:defRPr>
            </a:lvl6pPr>
            <a:lvl7pPr lvl="6" algn="ctr">
              <a:lnSpc>
                <a:spcPct val="100000"/>
              </a:lnSpc>
              <a:spcBef>
                <a:spcPts val="0"/>
              </a:spcBef>
              <a:spcAft>
                <a:spcPts val="0"/>
              </a:spcAft>
              <a:buSzPts val="2800"/>
              <a:buNone/>
              <a:defRPr>
                <a:solidFill>
                  <a:srgbClr val="193441"/>
                </a:solidFill>
              </a:defRPr>
            </a:lvl7pPr>
            <a:lvl8pPr lvl="7" algn="ctr">
              <a:lnSpc>
                <a:spcPct val="100000"/>
              </a:lnSpc>
              <a:spcBef>
                <a:spcPts val="0"/>
              </a:spcBef>
              <a:spcAft>
                <a:spcPts val="0"/>
              </a:spcAft>
              <a:buSzPts val="2800"/>
              <a:buNone/>
              <a:defRPr>
                <a:solidFill>
                  <a:srgbClr val="193441"/>
                </a:solidFill>
              </a:defRPr>
            </a:lvl8pPr>
            <a:lvl9pPr lvl="8" algn="ctr">
              <a:lnSpc>
                <a:spcPct val="100000"/>
              </a:lnSpc>
              <a:spcBef>
                <a:spcPts val="0"/>
              </a:spcBef>
              <a:spcAft>
                <a:spcPts val="0"/>
              </a:spcAft>
              <a:buSzPts val="2800"/>
              <a:buNone/>
              <a:defRPr>
                <a:solidFill>
                  <a:srgbClr val="193441"/>
                </a:solidFill>
              </a:defRPr>
            </a:lvl9pPr>
          </a:lstStyle>
          <a:p/>
        </p:txBody>
      </p:sp>
      <p:sp>
        <p:nvSpPr>
          <p:cNvPr id="106" name="Google Shape;106;p20"/>
          <p:cNvSpPr txBox="1"/>
          <p:nvPr>
            <p:ph idx="1" type="subTitle"/>
          </p:nvPr>
        </p:nvSpPr>
        <p:spPr>
          <a:xfrm>
            <a:off x="5340273" y="1175975"/>
            <a:ext cx="3095100" cy="14718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7" name="Google Shape;107;p20"/>
          <p:cNvSpPr txBox="1"/>
          <p:nvPr>
            <p:ph idx="2" type="subTitle"/>
          </p:nvPr>
        </p:nvSpPr>
        <p:spPr>
          <a:xfrm>
            <a:off x="5340273" y="3191751"/>
            <a:ext cx="3095100" cy="147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type="tx">
  <p:cSld name="TITLE_AND_BODY">
    <p:bg>
      <p:bgPr>
        <a:solidFill>
          <a:srgbClr val="19344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95300" y="1710575"/>
            <a:ext cx="7553400" cy="212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3000">
                <a:solidFill>
                  <a:schemeClr val="lt1"/>
                </a:solidFill>
              </a:defRPr>
            </a:lvl1pPr>
            <a:lvl2pPr lvl="1" algn="ctr">
              <a:lnSpc>
                <a:spcPct val="100000"/>
              </a:lnSpc>
              <a:spcBef>
                <a:spcPts val="0"/>
              </a:spcBef>
              <a:spcAft>
                <a:spcPts val="0"/>
              </a:spcAft>
              <a:buClr>
                <a:schemeClr val="lt1"/>
              </a:buClr>
              <a:buSzPts val="3000"/>
              <a:buNone/>
              <a:defRPr sz="3000">
                <a:solidFill>
                  <a:schemeClr val="lt1"/>
                </a:solidFill>
              </a:defRPr>
            </a:lvl2pPr>
            <a:lvl3pPr lvl="2" algn="ctr">
              <a:lnSpc>
                <a:spcPct val="100000"/>
              </a:lnSpc>
              <a:spcBef>
                <a:spcPts val="0"/>
              </a:spcBef>
              <a:spcAft>
                <a:spcPts val="0"/>
              </a:spcAft>
              <a:buClr>
                <a:schemeClr val="lt1"/>
              </a:buClr>
              <a:buSzPts val="3000"/>
              <a:buNone/>
              <a:defRPr sz="3000">
                <a:solidFill>
                  <a:schemeClr val="lt1"/>
                </a:solidFill>
              </a:defRPr>
            </a:lvl3pPr>
            <a:lvl4pPr lvl="3" algn="ctr">
              <a:lnSpc>
                <a:spcPct val="100000"/>
              </a:lnSpc>
              <a:spcBef>
                <a:spcPts val="0"/>
              </a:spcBef>
              <a:spcAft>
                <a:spcPts val="0"/>
              </a:spcAft>
              <a:buClr>
                <a:schemeClr val="lt1"/>
              </a:buClr>
              <a:buSzPts val="3000"/>
              <a:buNone/>
              <a:defRPr sz="3000">
                <a:solidFill>
                  <a:schemeClr val="lt1"/>
                </a:solidFill>
              </a:defRPr>
            </a:lvl4pPr>
            <a:lvl5pPr lvl="4" algn="ctr">
              <a:lnSpc>
                <a:spcPct val="100000"/>
              </a:lnSpc>
              <a:spcBef>
                <a:spcPts val="0"/>
              </a:spcBef>
              <a:spcAft>
                <a:spcPts val="0"/>
              </a:spcAft>
              <a:buClr>
                <a:schemeClr val="lt1"/>
              </a:buClr>
              <a:buSzPts val="3000"/>
              <a:buNone/>
              <a:defRPr sz="3000">
                <a:solidFill>
                  <a:schemeClr val="lt1"/>
                </a:solidFill>
              </a:defRPr>
            </a:lvl5pPr>
            <a:lvl6pPr lvl="5" algn="ctr">
              <a:lnSpc>
                <a:spcPct val="100000"/>
              </a:lnSpc>
              <a:spcBef>
                <a:spcPts val="0"/>
              </a:spcBef>
              <a:spcAft>
                <a:spcPts val="0"/>
              </a:spcAft>
              <a:buClr>
                <a:schemeClr val="lt1"/>
              </a:buClr>
              <a:buSzPts val="3000"/>
              <a:buNone/>
              <a:defRPr sz="3000">
                <a:solidFill>
                  <a:schemeClr val="lt1"/>
                </a:solidFill>
              </a:defRPr>
            </a:lvl6pPr>
            <a:lvl7pPr lvl="6" algn="ctr">
              <a:lnSpc>
                <a:spcPct val="100000"/>
              </a:lnSpc>
              <a:spcBef>
                <a:spcPts val="0"/>
              </a:spcBef>
              <a:spcAft>
                <a:spcPts val="0"/>
              </a:spcAft>
              <a:buClr>
                <a:schemeClr val="lt1"/>
              </a:buClr>
              <a:buSzPts val="3000"/>
              <a:buNone/>
              <a:defRPr sz="3000">
                <a:solidFill>
                  <a:schemeClr val="lt1"/>
                </a:solidFill>
              </a:defRPr>
            </a:lvl7pPr>
            <a:lvl8pPr lvl="7" algn="ctr">
              <a:lnSpc>
                <a:spcPct val="100000"/>
              </a:lnSpc>
              <a:spcBef>
                <a:spcPts val="0"/>
              </a:spcBef>
              <a:spcAft>
                <a:spcPts val="0"/>
              </a:spcAft>
              <a:buClr>
                <a:schemeClr val="lt1"/>
              </a:buClr>
              <a:buSzPts val="3000"/>
              <a:buNone/>
              <a:defRPr sz="3000">
                <a:solidFill>
                  <a:schemeClr val="lt1"/>
                </a:solidFill>
              </a:defRPr>
            </a:lvl8pPr>
            <a:lvl9pPr lvl="8" algn="ctr">
              <a:lnSpc>
                <a:spcPct val="100000"/>
              </a:lnSpc>
              <a:spcBef>
                <a:spcPts val="0"/>
              </a:spcBef>
              <a:spcAft>
                <a:spcPts val="0"/>
              </a:spcAft>
              <a:buClr>
                <a:schemeClr val="lt1"/>
              </a:buClr>
              <a:buSzPts val="3000"/>
              <a:buNone/>
              <a:defRPr sz="3000">
                <a:solidFill>
                  <a:schemeClr val="lt1"/>
                </a:solidFill>
              </a:defRPr>
            </a:lvl9pPr>
          </a:lstStyle>
          <a:p/>
        </p:txBody>
      </p:sp>
      <p:sp>
        <p:nvSpPr>
          <p:cNvPr id="15" name="Google Shape;15;p3"/>
          <p:cNvSpPr/>
          <p:nvPr/>
        </p:nvSpPr>
        <p:spPr>
          <a:xfrm>
            <a:off x="4062450" y="691475"/>
            <a:ext cx="1019100" cy="1019100"/>
          </a:xfrm>
          <a:prstGeom prst="flowChartConnector">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idx="1" type="subTitle"/>
          </p:nvPr>
        </p:nvSpPr>
        <p:spPr>
          <a:xfrm>
            <a:off x="825150" y="4084163"/>
            <a:ext cx="74937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A5B7C6"/>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slide">
  <p:cSld name="CUSTOM_5">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48947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0" name="Google Shape;110;p21"/>
          <p:cNvSpPr txBox="1"/>
          <p:nvPr>
            <p:ph idx="2" type="subTitle"/>
          </p:nvPr>
        </p:nvSpPr>
        <p:spPr>
          <a:xfrm>
            <a:off x="48947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1" name="Google Shape;111;p21"/>
          <p:cNvSpPr txBox="1"/>
          <p:nvPr>
            <p:ph idx="3" type="subTitle"/>
          </p:nvPr>
        </p:nvSpPr>
        <p:spPr>
          <a:xfrm>
            <a:off x="287922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2" name="Google Shape;112;p21"/>
          <p:cNvSpPr txBox="1"/>
          <p:nvPr>
            <p:ph idx="4" type="subTitle"/>
          </p:nvPr>
        </p:nvSpPr>
        <p:spPr>
          <a:xfrm>
            <a:off x="287922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3" name="Google Shape;113;p21"/>
          <p:cNvSpPr txBox="1"/>
          <p:nvPr>
            <p:ph idx="5" type="subTitle"/>
          </p:nvPr>
        </p:nvSpPr>
        <p:spPr>
          <a:xfrm>
            <a:off x="1820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4" name="Google Shape;114;p21"/>
          <p:cNvSpPr txBox="1"/>
          <p:nvPr>
            <p:ph idx="6" type="subTitle"/>
          </p:nvPr>
        </p:nvSpPr>
        <p:spPr>
          <a:xfrm>
            <a:off x="1820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5" name="Google Shape;115;p21"/>
          <p:cNvSpPr txBox="1"/>
          <p:nvPr>
            <p:ph idx="7" type="subTitle"/>
          </p:nvPr>
        </p:nvSpPr>
        <p:spPr>
          <a:xfrm>
            <a:off x="25717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6" name="Google Shape;116;p21"/>
          <p:cNvSpPr txBox="1"/>
          <p:nvPr>
            <p:ph idx="8" type="subTitle"/>
          </p:nvPr>
        </p:nvSpPr>
        <p:spPr>
          <a:xfrm>
            <a:off x="25717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s &amp; two column">
  <p:cSld name="CUSTOM_13">
    <p:spTree>
      <p:nvGrpSpPr>
        <p:cNvPr id="117" name="Shape 117"/>
        <p:cNvGrpSpPr/>
        <p:nvPr/>
      </p:nvGrpSpPr>
      <p:grpSpPr>
        <a:xfrm>
          <a:off x="0" y="0"/>
          <a:ext cx="0" cy="0"/>
          <a:chOff x="0" y="0"/>
          <a:chExt cx="0" cy="0"/>
        </a:xfrm>
      </p:grpSpPr>
      <p:sp>
        <p:nvSpPr>
          <p:cNvPr id="118" name="Google Shape;118;p22"/>
          <p:cNvSpPr txBox="1"/>
          <p:nvPr>
            <p:ph type="title"/>
          </p:nvPr>
        </p:nvSpPr>
        <p:spPr>
          <a:xfrm>
            <a:off x="377250" y="2734400"/>
            <a:ext cx="38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000">
                <a:solidFill>
                  <a:srgbClr val="193441"/>
                </a:solidFill>
              </a:defRPr>
            </a:lvl1pPr>
            <a:lvl2pPr lvl="1" algn="ctr">
              <a:lnSpc>
                <a:spcPct val="100000"/>
              </a:lnSpc>
              <a:spcBef>
                <a:spcPts val="0"/>
              </a:spcBef>
              <a:spcAft>
                <a:spcPts val="0"/>
              </a:spcAft>
              <a:buSzPts val="2800"/>
              <a:buNone/>
              <a:defRPr sz="2000">
                <a:solidFill>
                  <a:srgbClr val="193441"/>
                </a:solidFill>
              </a:defRPr>
            </a:lvl2pPr>
            <a:lvl3pPr lvl="2" algn="ctr">
              <a:lnSpc>
                <a:spcPct val="100000"/>
              </a:lnSpc>
              <a:spcBef>
                <a:spcPts val="0"/>
              </a:spcBef>
              <a:spcAft>
                <a:spcPts val="0"/>
              </a:spcAft>
              <a:buSzPts val="2800"/>
              <a:buNone/>
              <a:defRPr sz="2000">
                <a:solidFill>
                  <a:srgbClr val="193441"/>
                </a:solidFill>
              </a:defRPr>
            </a:lvl3pPr>
            <a:lvl4pPr lvl="3" algn="ctr">
              <a:lnSpc>
                <a:spcPct val="100000"/>
              </a:lnSpc>
              <a:spcBef>
                <a:spcPts val="0"/>
              </a:spcBef>
              <a:spcAft>
                <a:spcPts val="0"/>
              </a:spcAft>
              <a:buSzPts val="2800"/>
              <a:buNone/>
              <a:defRPr sz="2000">
                <a:solidFill>
                  <a:srgbClr val="193441"/>
                </a:solidFill>
              </a:defRPr>
            </a:lvl4pPr>
            <a:lvl5pPr lvl="4" algn="ctr">
              <a:lnSpc>
                <a:spcPct val="100000"/>
              </a:lnSpc>
              <a:spcBef>
                <a:spcPts val="0"/>
              </a:spcBef>
              <a:spcAft>
                <a:spcPts val="0"/>
              </a:spcAft>
              <a:buSzPts val="2800"/>
              <a:buNone/>
              <a:defRPr sz="2000">
                <a:solidFill>
                  <a:srgbClr val="193441"/>
                </a:solidFill>
              </a:defRPr>
            </a:lvl5pPr>
            <a:lvl6pPr lvl="5" algn="ctr">
              <a:lnSpc>
                <a:spcPct val="100000"/>
              </a:lnSpc>
              <a:spcBef>
                <a:spcPts val="0"/>
              </a:spcBef>
              <a:spcAft>
                <a:spcPts val="0"/>
              </a:spcAft>
              <a:buSzPts val="2800"/>
              <a:buNone/>
              <a:defRPr sz="2000">
                <a:solidFill>
                  <a:srgbClr val="193441"/>
                </a:solidFill>
              </a:defRPr>
            </a:lvl6pPr>
            <a:lvl7pPr lvl="6" algn="ctr">
              <a:lnSpc>
                <a:spcPct val="100000"/>
              </a:lnSpc>
              <a:spcBef>
                <a:spcPts val="0"/>
              </a:spcBef>
              <a:spcAft>
                <a:spcPts val="0"/>
              </a:spcAft>
              <a:buSzPts val="2800"/>
              <a:buNone/>
              <a:defRPr sz="2000">
                <a:solidFill>
                  <a:srgbClr val="193441"/>
                </a:solidFill>
              </a:defRPr>
            </a:lvl7pPr>
            <a:lvl8pPr lvl="7" algn="ctr">
              <a:lnSpc>
                <a:spcPct val="100000"/>
              </a:lnSpc>
              <a:spcBef>
                <a:spcPts val="0"/>
              </a:spcBef>
              <a:spcAft>
                <a:spcPts val="0"/>
              </a:spcAft>
              <a:buSzPts val="2800"/>
              <a:buNone/>
              <a:defRPr sz="2000">
                <a:solidFill>
                  <a:srgbClr val="193441"/>
                </a:solidFill>
              </a:defRPr>
            </a:lvl8pPr>
            <a:lvl9pPr lvl="8" algn="ctr">
              <a:lnSpc>
                <a:spcPct val="100000"/>
              </a:lnSpc>
              <a:spcBef>
                <a:spcPts val="0"/>
              </a:spcBef>
              <a:spcAft>
                <a:spcPts val="0"/>
              </a:spcAft>
              <a:buSzPts val="2800"/>
              <a:buNone/>
              <a:defRPr sz="2000">
                <a:solidFill>
                  <a:srgbClr val="193441"/>
                </a:solidFill>
              </a:defRPr>
            </a:lvl9pPr>
          </a:lstStyle>
          <a:p/>
        </p:txBody>
      </p:sp>
      <p:sp>
        <p:nvSpPr>
          <p:cNvPr id="119" name="Google Shape;119;p22"/>
          <p:cNvSpPr txBox="1"/>
          <p:nvPr>
            <p:ph idx="2" type="title"/>
          </p:nvPr>
        </p:nvSpPr>
        <p:spPr>
          <a:xfrm>
            <a:off x="4949250" y="2734400"/>
            <a:ext cx="38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000">
                <a:solidFill>
                  <a:srgbClr val="193441"/>
                </a:solidFill>
              </a:defRPr>
            </a:lvl1pPr>
            <a:lvl2pPr lvl="1" algn="ctr">
              <a:lnSpc>
                <a:spcPct val="100000"/>
              </a:lnSpc>
              <a:spcBef>
                <a:spcPts val="0"/>
              </a:spcBef>
              <a:spcAft>
                <a:spcPts val="0"/>
              </a:spcAft>
              <a:buSzPts val="2800"/>
              <a:buNone/>
              <a:defRPr sz="2000">
                <a:solidFill>
                  <a:srgbClr val="193441"/>
                </a:solidFill>
              </a:defRPr>
            </a:lvl2pPr>
            <a:lvl3pPr lvl="2" algn="ctr">
              <a:lnSpc>
                <a:spcPct val="100000"/>
              </a:lnSpc>
              <a:spcBef>
                <a:spcPts val="0"/>
              </a:spcBef>
              <a:spcAft>
                <a:spcPts val="0"/>
              </a:spcAft>
              <a:buSzPts val="2800"/>
              <a:buNone/>
              <a:defRPr sz="2000">
                <a:solidFill>
                  <a:srgbClr val="193441"/>
                </a:solidFill>
              </a:defRPr>
            </a:lvl3pPr>
            <a:lvl4pPr lvl="3" algn="ctr">
              <a:lnSpc>
                <a:spcPct val="100000"/>
              </a:lnSpc>
              <a:spcBef>
                <a:spcPts val="0"/>
              </a:spcBef>
              <a:spcAft>
                <a:spcPts val="0"/>
              </a:spcAft>
              <a:buSzPts val="2800"/>
              <a:buNone/>
              <a:defRPr sz="2000">
                <a:solidFill>
                  <a:srgbClr val="193441"/>
                </a:solidFill>
              </a:defRPr>
            </a:lvl4pPr>
            <a:lvl5pPr lvl="4" algn="ctr">
              <a:lnSpc>
                <a:spcPct val="100000"/>
              </a:lnSpc>
              <a:spcBef>
                <a:spcPts val="0"/>
              </a:spcBef>
              <a:spcAft>
                <a:spcPts val="0"/>
              </a:spcAft>
              <a:buSzPts val="2800"/>
              <a:buNone/>
              <a:defRPr sz="2000">
                <a:solidFill>
                  <a:srgbClr val="193441"/>
                </a:solidFill>
              </a:defRPr>
            </a:lvl5pPr>
            <a:lvl6pPr lvl="5" algn="ctr">
              <a:lnSpc>
                <a:spcPct val="100000"/>
              </a:lnSpc>
              <a:spcBef>
                <a:spcPts val="0"/>
              </a:spcBef>
              <a:spcAft>
                <a:spcPts val="0"/>
              </a:spcAft>
              <a:buSzPts val="2800"/>
              <a:buNone/>
              <a:defRPr sz="2000">
                <a:solidFill>
                  <a:srgbClr val="193441"/>
                </a:solidFill>
              </a:defRPr>
            </a:lvl6pPr>
            <a:lvl7pPr lvl="6" algn="ctr">
              <a:lnSpc>
                <a:spcPct val="100000"/>
              </a:lnSpc>
              <a:spcBef>
                <a:spcPts val="0"/>
              </a:spcBef>
              <a:spcAft>
                <a:spcPts val="0"/>
              </a:spcAft>
              <a:buSzPts val="2800"/>
              <a:buNone/>
              <a:defRPr sz="2000">
                <a:solidFill>
                  <a:srgbClr val="193441"/>
                </a:solidFill>
              </a:defRPr>
            </a:lvl7pPr>
            <a:lvl8pPr lvl="7" algn="ctr">
              <a:lnSpc>
                <a:spcPct val="100000"/>
              </a:lnSpc>
              <a:spcBef>
                <a:spcPts val="0"/>
              </a:spcBef>
              <a:spcAft>
                <a:spcPts val="0"/>
              </a:spcAft>
              <a:buSzPts val="2800"/>
              <a:buNone/>
              <a:defRPr sz="2000">
                <a:solidFill>
                  <a:srgbClr val="193441"/>
                </a:solidFill>
              </a:defRPr>
            </a:lvl8pPr>
            <a:lvl9pPr lvl="8" algn="ctr">
              <a:lnSpc>
                <a:spcPct val="100000"/>
              </a:lnSpc>
              <a:spcBef>
                <a:spcPts val="0"/>
              </a:spcBef>
              <a:spcAft>
                <a:spcPts val="0"/>
              </a:spcAft>
              <a:buSzPts val="2800"/>
              <a:buNone/>
              <a:defRPr sz="2000">
                <a:solidFill>
                  <a:srgbClr val="193441"/>
                </a:solidFill>
              </a:defRPr>
            </a:lvl9pPr>
          </a:lstStyle>
          <a:p/>
        </p:txBody>
      </p:sp>
      <p:sp>
        <p:nvSpPr>
          <p:cNvPr id="120" name="Google Shape;120;p22"/>
          <p:cNvSpPr txBox="1"/>
          <p:nvPr>
            <p:ph idx="3" type="title"/>
          </p:nvPr>
        </p:nvSpPr>
        <p:spPr>
          <a:xfrm>
            <a:off x="674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sp>
        <p:nvSpPr>
          <p:cNvPr id="121" name="Google Shape;121;p22"/>
          <p:cNvSpPr txBox="1"/>
          <p:nvPr>
            <p:ph idx="4" type="title"/>
          </p:nvPr>
        </p:nvSpPr>
        <p:spPr>
          <a:xfrm>
            <a:off x="5246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cxnSp>
        <p:nvCxnSpPr>
          <p:cNvPr id="122" name="Google Shape;122;p22"/>
          <p:cNvCxnSpPr/>
          <p:nvPr/>
        </p:nvCxnSpPr>
        <p:spPr>
          <a:xfrm>
            <a:off x="4583875" y="2747150"/>
            <a:ext cx="0" cy="1879200"/>
          </a:xfrm>
          <a:prstGeom prst="straightConnector1">
            <a:avLst/>
          </a:prstGeom>
          <a:noFill/>
          <a:ln cap="flat" cmpd="sng" w="19050">
            <a:solidFill>
              <a:srgbClr val="A5B7C6"/>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 and title">
  <p:cSld name="CUSTOM_14">
    <p:spTree>
      <p:nvGrpSpPr>
        <p:cNvPr id="123" name="Shape 123"/>
        <p:cNvGrpSpPr/>
        <p:nvPr/>
      </p:nvGrpSpPr>
      <p:grpSpPr>
        <a:xfrm>
          <a:off x="0" y="0"/>
          <a:ext cx="0" cy="0"/>
          <a:chOff x="0" y="0"/>
          <a:chExt cx="0" cy="0"/>
        </a:xfrm>
      </p:grpSpPr>
      <p:sp>
        <p:nvSpPr>
          <p:cNvPr id="124" name="Google Shape;124;p23"/>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125" name="Google Shape;125;p23"/>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126" name="Google Shape;126;p23"/>
          <p:cNvSpPr/>
          <p:nvPr/>
        </p:nvSpPr>
        <p:spPr>
          <a:xfrm>
            <a:off x="0" y="0"/>
            <a:ext cx="4457400" cy="5143500"/>
          </a:xfrm>
          <a:prstGeom prst="rect">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3"/>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 and title 1">
  <p:cSld name="CUSTOM_14_1">
    <p:spTree>
      <p:nvGrpSpPr>
        <p:cNvPr id="128" name="Shape 128"/>
        <p:cNvGrpSpPr/>
        <p:nvPr/>
      </p:nvGrpSpPr>
      <p:grpSpPr>
        <a:xfrm>
          <a:off x="0" y="0"/>
          <a:ext cx="0" cy="0"/>
          <a:chOff x="0" y="0"/>
          <a:chExt cx="0" cy="0"/>
        </a:xfrm>
      </p:grpSpPr>
      <p:sp>
        <p:nvSpPr>
          <p:cNvPr id="129" name="Google Shape;129;p24"/>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130" name="Google Shape;130;p24"/>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rtl="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cxnSp>
        <p:nvCxnSpPr>
          <p:cNvPr id="131" name="Google Shape;131;p24"/>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text right" type="titleOnly">
  <p:cSld name="TITLE_ONLY">
    <p:spTree>
      <p:nvGrpSpPr>
        <p:cNvPr id="132" name="Shape 132"/>
        <p:cNvGrpSpPr/>
        <p:nvPr/>
      </p:nvGrpSpPr>
      <p:grpSpPr>
        <a:xfrm>
          <a:off x="0" y="0"/>
          <a:ext cx="0" cy="0"/>
          <a:chOff x="0" y="0"/>
          <a:chExt cx="0" cy="0"/>
        </a:xfrm>
      </p:grpSpPr>
      <p:sp>
        <p:nvSpPr>
          <p:cNvPr id="133" name="Google Shape;133;p25"/>
          <p:cNvSpPr/>
          <p:nvPr/>
        </p:nvSpPr>
        <p:spPr>
          <a:xfrm>
            <a:off x="472215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txBox="1"/>
          <p:nvPr>
            <p:ph type="title"/>
          </p:nvPr>
        </p:nvSpPr>
        <p:spPr>
          <a:xfrm>
            <a:off x="5109900" y="1688525"/>
            <a:ext cx="3599100" cy="572700"/>
          </a:xfrm>
          <a:prstGeom prst="rect">
            <a:avLst/>
          </a:prstGeom>
          <a:noFill/>
          <a:ln>
            <a:noFill/>
          </a:ln>
        </p:spPr>
        <p:txBody>
          <a:bodyPr anchorCtr="0" anchor="b" bIns="91425" lIns="91425" spcFirstLastPara="1" rIns="91425" wrap="square" tIns="91425">
            <a:noAutofit/>
          </a:bodyPr>
          <a:lstStyle>
            <a:lvl1pPr lv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35" name="Google Shape;135;p25"/>
          <p:cNvSpPr txBox="1"/>
          <p:nvPr>
            <p:ph idx="2" type="title"/>
          </p:nvPr>
        </p:nvSpPr>
        <p:spPr>
          <a:xfrm>
            <a:off x="5109900" y="2569100"/>
            <a:ext cx="2842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cxnSp>
        <p:nvCxnSpPr>
          <p:cNvPr id="136" name="Google Shape;136;p25"/>
          <p:cNvCxnSpPr/>
          <p:nvPr/>
        </p:nvCxnSpPr>
        <p:spPr>
          <a:xfrm>
            <a:off x="770315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nd text left">
  <p:cSld name="CUSTOM_2">
    <p:spTree>
      <p:nvGrpSpPr>
        <p:cNvPr id="137" name="Shape 137"/>
        <p:cNvGrpSpPr/>
        <p:nvPr/>
      </p:nvGrpSpPr>
      <p:grpSpPr>
        <a:xfrm>
          <a:off x="0" y="0"/>
          <a:ext cx="0" cy="0"/>
          <a:chOff x="0" y="0"/>
          <a:chExt cx="0" cy="0"/>
        </a:xfrm>
      </p:grpSpPr>
      <p:sp>
        <p:nvSpPr>
          <p:cNvPr id="138" name="Google Shape;138;p26"/>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0" name="Google Shape;140;p26"/>
          <p:cNvSpPr txBox="1"/>
          <p:nvPr>
            <p:ph idx="2" type="title"/>
          </p:nvPr>
        </p:nvSpPr>
        <p:spPr>
          <a:xfrm flipH="1">
            <a:off x="1218450" y="2569100"/>
            <a:ext cx="2842800" cy="1164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r">
              <a:lnSpc>
                <a:spcPct val="100000"/>
              </a:lnSpc>
              <a:spcBef>
                <a:spcPts val="0"/>
              </a:spcBef>
              <a:spcAft>
                <a:spcPts val="0"/>
              </a:spcAft>
              <a:buSzPts val="1400"/>
              <a:buNone/>
              <a:defRPr sz="1400">
                <a:solidFill>
                  <a:srgbClr val="3E606F"/>
                </a:solidFill>
              </a:defRPr>
            </a:lvl2pPr>
            <a:lvl3pPr lvl="2" rtl="0" algn="r">
              <a:lnSpc>
                <a:spcPct val="100000"/>
              </a:lnSpc>
              <a:spcBef>
                <a:spcPts val="0"/>
              </a:spcBef>
              <a:spcAft>
                <a:spcPts val="0"/>
              </a:spcAft>
              <a:buSzPts val="1400"/>
              <a:buNone/>
              <a:defRPr sz="1400">
                <a:solidFill>
                  <a:srgbClr val="3E606F"/>
                </a:solidFill>
              </a:defRPr>
            </a:lvl3pPr>
            <a:lvl4pPr lvl="3" rtl="0" algn="r">
              <a:lnSpc>
                <a:spcPct val="100000"/>
              </a:lnSpc>
              <a:spcBef>
                <a:spcPts val="0"/>
              </a:spcBef>
              <a:spcAft>
                <a:spcPts val="0"/>
              </a:spcAft>
              <a:buSzPts val="1400"/>
              <a:buNone/>
              <a:defRPr sz="1400">
                <a:solidFill>
                  <a:srgbClr val="3E606F"/>
                </a:solidFill>
              </a:defRPr>
            </a:lvl4pPr>
            <a:lvl5pPr lvl="4" rtl="0" algn="r">
              <a:lnSpc>
                <a:spcPct val="100000"/>
              </a:lnSpc>
              <a:spcBef>
                <a:spcPts val="0"/>
              </a:spcBef>
              <a:spcAft>
                <a:spcPts val="0"/>
              </a:spcAft>
              <a:buSzPts val="1400"/>
              <a:buNone/>
              <a:defRPr sz="1400">
                <a:solidFill>
                  <a:srgbClr val="3E606F"/>
                </a:solidFill>
              </a:defRPr>
            </a:lvl5pPr>
            <a:lvl6pPr lvl="5" rtl="0" algn="r">
              <a:lnSpc>
                <a:spcPct val="100000"/>
              </a:lnSpc>
              <a:spcBef>
                <a:spcPts val="0"/>
              </a:spcBef>
              <a:spcAft>
                <a:spcPts val="0"/>
              </a:spcAft>
              <a:buSzPts val="1400"/>
              <a:buNone/>
              <a:defRPr sz="1400">
                <a:solidFill>
                  <a:srgbClr val="3E606F"/>
                </a:solidFill>
              </a:defRPr>
            </a:lvl6pPr>
            <a:lvl7pPr lvl="6" rtl="0" algn="r">
              <a:lnSpc>
                <a:spcPct val="100000"/>
              </a:lnSpc>
              <a:spcBef>
                <a:spcPts val="0"/>
              </a:spcBef>
              <a:spcAft>
                <a:spcPts val="0"/>
              </a:spcAft>
              <a:buSzPts val="1400"/>
              <a:buNone/>
              <a:defRPr sz="1400">
                <a:solidFill>
                  <a:srgbClr val="3E606F"/>
                </a:solidFill>
              </a:defRPr>
            </a:lvl7pPr>
            <a:lvl8pPr lvl="7" rtl="0" algn="r">
              <a:lnSpc>
                <a:spcPct val="100000"/>
              </a:lnSpc>
              <a:spcBef>
                <a:spcPts val="0"/>
              </a:spcBef>
              <a:spcAft>
                <a:spcPts val="0"/>
              </a:spcAft>
              <a:buSzPts val="1400"/>
              <a:buNone/>
              <a:defRPr sz="1400">
                <a:solidFill>
                  <a:srgbClr val="3E606F"/>
                </a:solidFill>
              </a:defRPr>
            </a:lvl8pPr>
            <a:lvl9pPr lvl="8" rtl="0" algn="r">
              <a:lnSpc>
                <a:spcPct val="100000"/>
              </a:lnSpc>
              <a:spcBef>
                <a:spcPts val="0"/>
              </a:spcBef>
              <a:spcAft>
                <a:spcPts val="0"/>
              </a:spcAft>
              <a:buSzPts val="1400"/>
              <a:buNone/>
              <a:defRPr sz="1400">
                <a:solidFill>
                  <a:srgbClr val="3E606F"/>
                </a:solidFill>
              </a:defRPr>
            </a:lvl9pPr>
          </a:lstStyle>
          <a:p/>
        </p:txBody>
      </p:sp>
      <p:cxnSp>
        <p:nvCxnSpPr>
          <p:cNvPr id="141" name="Google Shape;141;p26"/>
          <p:cNvCxnSpPr/>
          <p:nvPr/>
        </p:nvCxnSpPr>
        <p:spPr>
          <a:xfrm flipH="1">
            <a:off x="96130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nd text left 1">
  <p:cSld name="CUSTOM_2_1">
    <p:spTree>
      <p:nvGrpSpPr>
        <p:cNvPr id="142" name="Shape 142"/>
        <p:cNvGrpSpPr/>
        <p:nvPr/>
      </p:nvGrpSpPr>
      <p:grpSpPr>
        <a:xfrm>
          <a:off x="0" y="0"/>
          <a:ext cx="0" cy="0"/>
          <a:chOff x="0" y="0"/>
          <a:chExt cx="0" cy="0"/>
        </a:xfrm>
      </p:grpSpPr>
      <p:sp>
        <p:nvSpPr>
          <p:cNvPr id="143" name="Google Shape;143;p27"/>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7"/>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5" name="Google Shape;145;p27"/>
          <p:cNvSpPr txBox="1"/>
          <p:nvPr>
            <p:ph idx="2" type="title"/>
          </p:nvPr>
        </p:nvSpPr>
        <p:spPr>
          <a:xfrm flipH="1">
            <a:off x="1218550" y="2569100"/>
            <a:ext cx="6955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Right">
  <p:cSld name="CUSTOM_8">
    <p:spTree>
      <p:nvGrpSpPr>
        <p:cNvPr id="17" name="Shape 17"/>
        <p:cNvGrpSpPr/>
        <p:nvPr/>
      </p:nvGrpSpPr>
      <p:grpSpPr>
        <a:xfrm>
          <a:off x="0" y="0"/>
          <a:ext cx="0" cy="0"/>
          <a:chOff x="0" y="0"/>
          <a:chExt cx="0" cy="0"/>
        </a:xfrm>
      </p:grpSpPr>
      <p:sp>
        <p:nvSpPr>
          <p:cNvPr id="18" name="Google Shape;18;p4"/>
          <p:cNvSpPr txBox="1"/>
          <p:nvPr>
            <p:ph type="title"/>
          </p:nvPr>
        </p:nvSpPr>
        <p:spPr>
          <a:xfrm>
            <a:off x="355975" y="2412225"/>
            <a:ext cx="4248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b="1" sz="50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19" name="Google Shape;19;p4"/>
          <p:cNvSpPr txBox="1"/>
          <p:nvPr>
            <p:ph idx="2" type="title"/>
          </p:nvPr>
        </p:nvSpPr>
        <p:spPr>
          <a:xfrm>
            <a:off x="463975" y="2826650"/>
            <a:ext cx="4032000" cy="203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A0A0A0"/>
              </a:buClr>
              <a:buSzPts val="1600"/>
              <a:buFont typeface="Roboto"/>
              <a:buNone/>
              <a:defRPr sz="1600">
                <a:solidFill>
                  <a:srgbClr val="A0A0A0"/>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CUSTOM_7">
    <p:spTree>
      <p:nvGrpSpPr>
        <p:cNvPr id="20" name="Shape 20"/>
        <p:cNvGrpSpPr/>
        <p:nvPr/>
      </p:nvGrpSpPr>
      <p:grpSpPr>
        <a:xfrm>
          <a:off x="0" y="0"/>
          <a:ext cx="0" cy="0"/>
          <a:chOff x="0" y="0"/>
          <a:chExt cx="0" cy="0"/>
        </a:xfrm>
      </p:grpSpPr>
      <p:sp>
        <p:nvSpPr>
          <p:cNvPr id="21" name="Google Shape;21;p5"/>
          <p:cNvSpPr txBox="1"/>
          <p:nvPr>
            <p:ph type="title"/>
          </p:nvPr>
        </p:nvSpPr>
        <p:spPr>
          <a:xfrm>
            <a:off x="367675" y="413175"/>
            <a:ext cx="8703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2400"/>
            </a:lvl2pPr>
            <a:lvl3pPr lvl="2" algn="l">
              <a:lnSpc>
                <a:spcPct val="100000"/>
              </a:lnSpc>
              <a:spcBef>
                <a:spcPts val="0"/>
              </a:spcBef>
              <a:spcAft>
                <a:spcPts val="0"/>
              </a:spcAft>
              <a:buSzPts val="2800"/>
              <a:buNone/>
              <a:defRPr sz="2400"/>
            </a:lvl3pPr>
            <a:lvl4pPr lvl="3" algn="l">
              <a:lnSpc>
                <a:spcPct val="100000"/>
              </a:lnSpc>
              <a:spcBef>
                <a:spcPts val="0"/>
              </a:spcBef>
              <a:spcAft>
                <a:spcPts val="0"/>
              </a:spcAft>
              <a:buSzPts val="2800"/>
              <a:buNone/>
              <a:defRPr sz="2400"/>
            </a:lvl4pPr>
            <a:lvl5pPr lvl="4" algn="l">
              <a:lnSpc>
                <a:spcPct val="100000"/>
              </a:lnSpc>
              <a:spcBef>
                <a:spcPts val="0"/>
              </a:spcBef>
              <a:spcAft>
                <a:spcPts val="0"/>
              </a:spcAft>
              <a:buSzPts val="2800"/>
              <a:buNone/>
              <a:defRPr sz="2400"/>
            </a:lvl5pPr>
            <a:lvl6pPr lvl="5" algn="l">
              <a:lnSpc>
                <a:spcPct val="100000"/>
              </a:lnSpc>
              <a:spcBef>
                <a:spcPts val="0"/>
              </a:spcBef>
              <a:spcAft>
                <a:spcPts val="0"/>
              </a:spcAft>
              <a:buSzPts val="2800"/>
              <a:buNone/>
              <a:defRPr sz="2400"/>
            </a:lvl6pPr>
            <a:lvl7pPr lvl="6" algn="l">
              <a:lnSpc>
                <a:spcPct val="100000"/>
              </a:lnSpc>
              <a:spcBef>
                <a:spcPts val="0"/>
              </a:spcBef>
              <a:spcAft>
                <a:spcPts val="0"/>
              </a:spcAft>
              <a:buSzPts val="2800"/>
              <a:buNone/>
              <a:defRPr sz="2400"/>
            </a:lvl7pPr>
            <a:lvl8pPr lvl="7" algn="l">
              <a:lnSpc>
                <a:spcPct val="100000"/>
              </a:lnSpc>
              <a:spcBef>
                <a:spcPts val="0"/>
              </a:spcBef>
              <a:spcAft>
                <a:spcPts val="0"/>
              </a:spcAft>
              <a:buSzPts val="2800"/>
              <a:buNone/>
              <a:defRPr sz="2400"/>
            </a:lvl8pPr>
            <a:lvl9pPr lvl="8" algn="l">
              <a:lnSpc>
                <a:spcPct val="100000"/>
              </a:lnSpc>
              <a:spcBef>
                <a:spcPts val="0"/>
              </a:spcBef>
              <a:spcAft>
                <a:spcPts val="0"/>
              </a:spcAft>
              <a:buSzPts val="2800"/>
              <a:buNone/>
              <a:defRPr sz="2400"/>
            </a:lvl9pPr>
          </a:lstStyle>
          <a:p/>
        </p:txBody>
      </p:sp>
      <p:sp>
        <p:nvSpPr>
          <p:cNvPr id="22" name="Google Shape;22;p5"/>
          <p:cNvSpPr txBox="1"/>
          <p:nvPr>
            <p:ph idx="2" type="title"/>
          </p:nvPr>
        </p:nvSpPr>
        <p:spPr>
          <a:xfrm>
            <a:off x="367675" y="909675"/>
            <a:ext cx="7553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A0A0A0"/>
              </a:buClr>
              <a:buSzPts val="2600"/>
              <a:buNone/>
              <a:defRPr sz="2000">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itle and text left">
  <p:cSld name="CUSTOM_9">
    <p:spTree>
      <p:nvGrpSpPr>
        <p:cNvPr id="23" name="Shape 23"/>
        <p:cNvGrpSpPr/>
        <p:nvPr/>
      </p:nvGrpSpPr>
      <p:grpSpPr>
        <a:xfrm>
          <a:off x="0" y="0"/>
          <a:ext cx="0" cy="0"/>
          <a:chOff x="0" y="0"/>
          <a:chExt cx="0" cy="0"/>
        </a:xfrm>
      </p:grpSpPr>
      <p:sp>
        <p:nvSpPr>
          <p:cNvPr id="24" name="Google Shape;24;p6"/>
          <p:cNvSpPr txBox="1"/>
          <p:nvPr>
            <p:ph type="title"/>
          </p:nvPr>
        </p:nvSpPr>
        <p:spPr>
          <a:xfrm>
            <a:off x="5083800" y="341650"/>
            <a:ext cx="3638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p:txBody>
      </p:sp>
      <p:sp>
        <p:nvSpPr>
          <p:cNvPr id="25" name="Google Shape;25;p6"/>
          <p:cNvSpPr txBox="1"/>
          <p:nvPr>
            <p:ph idx="1" type="body"/>
          </p:nvPr>
        </p:nvSpPr>
        <p:spPr>
          <a:xfrm>
            <a:off x="5083800" y="1488100"/>
            <a:ext cx="3638400" cy="906000"/>
          </a:xfrm>
          <a:prstGeom prst="rect">
            <a:avLst/>
          </a:prstGeom>
          <a:noFill/>
          <a:ln>
            <a:noFill/>
          </a:ln>
        </p:spPr>
        <p:txBody>
          <a:bodyPr anchorCtr="0" anchor="t" bIns="91425" lIns="91425" spcFirstLastPara="1" rIns="91425" wrap="square" tIns="91425">
            <a:noAutofit/>
          </a:bodyPr>
          <a:lstStyle>
            <a:lvl1pPr indent="-330200" lvl="0" marL="4572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26" name="Google Shape;26;p6"/>
          <p:cNvSpPr txBox="1"/>
          <p:nvPr>
            <p:ph idx="2" type="body"/>
          </p:nvPr>
        </p:nvSpPr>
        <p:spPr>
          <a:xfrm>
            <a:off x="5083800" y="3817300"/>
            <a:ext cx="3638400" cy="906000"/>
          </a:xfrm>
          <a:prstGeom prst="rect">
            <a:avLst/>
          </a:prstGeom>
          <a:noFill/>
          <a:ln>
            <a:noFill/>
          </a:ln>
        </p:spPr>
        <p:txBody>
          <a:bodyPr anchorCtr="0" anchor="t" bIns="91425" lIns="91425" spcFirstLastPara="1" rIns="91425" wrap="square" tIns="91425">
            <a:noAutofit/>
          </a:bodyPr>
          <a:lstStyle>
            <a:lvl1pPr indent="-330200" lvl="0" marL="45720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algn="ctr">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
        <p:nvSpPr>
          <p:cNvPr id="27" name="Google Shape;27;p6"/>
          <p:cNvSpPr/>
          <p:nvPr/>
        </p:nvSpPr>
        <p:spPr>
          <a:xfrm>
            <a:off x="5074251" y="3817300"/>
            <a:ext cx="3760500" cy="10608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txBox="1"/>
          <p:nvPr>
            <p:ph idx="3" type="subTitle"/>
          </p:nvPr>
        </p:nvSpPr>
        <p:spPr>
          <a:xfrm>
            <a:off x="5191125" y="3836250"/>
            <a:ext cx="3526800" cy="1041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slide"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
        <p:nvSpPr>
          <p:cNvPr id="31" name="Google Shape;31;p7"/>
          <p:cNvSpPr txBox="1"/>
          <p:nvPr>
            <p:ph idx="2" type="title"/>
          </p:nvPr>
        </p:nvSpPr>
        <p:spPr>
          <a:xfrm>
            <a:off x="167745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2" name="Google Shape;32;p7"/>
          <p:cNvSpPr txBox="1"/>
          <p:nvPr>
            <p:ph idx="3" type="title"/>
          </p:nvPr>
        </p:nvSpPr>
        <p:spPr>
          <a:xfrm>
            <a:off x="126600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33" name="Google Shape;33;p7"/>
          <p:cNvCxnSpPr/>
          <p:nvPr/>
        </p:nvCxnSpPr>
        <p:spPr>
          <a:xfrm>
            <a:off x="4567200" y="2261250"/>
            <a:ext cx="9600" cy="2001300"/>
          </a:xfrm>
          <a:prstGeom prst="straightConnector1">
            <a:avLst/>
          </a:prstGeom>
          <a:noFill/>
          <a:ln cap="flat" cmpd="sng" w="19050">
            <a:solidFill>
              <a:srgbClr val="A5B7C6"/>
            </a:solidFill>
            <a:prstDash val="solid"/>
            <a:round/>
            <a:headEnd len="sm" w="sm" type="none"/>
            <a:tailEnd len="sm" w="sm" type="none"/>
          </a:ln>
        </p:spPr>
      </p:cxnSp>
      <p:sp>
        <p:nvSpPr>
          <p:cNvPr id="34" name="Google Shape;34;p7"/>
          <p:cNvSpPr txBox="1"/>
          <p:nvPr>
            <p:ph idx="4" type="title"/>
          </p:nvPr>
        </p:nvSpPr>
        <p:spPr>
          <a:xfrm>
            <a:off x="506720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5" name="Google Shape;35;p7"/>
          <p:cNvSpPr txBox="1"/>
          <p:nvPr>
            <p:ph idx="5" type="title"/>
          </p:nvPr>
        </p:nvSpPr>
        <p:spPr>
          <a:xfrm>
            <a:off x="465575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 slide">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7954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8" name="Google Shape;38;p8"/>
          <p:cNvSpPr txBox="1"/>
          <p:nvPr>
            <p:ph idx="2" type="title"/>
          </p:nvPr>
        </p:nvSpPr>
        <p:spPr>
          <a:xfrm>
            <a:off x="795300"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39" name="Google Shape;39;p8"/>
          <p:cNvSpPr txBox="1"/>
          <p:nvPr>
            <p:ph idx="3" type="title"/>
          </p:nvPr>
        </p:nvSpPr>
        <p:spPr>
          <a:xfrm>
            <a:off x="3543711"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0" name="Google Shape;40;p8"/>
          <p:cNvSpPr txBox="1"/>
          <p:nvPr>
            <p:ph idx="4" type="title"/>
          </p:nvPr>
        </p:nvSpPr>
        <p:spPr>
          <a:xfrm>
            <a:off x="3543638"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41" name="Google Shape;41;p8"/>
          <p:cNvSpPr txBox="1"/>
          <p:nvPr>
            <p:ph idx="5" type="title"/>
          </p:nvPr>
        </p:nvSpPr>
        <p:spPr>
          <a:xfrm>
            <a:off x="62920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2" name="Google Shape;42;p8"/>
          <p:cNvSpPr txBox="1"/>
          <p:nvPr>
            <p:ph idx="6" type="title"/>
          </p:nvPr>
        </p:nvSpPr>
        <p:spPr>
          <a:xfrm>
            <a:off x="6291975"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43" name="Google Shape;43;p8"/>
          <p:cNvCxnSpPr/>
          <p:nvPr/>
        </p:nvCxnSpPr>
        <p:spPr>
          <a:xfrm>
            <a:off x="3363029" y="2443344"/>
            <a:ext cx="0" cy="1391100"/>
          </a:xfrm>
          <a:prstGeom prst="straightConnector1">
            <a:avLst/>
          </a:prstGeom>
          <a:noFill/>
          <a:ln cap="flat" cmpd="sng" w="19050">
            <a:solidFill>
              <a:srgbClr val="A5B7C6"/>
            </a:solidFill>
            <a:prstDash val="solid"/>
            <a:round/>
            <a:headEnd len="sm" w="sm" type="none"/>
            <a:tailEnd len="sm" w="sm" type="none"/>
          </a:ln>
        </p:spPr>
      </p:cxnSp>
      <p:cxnSp>
        <p:nvCxnSpPr>
          <p:cNvPr id="44" name="Google Shape;44;p8"/>
          <p:cNvCxnSpPr/>
          <p:nvPr/>
        </p:nvCxnSpPr>
        <p:spPr>
          <a:xfrm>
            <a:off x="6082548" y="2443344"/>
            <a:ext cx="0" cy="1391100"/>
          </a:xfrm>
          <a:prstGeom prst="straightConnector1">
            <a:avLst/>
          </a:prstGeom>
          <a:noFill/>
          <a:ln cap="flat" cmpd="sng" w="19050">
            <a:solidFill>
              <a:srgbClr val="A5B7C6"/>
            </a:solidFill>
            <a:prstDash val="solid"/>
            <a:round/>
            <a:headEnd len="sm" w="sm" type="none"/>
            <a:tailEnd len="sm" w="sm" type="none"/>
          </a:ln>
        </p:spPr>
      </p:cxnSp>
      <p:sp>
        <p:nvSpPr>
          <p:cNvPr id="45" name="Google Shape;45;p8"/>
          <p:cNvSpPr txBox="1"/>
          <p:nvPr>
            <p:ph idx="7"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CUSTOM_3">
    <p:spTree>
      <p:nvGrpSpPr>
        <p:cNvPr id="46" name="Shape 46"/>
        <p:cNvGrpSpPr/>
        <p:nvPr/>
      </p:nvGrpSpPr>
      <p:grpSpPr>
        <a:xfrm>
          <a:off x="0" y="0"/>
          <a:ext cx="0" cy="0"/>
          <a:chOff x="0" y="0"/>
          <a:chExt cx="0" cy="0"/>
        </a:xfrm>
      </p:grpSpPr>
      <p:sp>
        <p:nvSpPr>
          <p:cNvPr id="47" name="Google Shape;47;p9"/>
          <p:cNvSpPr txBox="1"/>
          <p:nvPr>
            <p:ph type="title"/>
          </p:nvPr>
        </p:nvSpPr>
        <p:spPr>
          <a:xfrm>
            <a:off x="7954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8" name="Google Shape;48;p9"/>
          <p:cNvSpPr txBox="1"/>
          <p:nvPr>
            <p:ph idx="2" type="title"/>
          </p:nvPr>
        </p:nvSpPr>
        <p:spPr>
          <a:xfrm>
            <a:off x="795300"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49" name="Google Shape;49;p9"/>
          <p:cNvSpPr txBox="1"/>
          <p:nvPr>
            <p:ph idx="3" type="title"/>
          </p:nvPr>
        </p:nvSpPr>
        <p:spPr>
          <a:xfrm>
            <a:off x="3543711"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0" name="Google Shape;50;p9"/>
          <p:cNvSpPr txBox="1"/>
          <p:nvPr>
            <p:ph idx="4" type="title"/>
          </p:nvPr>
        </p:nvSpPr>
        <p:spPr>
          <a:xfrm>
            <a:off x="3543638"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1" name="Google Shape;51;p9"/>
          <p:cNvSpPr txBox="1"/>
          <p:nvPr>
            <p:ph idx="5" type="title"/>
          </p:nvPr>
        </p:nvSpPr>
        <p:spPr>
          <a:xfrm>
            <a:off x="62920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2" name="Google Shape;52;p9"/>
          <p:cNvSpPr txBox="1"/>
          <p:nvPr>
            <p:ph idx="6" type="title"/>
          </p:nvPr>
        </p:nvSpPr>
        <p:spPr>
          <a:xfrm>
            <a:off x="6291975"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cxnSp>
        <p:nvCxnSpPr>
          <p:cNvPr id="53" name="Google Shape;53;p9"/>
          <p:cNvCxnSpPr/>
          <p:nvPr/>
        </p:nvCxnSpPr>
        <p:spPr>
          <a:xfrm>
            <a:off x="3363025" y="1735807"/>
            <a:ext cx="0" cy="2973600"/>
          </a:xfrm>
          <a:prstGeom prst="straightConnector1">
            <a:avLst/>
          </a:prstGeom>
          <a:noFill/>
          <a:ln cap="flat" cmpd="sng" w="19050">
            <a:solidFill>
              <a:srgbClr val="A5B7C6"/>
            </a:solidFill>
            <a:prstDash val="solid"/>
            <a:round/>
            <a:headEnd len="sm" w="sm" type="none"/>
            <a:tailEnd len="sm" w="sm" type="none"/>
          </a:ln>
        </p:spPr>
      </p:cxnSp>
      <p:cxnSp>
        <p:nvCxnSpPr>
          <p:cNvPr id="54" name="Google Shape;54;p9"/>
          <p:cNvCxnSpPr/>
          <p:nvPr/>
        </p:nvCxnSpPr>
        <p:spPr>
          <a:xfrm>
            <a:off x="6082550" y="1735807"/>
            <a:ext cx="0" cy="2973600"/>
          </a:xfrm>
          <a:prstGeom prst="straightConnector1">
            <a:avLst/>
          </a:prstGeom>
          <a:noFill/>
          <a:ln cap="flat" cmpd="sng" w="19050">
            <a:solidFill>
              <a:srgbClr val="A5B7C6"/>
            </a:solidFill>
            <a:prstDash val="solid"/>
            <a:round/>
            <a:headEnd len="sm" w="sm" type="none"/>
            <a:tailEnd len="sm" w="sm" type="none"/>
          </a:ln>
        </p:spPr>
      </p:cxnSp>
      <p:sp>
        <p:nvSpPr>
          <p:cNvPr id="55" name="Google Shape;55;p9"/>
          <p:cNvSpPr txBox="1"/>
          <p:nvPr>
            <p:ph idx="7" type="title"/>
          </p:nvPr>
        </p:nvSpPr>
        <p:spPr>
          <a:xfrm>
            <a:off x="7954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6" name="Google Shape;56;p9"/>
          <p:cNvSpPr txBox="1"/>
          <p:nvPr>
            <p:ph idx="8" type="title"/>
          </p:nvPr>
        </p:nvSpPr>
        <p:spPr>
          <a:xfrm>
            <a:off x="795300"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7" name="Google Shape;57;p9"/>
          <p:cNvSpPr txBox="1"/>
          <p:nvPr>
            <p:ph idx="9" type="title"/>
          </p:nvPr>
        </p:nvSpPr>
        <p:spPr>
          <a:xfrm>
            <a:off x="3543711"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8" name="Google Shape;58;p9"/>
          <p:cNvSpPr txBox="1"/>
          <p:nvPr>
            <p:ph idx="13" type="title"/>
          </p:nvPr>
        </p:nvSpPr>
        <p:spPr>
          <a:xfrm>
            <a:off x="3543638"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9" name="Google Shape;59;p9"/>
          <p:cNvSpPr txBox="1"/>
          <p:nvPr>
            <p:ph idx="14" type="title"/>
          </p:nvPr>
        </p:nvSpPr>
        <p:spPr>
          <a:xfrm>
            <a:off x="62920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9"/>
          <p:cNvSpPr txBox="1"/>
          <p:nvPr>
            <p:ph idx="15" type="title"/>
          </p:nvPr>
        </p:nvSpPr>
        <p:spPr>
          <a:xfrm>
            <a:off x="6291975"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61" name="Google Shape;61;p9"/>
          <p:cNvSpPr txBox="1"/>
          <p:nvPr>
            <p:ph idx="16"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p:cSld name="CUSTOM_12">
    <p:spTree>
      <p:nvGrpSpPr>
        <p:cNvPr id="62" name="Shape 62"/>
        <p:cNvGrpSpPr/>
        <p:nvPr/>
      </p:nvGrpSpPr>
      <p:grpSpPr>
        <a:xfrm>
          <a:off x="0" y="0"/>
          <a:ext cx="0" cy="0"/>
          <a:chOff x="0" y="0"/>
          <a:chExt cx="0" cy="0"/>
        </a:xfrm>
      </p:grpSpPr>
      <p:sp>
        <p:nvSpPr>
          <p:cNvPr id="63" name="Google Shape;63;p10"/>
          <p:cNvSpPr/>
          <p:nvPr/>
        </p:nvSpPr>
        <p:spPr>
          <a:xfrm>
            <a:off x="0" y="361712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0" y="409420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txBox="1"/>
          <p:nvPr>
            <p:ph type="title"/>
          </p:nvPr>
        </p:nvSpPr>
        <p:spPr>
          <a:xfrm>
            <a:off x="415625" y="369672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95300" y="695225"/>
            <a:ext cx="7553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Roboto Medium"/>
              <a:buNone/>
              <a:defRPr b="0" i="0" sz="2600" u="none" cap="none" strike="noStrike">
                <a:solidFill>
                  <a:schemeClr val="dk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2pPr>
            <a:lvl3pPr lvl="2"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3pPr>
            <a:lvl4pPr lvl="3"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4pPr>
            <a:lvl5pPr lvl="4"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5pPr>
            <a:lvl6pPr lvl="5"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6pPr>
            <a:lvl7pPr lvl="6"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7pPr>
            <a:lvl8pPr lvl="7"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8pPr>
            <a:lvl9pPr lvl="8"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1285225" y="1668825"/>
            <a:ext cx="6402900" cy="262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1pPr>
            <a:lvl2pPr indent="-330200" lvl="1" marL="9144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2pPr>
            <a:lvl3pPr indent="-323850" lvl="2" marL="13716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3pPr>
            <a:lvl4pPr indent="-323850" lvl="3" marL="18288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4pPr>
            <a:lvl5pPr indent="-317500" lvl="4" marL="22860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5pPr>
            <a:lvl6pPr indent="-317500" lvl="5" marL="27432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6pPr>
            <a:lvl7pPr indent="-311150" lvl="6" marL="32004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7pPr>
            <a:lvl8pPr indent="-311150" lvl="7" marL="36576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8pPr>
            <a:lvl9pPr indent="-304800" lvl="8" marL="4114800" marR="0" rtl="0" algn="l">
              <a:lnSpc>
                <a:spcPct val="114000"/>
              </a:lnSpc>
              <a:spcBef>
                <a:spcPts val="0"/>
              </a:spcBef>
              <a:spcAft>
                <a:spcPts val="0"/>
              </a:spcAft>
              <a:buClr>
                <a:srgbClr val="858585"/>
              </a:buClr>
              <a:buSzPts val="1200"/>
              <a:buFont typeface="Roboto"/>
              <a:buChar char="■"/>
              <a:defRPr b="0" i="0" sz="1200" u="none" cap="none" strike="noStrike">
                <a:solidFill>
                  <a:srgbClr val="858585"/>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s"/>
              <a:t>Optičarska firma</a:t>
            </a:r>
            <a:endParaRPr/>
          </a:p>
        </p:txBody>
      </p:sp>
      <p:sp>
        <p:nvSpPr>
          <p:cNvPr id="152" name="Google Shape;152;p28"/>
          <p:cNvSpPr txBox="1"/>
          <p:nvPr>
            <p:ph idx="4294967295" type="body"/>
          </p:nvPr>
        </p:nvSpPr>
        <p:spPr>
          <a:xfrm>
            <a:off x="7646975" y="493391"/>
            <a:ext cx="1016400" cy="472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SzPts val="1400"/>
              <a:buNone/>
            </a:pPr>
            <a:r>
              <a:rPr b="1" lang="es" sz="1200">
                <a:solidFill>
                  <a:srgbClr val="A5B7C6"/>
                </a:solidFill>
              </a:rPr>
              <a:t>space for </a:t>
            </a:r>
            <a:endParaRPr b="1" sz="1200">
              <a:solidFill>
                <a:srgbClr val="A5B7C6"/>
              </a:solidFill>
            </a:endParaRPr>
          </a:p>
          <a:p>
            <a:pPr indent="0" lvl="0" marL="0" rtl="0" algn="ctr">
              <a:lnSpc>
                <a:spcPct val="114000"/>
              </a:lnSpc>
              <a:spcBef>
                <a:spcPts val="0"/>
              </a:spcBef>
              <a:spcAft>
                <a:spcPts val="0"/>
              </a:spcAft>
              <a:buSzPts val="1400"/>
              <a:buNone/>
            </a:pPr>
            <a:r>
              <a:rPr b="1" lang="es" sz="1200">
                <a:solidFill>
                  <a:srgbClr val="A5B7C6"/>
                </a:solidFill>
              </a:rPr>
              <a:t>your logo</a:t>
            </a:r>
            <a:endParaRPr b="1" sz="12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7"/>
          <p:cNvPicPr preferRelativeResize="0"/>
          <p:nvPr/>
        </p:nvPicPr>
        <p:blipFill rotWithShape="1">
          <a:blip r:embed="rId3">
            <a:alphaModFix/>
          </a:blip>
          <a:srcRect b="13445" l="0" r="0" t="6611"/>
          <a:stretch/>
        </p:blipFill>
        <p:spPr>
          <a:xfrm>
            <a:off x="233550" y="260075"/>
            <a:ext cx="8676900" cy="4623351"/>
          </a:xfrm>
          <a:prstGeom prst="rect">
            <a:avLst/>
          </a:prstGeom>
          <a:noFill/>
          <a:ln>
            <a:noFill/>
          </a:ln>
        </p:spPr>
      </p:pic>
      <p:sp>
        <p:nvSpPr>
          <p:cNvPr id="227" name="Google Shape;227;p37"/>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7"/>
          <p:cNvSpPr txBox="1"/>
          <p:nvPr>
            <p:ph type="title"/>
          </p:nvPr>
        </p:nvSpPr>
        <p:spPr>
          <a:xfrm>
            <a:off x="661025" y="158925"/>
            <a:ext cx="3810000" cy="4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100"/>
              <a:t>Cilj magacinskog poslovanja:</a:t>
            </a:r>
            <a:endParaRPr sz="2100"/>
          </a:p>
        </p:txBody>
      </p:sp>
      <p:sp>
        <p:nvSpPr>
          <p:cNvPr id="229" name="Google Shape;229;p37"/>
          <p:cNvSpPr txBox="1"/>
          <p:nvPr>
            <p:ph idx="1" type="subTitle"/>
          </p:nvPr>
        </p:nvSpPr>
        <p:spPr>
          <a:xfrm>
            <a:off x="547650" y="591525"/>
            <a:ext cx="4005300" cy="1930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s" sz="1200">
                <a:solidFill>
                  <a:srgbClr val="9E9E9E"/>
                </a:solidFill>
                <a:latin typeface="Arial"/>
                <a:ea typeface="Arial"/>
                <a:cs typeface="Arial"/>
                <a:sym typeface="Arial"/>
              </a:rPr>
              <a:t>Aplikacija omogućava menadžeru da uz skup jednostavnih , vremenski ekonomičnih operacija izabere koju robu želi da poruči i u kojoj količini.  Nakon par jednostavnih koraka porudžbina se šalje proizvodjaču  i time je poručivanje završeno. Aplikacija takodje nudi menadžeru prijedloge koju robu treba da naruči u zavisnosti od sezone, popularnosti robe kao i manjka robe na lageru u cilju bolje prodaje.</a:t>
            </a:r>
            <a:endParaRPr b="1" sz="1200">
              <a:solidFill>
                <a:srgbClr val="9E9E9E"/>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5011775" y="438975"/>
            <a:ext cx="363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Nabavka robe: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600"/>
              <a:buNone/>
            </a:pPr>
            <a:r>
              <a:t/>
            </a:r>
            <a:endParaRPr/>
          </a:p>
        </p:txBody>
      </p:sp>
      <p:sp>
        <p:nvSpPr>
          <p:cNvPr id="235" name="Google Shape;235;p38"/>
          <p:cNvSpPr txBox="1"/>
          <p:nvPr>
            <p:ph idx="1" type="body"/>
          </p:nvPr>
        </p:nvSpPr>
        <p:spPr>
          <a:xfrm>
            <a:off x="4697025" y="1095575"/>
            <a:ext cx="4447200" cy="3882600"/>
          </a:xfrm>
          <a:prstGeom prst="rect">
            <a:avLst/>
          </a:prstGeom>
          <a:noFill/>
          <a:ln>
            <a:noFill/>
          </a:ln>
        </p:spPr>
        <p:txBody>
          <a:bodyPr anchorCtr="0" anchor="t" bIns="91425" lIns="91425" spcFirstLastPara="1" rIns="91425" wrap="square" tIns="91425">
            <a:noAutofit/>
          </a:bodyPr>
          <a:lstStyle/>
          <a:p>
            <a:pPr indent="-298450" lvl="0" marL="457200" rtl="0" algn="l">
              <a:lnSpc>
                <a:spcPct val="90000"/>
              </a:lnSpc>
              <a:spcBef>
                <a:spcPts val="1000"/>
              </a:spcBef>
              <a:spcAft>
                <a:spcPts val="0"/>
              </a:spcAft>
              <a:buSzPts val="1100"/>
              <a:buAutoNum type="arabicPeriod"/>
            </a:pPr>
            <a:r>
              <a:rPr lang="es" sz="1300">
                <a:solidFill>
                  <a:srgbClr val="404040"/>
                </a:solidFill>
                <a:latin typeface="Arial"/>
                <a:ea typeface="Arial"/>
                <a:cs typeface="Arial"/>
                <a:sym typeface="Arial"/>
              </a:rPr>
              <a:t>Korisniku će biti prikazana lista sa svom robom na lageru kao i njenom količinom gdje on izabere opciju poruči pored robe koju želi da poruči.</a:t>
            </a:r>
            <a:endParaRPr sz="1300">
              <a:solidFill>
                <a:srgbClr val="404040"/>
              </a:solidFill>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s" sz="1300">
                <a:solidFill>
                  <a:srgbClr val="404040"/>
                </a:solidFill>
                <a:latin typeface="Arial"/>
                <a:ea typeface="Arial"/>
                <a:cs typeface="Arial"/>
                <a:sym typeface="Arial"/>
              </a:rPr>
              <a:t>Korisnik takodje ima mogućnost pretrage robe.</a:t>
            </a:r>
            <a:endParaRPr sz="1300">
              <a:solidFill>
                <a:srgbClr val="404040"/>
              </a:solidFill>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s" sz="1300">
                <a:solidFill>
                  <a:srgbClr val="404040"/>
                </a:solidFill>
                <a:latin typeface="Arial"/>
                <a:ea typeface="Arial"/>
                <a:cs typeface="Arial"/>
                <a:sym typeface="Arial"/>
              </a:rPr>
              <a:t>Kada korisnik izabere opciju poruči otvoriće mu se prozor gdje unese količinu koju želi da poruči, kao i krajnji datum predvidjene isporuke i na dugme PORUČI šalje zahtjev proizvodjaču.</a:t>
            </a:r>
            <a:endParaRPr sz="1300">
              <a:solidFill>
                <a:srgbClr val="404040"/>
              </a:solidFill>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s" sz="1300">
                <a:solidFill>
                  <a:srgbClr val="404040"/>
                </a:solidFill>
                <a:latin typeface="Arial"/>
                <a:ea typeface="Arial"/>
                <a:cs typeface="Arial"/>
                <a:sym typeface="Arial"/>
              </a:rPr>
              <a:t>Ukoliko korisnik želi da poruči robu koju nema na lageru izabere opciju PORUČI ROBU. Otvara mu se prozor  gdje unese koju robu želi da poruči kao i u kojoj količini. Po završetku klikne na opciju PORUČI i šalje zahtjev proizvodjaču.</a:t>
            </a:r>
            <a:endParaRPr sz="1300">
              <a:solidFill>
                <a:srgbClr val="404040"/>
              </a:solidFill>
              <a:latin typeface="Arial"/>
              <a:ea typeface="Arial"/>
              <a:cs typeface="Arial"/>
              <a:sym typeface="Arial"/>
            </a:endParaRPr>
          </a:p>
          <a:p>
            <a:pPr indent="-298450" lvl="0" marL="457200" rtl="0" algn="l">
              <a:lnSpc>
                <a:spcPct val="90000"/>
              </a:lnSpc>
              <a:spcBef>
                <a:spcPts val="0"/>
              </a:spcBef>
              <a:spcAft>
                <a:spcPts val="0"/>
              </a:spcAft>
              <a:buSzPts val="1100"/>
              <a:buAutoNum type="arabicPeriod"/>
            </a:pPr>
            <a:r>
              <a:rPr lang="es" sz="1300">
                <a:solidFill>
                  <a:srgbClr val="404040"/>
                </a:solidFill>
                <a:latin typeface="Arial"/>
                <a:ea typeface="Arial"/>
                <a:cs typeface="Arial"/>
                <a:sym typeface="Arial"/>
              </a:rPr>
              <a:t>Korisnik takodje ima pregled poručene robe gdje može  da izabere poriužbenicu kojojoj želi izmjeniti količinu ili datum  i ponovo je proslijediti proizvodjaču . Takodje ima opciju i da obriše narudžbu.</a:t>
            </a:r>
            <a:endParaRPr sz="1300">
              <a:solidFill>
                <a:srgbClr val="404040"/>
              </a:solidFill>
              <a:latin typeface="Arial"/>
              <a:ea typeface="Arial"/>
              <a:cs typeface="Arial"/>
              <a:sym typeface="Arial"/>
            </a:endParaRPr>
          </a:p>
          <a:p>
            <a:pPr indent="0" lvl="0" marL="457200" rtl="0" algn="l">
              <a:lnSpc>
                <a:spcPct val="114000"/>
              </a:lnSpc>
              <a:spcBef>
                <a:spcPts val="0"/>
              </a:spcBef>
              <a:spcAft>
                <a:spcPts val="0"/>
              </a:spcAft>
              <a:buNone/>
            </a:pPr>
            <a:r>
              <a:t/>
            </a:r>
            <a:endParaRPr sz="1500"/>
          </a:p>
          <a:p>
            <a:pPr indent="0" lvl="0" marL="0" rtl="0" algn="l">
              <a:lnSpc>
                <a:spcPct val="114000"/>
              </a:lnSpc>
              <a:spcBef>
                <a:spcPts val="0"/>
              </a:spcBef>
              <a:spcAft>
                <a:spcPts val="0"/>
              </a:spcAft>
              <a:buClr>
                <a:schemeClr val="dk1"/>
              </a:buClr>
              <a:buSzPts val="1100"/>
              <a:buFont typeface="Arial"/>
              <a:buNone/>
            </a:pPr>
            <a:r>
              <a:t/>
            </a:r>
            <a:endParaRPr sz="1500"/>
          </a:p>
          <a:p>
            <a:pPr indent="0" lvl="0" marL="0" rtl="0" algn="l">
              <a:lnSpc>
                <a:spcPct val="114000"/>
              </a:lnSpc>
              <a:spcBef>
                <a:spcPts val="0"/>
              </a:spcBef>
              <a:spcAft>
                <a:spcPts val="0"/>
              </a:spcAft>
              <a:buSzPts val="1600"/>
              <a:buNone/>
            </a:pPr>
            <a:r>
              <a:t/>
            </a:r>
            <a:endParaRPr sz="1500"/>
          </a:p>
        </p:txBody>
      </p:sp>
      <p:pic>
        <p:nvPicPr>
          <p:cNvPr id="236" name="Google Shape;236;p38"/>
          <p:cNvPicPr preferRelativeResize="0"/>
          <p:nvPr/>
        </p:nvPicPr>
        <p:blipFill rotWithShape="1">
          <a:blip r:embed="rId3">
            <a:alphaModFix/>
          </a:blip>
          <a:srcRect b="19256" l="5303" r="0" t="0"/>
          <a:stretch/>
        </p:blipFill>
        <p:spPr>
          <a:xfrm>
            <a:off x="253350" y="2107600"/>
            <a:ext cx="4525650" cy="2571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4954125" y="366950"/>
            <a:ext cx="363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Predikcija robe: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600"/>
              <a:buNone/>
            </a:pPr>
            <a:r>
              <a:t/>
            </a:r>
            <a:endParaRPr/>
          </a:p>
        </p:txBody>
      </p:sp>
      <p:sp>
        <p:nvSpPr>
          <p:cNvPr id="242" name="Google Shape;242;p39"/>
          <p:cNvSpPr txBox="1"/>
          <p:nvPr>
            <p:ph idx="1" type="body"/>
          </p:nvPr>
        </p:nvSpPr>
        <p:spPr>
          <a:xfrm>
            <a:off x="4561875" y="1271025"/>
            <a:ext cx="4582200" cy="3714900"/>
          </a:xfrm>
          <a:prstGeom prst="rect">
            <a:avLst/>
          </a:prstGeom>
          <a:noFill/>
          <a:ln>
            <a:noFill/>
          </a:ln>
        </p:spPr>
        <p:txBody>
          <a:bodyPr anchorCtr="0" anchor="t" bIns="91425" lIns="91425" spcFirstLastPara="1" rIns="91425" wrap="square" tIns="91425">
            <a:noAutofit/>
          </a:bodyPr>
          <a:lstStyle/>
          <a:p>
            <a:pPr indent="-311150" lvl="0" marL="457200" rtl="0" algn="l">
              <a:lnSpc>
                <a:spcPct val="90000"/>
              </a:lnSpc>
              <a:spcBef>
                <a:spcPts val="1000"/>
              </a:spcBef>
              <a:spcAft>
                <a:spcPts val="0"/>
              </a:spcAft>
              <a:buSzPts val="1300"/>
              <a:buAutoNum type="arabicPeriod"/>
            </a:pPr>
            <a:r>
              <a:rPr lang="es" sz="1500">
                <a:solidFill>
                  <a:srgbClr val="404040"/>
                </a:solidFill>
                <a:latin typeface="Arial"/>
                <a:ea typeface="Arial"/>
                <a:cs typeface="Arial"/>
                <a:sym typeface="Arial"/>
              </a:rPr>
              <a:t>Korisniku ima opciju predikcije robe gdje će mu biti izlistana roba koju aplikaciju na osnovu algoritama preporučuje da se naruči.</a:t>
            </a:r>
            <a:endParaRPr sz="1500">
              <a:solidFill>
                <a:srgbClr val="404040"/>
              </a:solidFill>
              <a:latin typeface="Arial"/>
              <a:ea typeface="Arial"/>
              <a:cs typeface="Arial"/>
              <a:sym typeface="Arial"/>
            </a:endParaRPr>
          </a:p>
          <a:p>
            <a:pPr indent="-330200" lvl="0" marL="457200" rtl="0" algn="l">
              <a:lnSpc>
                <a:spcPct val="90000"/>
              </a:lnSpc>
              <a:spcBef>
                <a:spcPts val="0"/>
              </a:spcBef>
              <a:spcAft>
                <a:spcPts val="0"/>
              </a:spcAft>
              <a:buSzPts val="1600"/>
              <a:buAutoNum type="arabicPeriod"/>
            </a:pPr>
            <a:r>
              <a:rPr lang="es" sz="1500">
                <a:solidFill>
                  <a:srgbClr val="404040"/>
                </a:solidFill>
                <a:latin typeface="Arial"/>
                <a:ea typeface="Arial"/>
                <a:cs typeface="Arial"/>
                <a:sym typeface="Arial"/>
              </a:rPr>
              <a:t>Korisnik ima</a:t>
            </a:r>
            <a:r>
              <a:rPr lang="es" sz="1300">
                <a:solidFill>
                  <a:srgbClr val="404040"/>
                </a:solidFill>
                <a:latin typeface="Arial"/>
                <a:ea typeface="Arial"/>
                <a:cs typeface="Arial"/>
                <a:sym typeface="Arial"/>
              </a:rPr>
              <a:t> </a:t>
            </a:r>
            <a:r>
              <a:rPr lang="es" sz="1500">
                <a:solidFill>
                  <a:srgbClr val="404040"/>
                </a:solidFill>
                <a:latin typeface="Arial"/>
                <a:ea typeface="Arial"/>
                <a:cs typeface="Arial"/>
                <a:sym typeface="Arial"/>
              </a:rPr>
              <a:t>filter da li da mu se preporučuje roba koja je najpopularnija/ u skladu sa sezonom / roba koje nema dovoljno na lageru.</a:t>
            </a:r>
            <a:endParaRPr sz="1500">
              <a:solidFill>
                <a:srgbClr val="404040"/>
              </a:solidFill>
              <a:latin typeface="Arial"/>
              <a:ea typeface="Arial"/>
              <a:cs typeface="Arial"/>
              <a:sym typeface="Arial"/>
            </a:endParaRPr>
          </a:p>
          <a:p>
            <a:pPr indent="-311150" lvl="0" marL="457200" rtl="0" algn="l">
              <a:lnSpc>
                <a:spcPct val="90000"/>
              </a:lnSpc>
              <a:spcBef>
                <a:spcPts val="0"/>
              </a:spcBef>
              <a:spcAft>
                <a:spcPts val="0"/>
              </a:spcAft>
              <a:buSzPts val="1300"/>
              <a:buAutoNum type="arabicPeriod"/>
            </a:pPr>
            <a:r>
              <a:rPr lang="es" sz="1500">
                <a:solidFill>
                  <a:srgbClr val="404040"/>
                </a:solidFill>
                <a:latin typeface="Arial"/>
                <a:ea typeface="Arial"/>
                <a:cs typeface="Arial"/>
                <a:sym typeface="Arial"/>
              </a:rPr>
              <a:t>Kada izabere odgovorajući filter korisnik će u listi preporučene robe imati mogućnost poručivanja u skladu sa procedurom poručivanja opisanoj u pasusu nabavke robe.</a:t>
            </a:r>
            <a:endParaRPr sz="1500">
              <a:solidFill>
                <a:srgbClr val="404040"/>
              </a:solidFill>
              <a:latin typeface="Arial"/>
              <a:ea typeface="Arial"/>
              <a:cs typeface="Arial"/>
              <a:sym typeface="Arial"/>
            </a:endParaRPr>
          </a:p>
          <a:p>
            <a:pPr indent="-311150" lvl="0" marL="457200" rtl="0" algn="l">
              <a:lnSpc>
                <a:spcPct val="90000"/>
              </a:lnSpc>
              <a:spcBef>
                <a:spcPts val="0"/>
              </a:spcBef>
              <a:spcAft>
                <a:spcPts val="0"/>
              </a:spcAft>
              <a:buSzPts val="1300"/>
              <a:buAutoNum type="arabicPeriod"/>
            </a:pPr>
            <a:r>
              <a:rPr lang="es" sz="1500">
                <a:solidFill>
                  <a:srgbClr val="404040"/>
                </a:solidFill>
                <a:latin typeface="Arial"/>
                <a:ea typeface="Arial"/>
                <a:cs typeface="Arial"/>
                <a:sym typeface="Arial"/>
              </a:rPr>
              <a:t>Poručena roba će se pojaviti u tabeli poručene robe gdje on poružbenicu može da izmjeni ili obriše.</a:t>
            </a:r>
            <a:endParaRPr sz="1500">
              <a:solidFill>
                <a:srgbClr val="404040"/>
              </a:solidFill>
              <a:latin typeface="Arial"/>
              <a:ea typeface="Arial"/>
              <a:cs typeface="Arial"/>
              <a:sym typeface="Arial"/>
            </a:endParaRPr>
          </a:p>
          <a:p>
            <a:pPr indent="-311150" lvl="0" marL="457200" rtl="0" algn="l">
              <a:lnSpc>
                <a:spcPct val="90000"/>
              </a:lnSpc>
              <a:spcBef>
                <a:spcPts val="0"/>
              </a:spcBef>
              <a:spcAft>
                <a:spcPts val="0"/>
              </a:spcAft>
              <a:buSzPts val="1300"/>
              <a:buAutoNum type="arabicPeriod"/>
            </a:pPr>
            <a:r>
              <a:rPr lang="es" sz="1500">
                <a:solidFill>
                  <a:srgbClr val="404040"/>
                </a:solidFill>
                <a:latin typeface="Arial"/>
                <a:ea typeface="Arial"/>
                <a:cs typeface="Arial"/>
                <a:sym typeface="Arial"/>
              </a:rPr>
              <a:t>Proizvodjači takodje šalju notifikacije o robi na akciji koja će se izlistati na preporučenoj robi.</a:t>
            </a:r>
            <a:endParaRPr sz="1500">
              <a:solidFill>
                <a:srgbClr val="404040"/>
              </a:solidFill>
              <a:latin typeface="Arial"/>
              <a:ea typeface="Arial"/>
              <a:cs typeface="Arial"/>
              <a:sym typeface="Arial"/>
            </a:endParaRPr>
          </a:p>
          <a:p>
            <a:pPr indent="0" lvl="0" marL="457200" rtl="0" algn="l">
              <a:lnSpc>
                <a:spcPct val="114000"/>
              </a:lnSpc>
              <a:spcBef>
                <a:spcPts val="0"/>
              </a:spcBef>
              <a:spcAft>
                <a:spcPts val="0"/>
              </a:spcAft>
              <a:buNone/>
            </a:pPr>
            <a:r>
              <a:t/>
            </a:r>
            <a:endParaRPr/>
          </a:p>
          <a:p>
            <a:pPr indent="0" lvl="0" marL="0" rtl="0" algn="l">
              <a:lnSpc>
                <a:spcPct val="114000"/>
              </a:lnSpc>
              <a:spcBef>
                <a:spcPts val="0"/>
              </a:spcBef>
              <a:spcAft>
                <a:spcPts val="0"/>
              </a:spcAft>
              <a:buClr>
                <a:schemeClr val="dk1"/>
              </a:buClr>
              <a:buSzPts val="1100"/>
              <a:buFont typeface="Arial"/>
              <a:buNone/>
            </a:pPr>
            <a:r>
              <a:t/>
            </a:r>
            <a:endParaRPr/>
          </a:p>
          <a:p>
            <a:pPr indent="0" lvl="0" marL="0" rtl="0" algn="l">
              <a:lnSpc>
                <a:spcPct val="114000"/>
              </a:lnSpc>
              <a:spcBef>
                <a:spcPts val="0"/>
              </a:spcBef>
              <a:spcAft>
                <a:spcPts val="0"/>
              </a:spcAft>
              <a:buSzPts val="1600"/>
              <a:buNone/>
            </a:pPr>
            <a:r>
              <a:t/>
            </a:r>
            <a:endParaRPr/>
          </a:p>
        </p:txBody>
      </p:sp>
      <p:pic>
        <p:nvPicPr>
          <p:cNvPr id="243" name="Google Shape;243;p39"/>
          <p:cNvPicPr preferRelativeResize="0"/>
          <p:nvPr/>
        </p:nvPicPr>
        <p:blipFill>
          <a:blip r:embed="rId3">
            <a:alphaModFix/>
          </a:blip>
          <a:stretch>
            <a:fillRect/>
          </a:stretch>
        </p:blipFill>
        <p:spPr>
          <a:xfrm>
            <a:off x="590875" y="0"/>
            <a:ext cx="3212875"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40"/>
          <p:cNvSpPr txBox="1"/>
          <p:nvPr>
            <p:ph type="title"/>
          </p:nvPr>
        </p:nvSpPr>
        <p:spPr>
          <a:xfrm>
            <a:off x="704250" y="2354075"/>
            <a:ext cx="2358300" cy="145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300"/>
              <a:t>Zakazivanje termina proizvodnje, izrada proizvoda</a:t>
            </a:r>
            <a:r>
              <a:rPr lang="es" sz="2300"/>
              <a:t> </a:t>
            </a:r>
            <a:endParaRPr sz="2300"/>
          </a:p>
        </p:txBody>
      </p:sp>
      <p:sp>
        <p:nvSpPr>
          <p:cNvPr id="249" name="Google Shape;249;p40"/>
          <p:cNvSpPr txBox="1"/>
          <p:nvPr>
            <p:ph idx="2" type="title"/>
          </p:nvPr>
        </p:nvSpPr>
        <p:spPr>
          <a:xfrm>
            <a:off x="539550" y="3955250"/>
            <a:ext cx="25230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    </a:t>
            </a:r>
            <a:r>
              <a:rPr lang="es" sz="1800"/>
              <a:t>    Bojana Lukić</a:t>
            </a:r>
            <a:endParaRPr sz="18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1"/>
          <p:cNvPicPr preferRelativeResize="0"/>
          <p:nvPr/>
        </p:nvPicPr>
        <p:blipFill rotWithShape="1">
          <a:blip r:embed="rId3">
            <a:alphaModFix/>
          </a:blip>
          <a:srcRect b="13446" l="0" r="0" t="6611"/>
          <a:stretch/>
        </p:blipFill>
        <p:spPr>
          <a:xfrm>
            <a:off x="233550" y="260075"/>
            <a:ext cx="8676900" cy="4623349"/>
          </a:xfrm>
          <a:prstGeom prst="rect">
            <a:avLst/>
          </a:prstGeom>
          <a:noFill/>
          <a:ln>
            <a:noFill/>
          </a:ln>
        </p:spPr>
      </p:pic>
      <p:sp>
        <p:nvSpPr>
          <p:cNvPr id="255" name="Google Shape;255;p41"/>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1"/>
          <p:cNvSpPr txBox="1"/>
          <p:nvPr>
            <p:ph type="title"/>
          </p:nvPr>
        </p:nvSpPr>
        <p:spPr>
          <a:xfrm>
            <a:off x="661025" y="158925"/>
            <a:ext cx="3810000" cy="9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Cilj proizvodnje:</a:t>
            </a:r>
            <a:endParaRPr/>
          </a:p>
        </p:txBody>
      </p:sp>
      <p:sp>
        <p:nvSpPr>
          <p:cNvPr id="257" name="Google Shape;257;p41"/>
          <p:cNvSpPr txBox="1"/>
          <p:nvPr>
            <p:ph idx="1" type="subTitle"/>
          </p:nvPr>
        </p:nvSpPr>
        <p:spPr>
          <a:xfrm>
            <a:off x="661025" y="1140275"/>
            <a:ext cx="3660900" cy="15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A5A6A7"/>
                </a:solidFill>
              </a:rPr>
              <a:t>Cilj razvoja aplikacije za proizvodnju je brže i lakše zakazivanje termina za izradu ramova i naočara, određivanje tačnog vremena završetka izrade proizvoda, kao i bolji uvid u potrebni i potrošeni materijal za izradu.</a:t>
            </a:r>
            <a:endParaRPr sz="1500">
              <a:solidFill>
                <a:srgbClr val="A5A6A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275550" y="285975"/>
            <a:ext cx="8592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                 </a:t>
            </a:r>
            <a:r>
              <a:rPr lang="es"/>
              <a:t> Zakazivanje</a:t>
            </a:r>
            <a:r>
              <a:rPr lang="es"/>
              <a:t> termina proizvodnje </a:t>
            </a:r>
            <a:endParaRPr/>
          </a:p>
        </p:txBody>
      </p:sp>
      <p:sp>
        <p:nvSpPr>
          <p:cNvPr id="263" name="Google Shape;263;p42"/>
          <p:cNvSpPr txBox="1"/>
          <p:nvPr>
            <p:ph idx="1" type="subTitle"/>
          </p:nvPr>
        </p:nvSpPr>
        <p:spPr>
          <a:xfrm>
            <a:off x="5318075" y="999075"/>
            <a:ext cx="3095100" cy="39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Ovaj deo aplikacije omogućiće korisniku sledeće funkcionalnosti:</a:t>
            </a:r>
            <a:endParaRPr/>
          </a:p>
          <a:p>
            <a:pPr indent="-330200" lvl="0" marL="457200" rtl="0" algn="l">
              <a:spcBef>
                <a:spcPts val="0"/>
              </a:spcBef>
              <a:spcAft>
                <a:spcPts val="0"/>
              </a:spcAft>
              <a:buSzPts val="1600"/>
              <a:buAutoNum type="arabicPeriod"/>
            </a:pPr>
            <a:r>
              <a:rPr lang="es"/>
              <a:t>Zakazivanje tremina za proizvodnju okvira ili naočara, i određivanje kada će izrada biti gotova</a:t>
            </a:r>
            <a:endParaRPr/>
          </a:p>
          <a:p>
            <a:pPr indent="-330200" lvl="0" marL="457200" rtl="0" algn="l">
              <a:spcBef>
                <a:spcPts val="0"/>
              </a:spcBef>
              <a:spcAft>
                <a:spcPts val="0"/>
              </a:spcAft>
              <a:buSzPts val="1600"/>
              <a:buAutoNum type="arabicPeriod"/>
            </a:pPr>
            <a:r>
              <a:rPr lang="es"/>
              <a:t>Evidencija o potrošenom materijalu</a:t>
            </a:r>
            <a:endParaRPr/>
          </a:p>
          <a:p>
            <a:pPr indent="-330200" lvl="0" marL="457200" rtl="0" algn="l">
              <a:spcBef>
                <a:spcPts val="0"/>
              </a:spcBef>
              <a:spcAft>
                <a:spcPts val="0"/>
              </a:spcAft>
              <a:buSzPts val="1600"/>
              <a:buAutoNum type="arabicPeriod"/>
            </a:pPr>
            <a:r>
              <a:rPr lang="es"/>
              <a:t>Kreiranje slobodnih termina za proizvodnju</a:t>
            </a:r>
            <a:endParaRPr/>
          </a:p>
          <a:p>
            <a:pPr indent="-330200" lvl="0" marL="457200" rtl="0" algn="l">
              <a:spcBef>
                <a:spcPts val="0"/>
              </a:spcBef>
              <a:spcAft>
                <a:spcPts val="0"/>
              </a:spcAft>
              <a:buSzPts val="1600"/>
              <a:buAutoNum type="arabicPeriod"/>
            </a:pPr>
            <a:r>
              <a:rPr lang="es"/>
              <a:t>Dodavanje materija koji je potreban za proizvodnju</a:t>
            </a:r>
            <a:endParaRPr/>
          </a:p>
          <a:p>
            <a:pPr indent="-330200" lvl="0" marL="457200" rtl="0" algn="l">
              <a:spcBef>
                <a:spcPts val="0"/>
              </a:spcBef>
              <a:spcAft>
                <a:spcPts val="0"/>
              </a:spcAft>
              <a:buSzPts val="1600"/>
              <a:buAutoNum type="arabicPeriod"/>
            </a:pPr>
            <a:r>
              <a:rPr lang="es"/>
              <a:t>Uvid u listu zakazanih termina, kao i otkazivanje/pomeranje termina </a:t>
            </a:r>
            <a:endParaRPr/>
          </a:p>
        </p:txBody>
      </p:sp>
      <p:pic>
        <p:nvPicPr>
          <p:cNvPr id="264" name="Google Shape;264;p42"/>
          <p:cNvPicPr preferRelativeResize="0"/>
          <p:nvPr/>
        </p:nvPicPr>
        <p:blipFill>
          <a:blip r:embed="rId3">
            <a:alphaModFix/>
          </a:blip>
          <a:stretch>
            <a:fillRect/>
          </a:stretch>
        </p:blipFill>
        <p:spPr>
          <a:xfrm>
            <a:off x="152400" y="1011075"/>
            <a:ext cx="4967975" cy="364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3"/>
          <p:cNvSpPr txBox="1"/>
          <p:nvPr>
            <p:ph type="title"/>
          </p:nvPr>
        </p:nvSpPr>
        <p:spPr>
          <a:xfrm>
            <a:off x="4342400" y="1652675"/>
            <a:ext cx="4482600" cy="10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Online prodaja</a:t>
            </a:r>
            <a:endParaRPr/>
          </a:p>
        </p:txBody>
      </p:sp>
      <p:sp>
        <p:nvSpPr>
          <p:cNvPr id="270" name="Google Shape;270;p43"/>
          <p:cNvSpPr txBox="1"/>
          <p:nvPr>
            <p:ph idx="1" type="subTitle"/>
          </p:nvPr>
        </p:nvSpPr>
        <p:spPr>
          <a:xfrm>
            <a:off x="4342400" y="2791600"/>
            <a:ext cx="32148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5D74"/>
                </a:solidFill>
              </a:rPr>
              <a:t>Violeta Kukić</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4"/>
          <p:cNvPicPr preferRelativeResize="0"/>
          <p:nvPr/>
        </p:nvPicPr>
        <p:blipFill rotWithShape="1">
          <a:blip r:embed="rId3">
            <a:alphaModFix/>
          </a:blip>
          <a:srcRect b="13446" l="0" r="0" t="6611"/>
          <a:stretch/>
        </p:blipFill>
        <p:spPr>
          <a:xfrm>
            <a:off x="233550" y="260075"/>
            <a:ext cx="8676900" cy="4623349"/>
          </a:xfrm>
          <a:prstGeom prst="rect">
            <a:avLst/>
          </a:prstGeom>
          <a:noFill/>
          <a:ln>
            <a:noFill/>
          </a:ln>
        </p:spPr>
      </p:pic>
      <p:sp>
        <p:nvSpPr>
          <p:cNvPr id="276" name="Google Shape;276;p44"/>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4"/>
          <p:cNvSpPr txBox="1"/>
          <p:nvPr>
            <p:ph type="title"/>
          </p:nvPr>
        </p:nvSpPr>
        <p:spPr>
          <a:xfrm>
            <a:off x="661025" y="158925"/>
            <a:ext cx="3810000" cy="9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Cilj online prodaje:</a:t>
            </a:r>
            <a:endParaRPr/>
          </a:p>
        </p:txBody>
      </p:sp>
      <p:sp>
        <p:nvSpPr>
          <p:cNvPr id="278" name="Google Shape;278;p44"/>
          <p:cNvSpPr txBox="1"/>
          <p:nvPr>
            <p:ph idx="1" type="subTitle"/>
          </p:nvPr>
        </p:nvSpPr>
        <p:spPr>
          <a:xfrm>
            <a:off x="661025" y="1140275"/>
            <a:ext cx="3660900" cy="15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500">
                <a:solidFill>
                  <a:srgbClr val="A5A6A7"/>
                </a:solidFill>
              </a:rPr>
              <a:t>Cilj online prodaje je brža i lakša kupovina, više mogućnosti i ponuda, formiranje zajednice(loyality program).</a:t>
            </a:r>
            <a:endParaRPr sz="1500">
              <a:solidFill>
                <a:srgbClr val="A5A6A7"/>
              </a:solidFill>
            </a:endParaRPr>
          </a:p>
          <a:p>
            <a:pPr indent="0" lvl="0" marL="0" rtl="0" algn="l">
              <a:spcBef>
                <a:spcPts val="0"/>
              </a:spcBef>
              <a:spcAft>
                <a:spcPts val="0"/>
              </a:spcAft>
              <a:buNone/>
            </a:pPr>
            <a:r>
              <a:t/>
            </a:r>
            <a:endParaRPr sz="1500">
              <a:solidFill>
                <a:srgbClr val="A5A6A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5030225" y="271400"/>
            <a:ext cx="363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Online prodaja</a:t>
            </a:r>
            <a:r>
              <a:rPr lang="es"/>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600"/>
              <a:buNone/>
            </a:pPr>
            <a:r>
              <a:t/>
            </a:r>
            <a:endParaRPr/>
          </a:p>
        </p:txBody>
      </p:sp>
      <p:sp>
        <p:nvSpPr>
          <p:cNvPr id="284" name="Google Shape;284;p45"/>
          <p:cNvSpPr txBox="1"/>
          <p:nvPr>
            <p:ph idx="1" type="body"/>
          </p:nvPr>
        </p:nvSpPr>
        <p:spPr>
          <a:xfrm>
            <a:off x="5030225" y="1082300"/>
            <a:ext cx="3638400" cy="18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rgbClr val="858585"/>
                </a:solidFill>
              </a:rPr>
              <a:t>Ovaj deo aplikacije omogućiće korisniku sledeće funkcionalnosti:</a:t>
            </a:r>
            <a:endParaRPr sz="1400">
              <a:solidFill>
                <a:srgbClr val="858585"/>
              </a:solidFill>
            </a:endParaRPr>
          </a:p>
          <a:p>
            <a:pPr indent="-330200" lvl="0" marL="457200" rtl="0" algn="l">
              <a:spcBef>
                <a:spcPts val="0"/>
              </a:spcBef>
              <a:spcAft>
                <a:spcPts val="0"/>
              </a:spcAft>
              <a:buClr>
                <a:srgbClr val="858585"/>
              </a:buClr>
              <a:buSzPts val="1600"/>
              <a:buAutoNum type="arabicPeriod"/>
            </a:pPr>
            <a:r>
              <a:rPr lang="es" sz="1400">
                <a:solidFill>
                  <a:srgbClr val="858585"/>
                </a:solidFill>
              </a:rPr>
              <a:t>Biranje okvira ili naočara, i određivanje datuma i vremena kada je kupac u mogućnosti da primi paket.</a:t>
            </a:r>
            <a:endParaRPr sz="1400">
              <a:solidFill>
                <a:srgbClr val="858585"/>
              </a:solidFill>
            </a:endParaRPr>
          </a:p>
          <a:p>
            <a:pPr indent="-330200" lvl="0" marL="457200" rtl="0" algn="l">
              <a:spcBef>
                <a:spcPts val="0"/>
              </a:spcBef>
              <a:spcAft>
                <a:spcPts val="0"/>
              </a:spcAft>
              <a:buClr>
                <a:srgbClr val="858585"/>
              </a:buClr>
              <a:buSzPts val="1600"/>
              <a:buAutoNum type="arabicPeriod"/>
            </a:pPr>
            <a:r>
              <a:rPr lang="es" sz="1400">
                <a:solidFill>
                  <a:srgbClr val="858585"/>
                </a:solidFill>
              </a:rPr>
              <a:t>Kod okvira i naočara, omogućeno je biranje materijala, dioptrije, boje..</a:t>
            </a:r>
            <a:endParaRPr sz="1400">
              <a:solidFill>
                <a:srgbClr val="858585"/>
              </a:solidFill>
            </a:endParaRPr>
          </a:p>
          <a:p>
            <a:pPr indent="-330200" lvl="0" marL="457200" rtl="0" algn="l">
              <a:spcBef>
                <a:spcPts val="0"/>
              </a:spcBef>
              <a:spcAft>
                <a:spcPts val="0"/>
              </a:spcAft>
              <a:buClr>
                <a:srgbClr val="858585"/>
              </a:buClr>
              <a:buSzPts val="1600"/>
              <a:buAutoNum type="arabicPeriod"/>
            </a:pPr>
            <a:r>
              <a:rPr lang="es" sz="1400">
                <a:solidFill>
                  <a:srgbClr val="858585"/>
                </a:solidFill>
              </a:rPr>
              <a:t>Takođe, omogućeno je filtriranje (po kategoriji, brendu, obliku, tipu, staklu i okviru), kao i sortiranje (najnoviji, cena i ocena)</a:t>
            </a:r>
            <a:endParaRPr sz="1400">
              <a:solidFill>
                <a:srgbClr val="858585"/>
              </a:solidFill>
            </a:endParaRPr>
          </a:p>
          <a:p>
            <a:pPr indent="-317500" lvl="0" marL="457200" rtl="0" algn="l">
              <a:spcBef>
                <a:spcPts val="0"/>
              </a:spcBef>
              <a:spcAft>
                <a:spcPts val="0"/>
              </a:spcAft>
              <a:buClr>
                <a:srgbClr val="858585"/>
              </a:buClr>
              <a:buSzPts val="1400"/>
              <a:buAutoNum type="arabicPeriod"/>
            </a:pPr>
            <a:r>
              <a:rPr lang="es" sz="1400">
                <a:solidFill>
                  <a:srgbClr val="858585"/>
                </a:solidFill>
              </a:rPr>
              <a:t>Obaveštenja o novim proizvodima, kao i novim akcijama.</a:t>
            </a:r>
            <a:endParaRPr sz="1400">
              <a:solidFill>
                <a:srgbClr val="858585"/>
              </a:solidFill>
            </a:endParaRPr>
          </a:p>
          <a:p>
            <a:pPr indent="-317500" lvl="0" marL="457200" rtl="0" algn="l">
              <a:spcBef>
                <a:spcPts val="0"/>
              </a:spcBef>
              <a:spcAft>
                <a:spcPts val="0"/>
              </a:spcAft>
              <a:buClr>
                <a:srgbClr val="858585"/>
              </a:buClr>
              <a:buSzPts val="1400"/>
              <a:buAutoNum type="arabicPeriod"/>
            </a:pPr>
            <a:r>
              <a:rPr lang="es" sz="1400">
                <a:solidFill>
                  <a:srgbClr val="858585"/>
                </a:solidFill>
              </a:rPr>
              <a:t>Mogućnost automatskog biranja okvira, kao i slanje klijentu mogući okvir koji pristaje istom</a:t>
            </a:r>
            <a:endParaRPr sz="1400">
              <a:solidFill>
                <a:srgbClr val="858585"/>
              </a:solidFill>
            </a:endParaRPr>
          </a:p>
        </p:txBody>
      </p:sp>
      <p:pic>
        <p:nvPicPr>
          <p:cNvPr id="285" name="Google Shape;285;p45"/>
          <p:cNvPicPr preferRelativeResize="0"/>
          <p:nvPr/>
        </p:nvPicPr>
        <p:blipFill>
          <a:blip r:embed="rId3">
            <a:alphaModFix/>
          </a:blip>
          <a:stretch>
            <a:fillRect/>
          </a:stretch>
        </p:blipFill>
        <p:spPr>
          <a:xfrm>
            <a:off x="152400" y="1037000"/>
            <a:ext cx="4524694" cy="349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5109900" y="1688525"/>
            <a:ext cx="359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Tehnologija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600"/>
              <a:buNone/>
            </a:pPr>
            <a:r>
              <a:t/>
            </a:r>
            <a:endParaRPr/>
          </a:p>
        </p:txBody>
      </p:sp>
      <p:grpSp>
        <p:nvGrpSpPr>
          <p:cNvPr id="291" name="Google Shape;291;p46"/>
          <p:cNvGrpSpPr/>
          <p:nvPr/>
        </p:nvGrpSpPr>
        <p:grpSpPr>
          <a:xfrm>
            <a:off x="359402" y="1209463"/>
            <a:ext cx="3582102" cy="2724569"/>
            <a:chOff x="761990" y="1565538"/>
            <a:chExt cx="3582102" cy="2724569"/>
          </a:xfrm>
        </p:grpSpPr>
        <p:pic>
          <p:nvPicPr>
            <p:cNvPr id="292" name="Google Shape;292;p46"/>
            <p:cNvPicPr preferRelativeResize="0"/>
            <p:nvPr/>
          </p:nvPicPr>
          <p:blipFill rotWithShape="1">
            <a:blip r:embed="rId3">
              <a:alphaModFix/>
            </a:blip>
            <a:srcRect b="21179" l="0" r="0" t="0"/>
            <a:stretch/>
          </p:blipFill>
          <p:spPr>
            <a:xfrm>
              <a:off x="869200" y="1674824"/>
              <a:ext cx="3372802" cy="2071201"/>
            </a:xfrm>
            <a:prstGeom prst="rect">
              <a:avLst/>
            </a:prstGeom>
            <a:noFill/>
            <a:ln>
              <a:noFill/>
            </a:ln>
          </p:spPr>
        </p:pic>
        <p:grpSp>
          <p:nvGrpSpPr>
            <p:cNvPr id="293" name="Google Shape;293;p46"/>
            <p:cNvGrpSpPr/>
            <p:nvPr/>
          </p:nvGrpSpPr>
          <p:grpSpPr>
            <a:xfrm>
              <a:off x="761990" y="1565538"/>
              <a:ext cx="3582102" cy="2724569"/>
              <a:chOff x="3422350" y="731675"/>
              <a:chExt cx="4831537" cy="3674898"/>
            </a:xfrm>
          </p:grpSpPr>
          <p:sp>
            <p:nvSpPr>
              <p:cNvPr id="294" name="Google Shape;294;p46"/>
              <p:cNvSpPr/>
              <p:nvPr/>
            </p:nvSpPr>
            <p:spPr>
              <a:xfrm>
                <a:off x="5352325" y="4031650"/>
                <a:ext cx="958800" cy="255300"/>
              </a:xfrm>
              <a:prstGeom prst="rect">
                <a:avLst/>
              </a:pr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6"/>
              <p:cNvSpPr/>
              <p:nvPr/>
            </p:nvSpPr>
            <p:spPr>
              <a:xfrm flipH="1">
                <a:off x="6230475" y="3891500"/>
                <a:ext cx="399775" cy="489077"/>
              </a:xfrm>
              <a:custGeom>
                <a:rect b="b" l="l" r="r" t="t"/>
                <a:pathLst>
                  <a:path extrusionOk="0" h="18395" w="15991">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6"/>
              <p:cNvSpPr/>
              <p:nvPr/>
            </p:nvSpPr>
            <p:spPr>
              <a:xfrm>
                <a:off x="5043518" y="3915067"/>
                <a:ext cx="399775" cy="459875"/>
              </a:xfrm>
              <a:custGeom>
                <a:rect b="b" l="l" r="r" t="t"/>
                <a:pathLst>
                  <a:path extrusionOk="0" h="18395" w="15991">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6"/>
              <p:cNvSpPr/>
              <p:nvPr/>
            </p:nvSpPr>
            <p:spPr>
              <a:xfrm>
                <a:off x="5183975" y="3763900"/>
                <a:ext cx="87000" cy="25200"/>
              </a:xfrm>
              <a:prstGeom prst="rect">
                <a:avLst/>
              </a:pr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6"/>
              <p:cNvSpPr/>
              <p:nvPr/>
            </p:nvSpPr>
            <p:spPr>
              <a:xfrm>
                <a:off x="5348300" y="3810000"/>
                <a:ext cx="981000" cy="185400"/>
              </a:xfrm>
              <a:prstGeom prst="rect">
                <a:avLst/>
              </a:prstGeom>
              <a:solidFill>
                <a:srgbClr val="A0A0A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6"/>
              <p:cNvSpPr/>
              <p:nvPr/>
            </p:nvSpPr>
            <p:spPr>
              <a:xfrm>
                <a:off x="5258919" y="4129800"/>
                <a:ext cx="29" cy="2369"/>
              </a:xfrm>
              <a:custGeom>
                <a:rect b="b" l="l" r="r" t="t"/>
                <a:pathLst>
                  <a:path extrusionOk="0" h="82" w="1">
                    <a:moveTo>
                      <a:pt x="1" y="81"/>
                    </a:moveTo>
                    <a:lnTo>
                      <a:pt x="1" y="1"/>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6"/>
              <p:cNvSpPr/>
              <p:nvPr/>
            </p:nvSpPr>
            <p:spPr>
              <a:xfrm>
                <a:off x="5223962" y="4174089"/>
                <a:ext cx="2369" cy="7020"/>
              </a:xfrm>
              <a:custGeom>
                <a:rect b="b" l="l" r="r" t="t"/>
                <a:pathLst>
                  <a:path extrusionOk="0" h="243" w="82">
                    <a:moveTo>
                      <a:pt x="1" y="243"/>
                    </a:moveTo>
                    <a:lnTo>
                      <a:pt x="81" y="1"/>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6"/>
              <p:cNvSpPr/>
              <p:nvPr/>
            </p:nvSpPr>
            <p:spPr>
              <a:xfrm>
                <a:off x="6447569" y="4174089"/>
                <a:ext cx="4709" cy="4680"/>
              </a:xfrm>
              <a:custGeom>
                <a:rect b="b" l="l" r="r" t="t"/>
                <a:pathLst>
                  <a:path extrusionOk="0" h="162" w="163">
                    <a:moveTo>
                      <a:pt x="1" y="1"/>
                    </a:moveTo>
                    <a:lnTo>
                      <a:pt x="162" y="162"/>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6"/>
              <p:cNvSpPr/>
              <p:nvPr/>
            </p:nvSpPr>
            <p:spPr>
              <a:xfrm>
                <a:off x="6417292" y="4132140"/>
                <a:ext cx="29" cy="2369"/>
              </a:xfrm>
              <a:custGeom>
                <a:rect b="b" l="l" r="r" t="t"/>
                <a:pathLst>
                  <a:path extrusionOk="0" h="82" w="1">
                    <a:moveTo>
                      <a:pt x="0" y="0"/>
                    </a:moveTo>
                    <a:lnTo>
                      <a:pt x="0" y="81"/>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6"/>
              <p:cNvSpPr/>
              <p:nvPr/>
            </p:nvSpPr>
            <p:spPr>
              <a:xfrm>
                <a:off x="5028174" y="4248712"/>
                <a:ext cx="1619862" cy="97879"/>
              </a:xfrm>
              <a:custGeom>
                <a:rect b="b" l="l" r="r" t="t"/>
                <a:pathLst>
                  <a:path extrusionOk="0" h="3388" w="5607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6"/>
              <p:cNvSpPr/>
              <p:nvPr/>
            </p:nvSpPr>
            <p:spPr>
              <a:xfrm>
                <a:off x="5282233" y="3789534"/>
                <a:ext cx="1109434" cy="300687"/>
              </a:xfrm>
              <a:custGeom>
                <a:rect b="b" l="l" r="r" t="t"/>
                <a:pathLst>
                  <a:path extrusionOk="0" h="10408" w="38402">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6"/>
              <p:cNvSpPr/>
              <p:nvPr/>
            </p:nvSpPr>
            <p:spPr>
              <a:xfrm>
                <a:off x="6482526" y="4213697"/>
                <a:ext cx="9360" cy="9360"/>
              </a:xfrm>
              <a:custGeom>
                <a:rect b="b" l="l" r="r" t="t"/>
                <a:pathLst>
                  <a:path extrusionOk="0" h="324" w="324">
                    <a:moveTo>
                      <a:pt x="324" y="324"/>
                    </a:moveTo>
                    <a:lnTo>
                      <a:pt x="1" y="1"/>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6"/>
              <p:cNvSpPr/>
              <p:nvPr/>
            </p:nvSpPr>
            <p:spPr>
              <a:xfrm>
                <a:off x="5184353" y="4213697"/>
                <a:ext cx="9331" cy="9360"/>
              </a:xfrm>
              <a:custGeom>
                <a:rect b="b" l="l" r="r" t="t"/>
                <a:pathLst>
                  <a:path extrusionOk="0" h="324" w="323">
                    <a:moveTo>
                      <a:pt x="323" y="1"/>
                    </a:moveTo>
                    <a:lnTo>
                      <a:pt x="0" y="324"/>
                    </a:ln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6"/>
              <p:cNvSpPr/>
              <p:nvPr/>
            </p:nvSpPr>
            <p:spPr>
              <a:xfrm>
                <a:off x="5151708" y="4085512"/>
                <a:ext cx="1377475" cy="167851"/>
              </a:xfrm>
              <a:custGeom>
                <a:rect b="b" l="l" r="r" t="t"/>
                <a:pathLst>
                  <a:path extrusionOk="0" h="5810" w="4768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6"/>
              <p:cNvSpPr/>
              <p:nvPr/>
            </p:nvSpPr>
            <p:spPr>
              <a:xfrm>
                <a:off x="5016531" y="4343477"/>
                <a:ext cx="1645401" cy="63096"/>
              </a:xfrm>
              <a:custGeom>
                <a:rect b="b" l="l" r="r" t="t"/>
                <a:pathLst>
                  <a:path extrusionOk="0" h="2184" w="56954">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6"/>
              <p:cNvSpPr/>
              <p:nvPr/>
            </p:nvSpPr>
            <p:spPr>
              <a:xfrm>
                <a:off x="5230953" y="785292"/>
                <a:ext cx="3022934" cy="3160162"/>
              </a:xfrm>
              <a:custGeom>
                <a:rect b="b" l="l" r="r" t="t"/>
                <a:pathLst>
                  <a:path extrusionOk="0" h="109386" w="104636">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6"/>
              <p:cNvSpPr/>
              <p:nvPr/>
            </p:nvSpPr>
            <p:spPr>
              <a:xfrm>
                <a:off x="5258919" y="803926"/>
                <a:ext cx="2967003" cy="2959983"/>
              </a:xfrm>
              <a:custGeom>
                <a:rect b="b" l="l" r="r" t="t"/>
                <a:pathLst>
                  <a:path extrusionOk="0" h="102457" w="10270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6"/>
              <p:cNvSpPr/>
              <p:nvPr/>
            </p:nvSpPr>
            <p:spPr>
              <a:xfrm>
                <a:off x="3422350" y="731675"/>
                <a:ext cx="4812901" cy="3057819"/>
              </a:xfrm>
              <a:custGeom>
                <a:rect b="b" l="l" r="r" t="t"/>
                <a:pathLst>
                  <a:path extrusionOk="0" h="105926" w="166594">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6"/>
              <p:cNvSpPr/>
              <p:nvPr/>
            </p:nvSpPr>
            <p:spPr>
              <a:xfrm>
                <a:off x="8071400" y="760800"/>
                <a:ext cx="153000" cy="153000"/>
              </a:xfrm>
              <a:prstGeom prst="ellipse">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6"/>
              <p:cNvSpPr/>
              <p:nvPr/>
            </p:nvSpPr>
            <p:spPr>
              <a:xfrm>
                <a:off x="3447978" y="759551"/>
                <a:ext cx="4766301" cy="3004358"/>
              </a:xfrm>
              <a:custGeom>
                <a:rect b="b" l="l" r="r" t="t"/>
                <a:pathLst>
                  <a:path extrusionOk="0" h="103993" w="164981">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6"/>
              <p:cNvSpPr/>
              <p:nvPr/>
            </p:nvSpPr>
            <p:spPr>
              <a:xfrm>
                <a:off x="5801964" y="796934"/>
                <a:ext cx="62980" cy="51915"/>
              </a:xfrm>
              <a:custGeom>
                <a:rect b="b" l="l" r="r" t="t"/>
                <a:pathLst>
                  <a:path extrusionOk="0" h="1797" w="218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6"/>
              <p:cNvSpPr/>
              <p:nvPr/>
            </p:nvSpPr>
            <p:spPr>
              <a:xfrm>
                <a:off x="5818287" y="801615"/>
                <a:ext cx="39666" cy="41977"/>
              </a:xfrm>
              <a:custGeom>
                <a:rect b="b" l="l" r="r" t="t"/>
                <a:pathLst>
                  <a:path extrusionOk="0" h="1453" w="1373">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6"/>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7" name="Google Shape;317;p46"/>
          <p:cNvSpPr txBox="1"/>
          <p:nvPr>
            <p:ph idx="2" type="title"/>
          </p:nvPr>
        </p:nvSpPr>
        <p:spPr>
          <a:xfrm>
            <a:off x="5109900" y="2569100"/>
            <a:ext cx="36525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Kao tehnologiju u kojoj ćemo razviti našu aplikaciju je Mendix.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55975" y="214600"/>
            <a:ext cx="4248000" cy="157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6700"/>
              <a:t>Motivacija</a:t>
            </a:r>
            <a:endParaRPr sz="6700">
              <a:solidFill>
                <a:srgbClr val="193441"/>
              </a:solidFill>
            </a:endParaRPr>
          </a:p>
        </p:txBody>
      </p:sp>
      <p:pic>
        <p:nvPicPr>
          <p:cNvPr id="158" name="Google Shape;158;p29"/>
          <p:cNvPicPr preferRelativeResize="0"/>
          <p:nvPr/>
        </p:nvPicPr>
        <p:blipFill rotWithShape="1">
          <a:blip r:embed="rId3">
            <a:alphaModFix/>
          </a:blip>
          <a:srcRect b="0" l="47471" r="657" t="0"/>
          <a:stretch/>
        </p:blipFill>
        <p:spPr>
          <a:xfrm>
            <a:off x="5146903" y="0"/>
            <a:ext cx="3997102" cy="5143502"/>
          </a:xfrm>
          <a:prstGeom prst="rect">
            <a:avLst/>
          </a:prstGeom>
          <a:noFill/>
          <a:ln>
            <a:noFill/>
          </a:ln>
        </p:spPr>
      </p:pic>
      <p:sp>
        <p:nvSpPr>
          <p:cNvPr id="159" name="Google Shape;159;p29"/>
          <p:cNvSpPr txBox="1"/>
          <p:nvPr>
            <p:ph idx="2" type="title"/>
          </p:nvPr>
        </p:nvSpPr>
        <p:spPr>
          <a:xfrm>
            <a:off x="463975" y="1926800"/>
            <a:ext cx="4032000" cy="2936700"/>
          </a:xfrm>
          <a:prstGeom prst="rect">
            <a:avLst/>
          </a:prstGeom>
        </p:spPr>
        <p:txBody>
          <a:bodyPr anchorCtr="0" anchor="t" bIns="91425" lIns="91425" spcFirstLastPara="1" rIns="69700" wrap="square" tIns="91425">
            <a:noAutofit/>
          </a:bodyPr>
          <a:lstStyle/>
          <a:p>
            <a:pPr indent="0" lvl="0" marL="114300" marR="114300" rtl="0" algn="just">
              <a:lnSpc>
                <a:spcPct val="130434"/>
              </a:lnSpc>
              <a:spcBef>
                <a:spcPts val="0"/>
              </a:spcBef>
              <a:spcAft>
                <a:spcPts val="0"/>
              </a:spcAft>
              <a:buClr>
                <a:schemeClr val="dk1"/>
              </a:buClr>
              <a:buSzPts val="1100"/>
              <a:buFont typeface="Arial"/>
              <a:buNone/>
            </a:pPr>
            <a:r>
              <a:rPr lang="es" sz="1450">
                <a:solidFill>
                  <a:schemeClr val="dk1"/>
                </a:solidFill>
                <a:latin typeface="Arial"/>
                <a:ea typeface="Arial"/>
                <a:cs typeface="Arial"/>
                <a:sym typeface="Arial"/>
              </a:rPr>
              <a:t>Kao temu našeg projekat, tj. Informacioni sistem, izabrali smo optičarski firmu. Glavna motivacija za ovu temu je bio otac jednog člana, vlasnik optičarske radnje. Samim tim ova tema nam je bila bliska. Iz tog razloga smo se odlučili da napravimo aplikaciju koja bi mogla olakšati i ubrzati proces rada u različitim oblastima ovog posla.</a:t>
            </a:r>
            <a:endParaRPr sz="115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7"/>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sz="3500"/>
              <a:t>Hvala na pažnji</a:t>
            </a:r>
            <a:r>
              <a:rPr lang="es" sz="3500"/>
              <a:t>! </a:t>
            </a:r>
            <a:endParaRPr sz="3500"/>
          </a:p>
        </p:txBody>
      </p:sp>
      <p:sp>
        <p:nvSpPr>
          <p:cNvPr id="323" name="Google Shape;323;p47"/>
          <p:cNvSpPr txBox="1"/>
          <p:nvPr>
            <p:ph idx="1" type="body"/>
          </p:nvPr>
        </p:nvSpPr>
        <p:spPr>
          <a:xfrm>
            <a:off x="5083800" y="2478700"/>
            <a:ext cx="3638400" cy="18933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t/>
            </a:r>
            <a:endParaRPr b="1"/>
          </a:p>
          <a:p>
            <a:pPr indent="0" lvl="0" marL="0" rtl="0" algn="l">
              <a:lnSpc>
                <a:spcPct val="114000"/>
              </a:lnSpc>
              <a:spcBef>
                <a:spcPts val="0"/>
              </a:spcBef>
              <a:spcAft>
                <a:spcPts val="0"/>
              </a:spcAft>
              <a:buClr>
                <a:schemeClr val="dk1"/>
              </a:buClr>
              <a:buSzPts val="1100"/>
              <a:buFont typeface="Arial"/>
              <a:buNone/>
            </a:pPr>
            <a:r>
              <a:t/>
            </a:r>
            <a:endParaRPr/>
          </a:p>
          <a:p>
            <a:pPr indent="0" lvl="0" marL="0" rtl="0" algn="l">
              <a:lnSpc>
                <a:spcPct val="114000"/>
              </a:lnSpc>
              <a:spcBef>
                <a:spcPts val="0"/>
              </a:spcBef>
              <a:spcAft>
                <a:spcPts val="0"/>
              </a:spcAft>
              <a:buClr>
                <a:schemeClr val="dk1"/>
              </a:buClr>
              <a:buSzPts val="1100"/>
              <a:buFont typeface="Arial"/>
              <a:buNone/>
            </a:pPr>
            <a:r>
              <a:t/>
            </a:r>
            <a:endParaRPr/>
          </a:p>
          <a:p>
            <a:pPr indent="0" lvl="0" marL="0" rtl="0" algn="l">
              <a:lnSpc>
                <a:spcPct val="114000"/>
              </a:lnSpc>
              <a:spcBef>
                <a:spcPts val="0"/>
              </a:spcBef>
              <a:spcAft>
                <a:spcPts val="0"/>
              </a:spcAft>
              <a:buClr>
                <a:schemeClr val="dk1"/>
              </a:buClr>
              <a:buSzPts val="1100"/>
              <a:buFont typeface="Arial"/>
              <a:buNone/>
            </a:pPr>
            <a:r>
              <a:t/>
            </a:r>
            <a:endParaRPr/>
          </a:p>
          <a:p>
            <a:pPr indent="0" lvl="0" marL="0" rtl="0" algn="l">
              <a:lnSpc>
                <a:spcPct val="114000"/>
              </a:lnSpc>
              <a:spcBef>
                <a:spcPts val="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p:nvPr/>
        </p:nvSpPr>
        <p:spPr>
          <a:xfrm>
            <a:off x="5074250" y="1177050"/>
            <a:ext cx="3760500" cy="3701100"/>
          </a:xfrm>
          <a:prstGeom prst="rect">
            <a:avLst/>
          </a:prstGeom>
          <a:solidFill>
            <a:srgbClr val="A5B7C6"/>
          </a:solidFill>
          <a:ln cap="flat" cmpd="sng" w="9525">
            <a:solidFill>
              <a:srgbClr val="193441"/>
            </a:solidFill>
            <a:prstDash val="solid"/>
            <a:round/>
            <a:headEnd len="sm" w="sm" type="none"/>
            <a:tailEnd len="sm" w="sm" type="none"/>
          </a:ln>
        </p:spPr>
        <p:txBody>
          <a:bodyPr anchorCtr="0" anchor="ctr" bIns="91425" lIns="91425" spcFirstLastPara="1" rIns="91425" wrap="square" tIns="91425">
            <a:noAutofit/>
          </a:bodyPr>
          <a:lstStyle/>
          <a:p>
            <a:pPr indent="0" lvl="0" marL="114300" marR="114300" rtl="0" algn="l">
              <a:lnSpc>
                <a:spcPct val="130434"/>
              </a:lnSpc>
              <a:spcBef>
                <a:spcPts val="0"/>
              </a:spcBef>
              <a:spcAft>
                <a:spcPts val="0"/>
              </a:spcAft>
              <a:buClr>
                <a:schemeClr val="dk1"/>
              </a:buClr>
              <a:buSzPts val="1100"/>
              <a:buFont typeface="Arial"/>
              <a:buNone/>
            </a:pPr>
            <a:r>
              <a:rPr lang="es" sz="1450">
                <a:solidFill>
                  <a:schemeClr val="dk1"/>
                </a:solidFill>
              </a:rPr>
              <a:t>Timski cilj je da razvijemo aplikaciju koja će obuhvatiti četiri podsistema i u svakom od njih omogućiti efikasniji i lakši rad. Ti podsistemi su oftamologija, magicinsko poslovanje, prizvodnja i online prodaja.Cilj nam je da našim korisnicima obezbedimo što brži i lakši način obavljanja ovih usluga kroz aplikacijski sistem. Aplikacija će biti vremenski ekonomična i vrlo razumljiva za korisnike bez obzira na njihovo iskustvo sa radom na računaru.</a:t>
            </a:r>
            <a:endParaRPr sz="1450">
              <a:solidFill>
                <a:schemeClr val="dk1"/>
              </a:solidFill>
            </a:endParaRPr>
          </a:p>
          <a:p>
            <a:pPr indent="0" lvl="0" marL="114300" marR="114300" rtl="0" algn="l">
              <a:lnSpc>
                <a:spcPct val="115000"/>
              </a:lnSpc>
              <a:spcBef>
                <a:spcPts val="0"/>
              </a:spcBef>
              <a:spcAft>
                <a:spcPts val="0"/>
              </a:spcAft>
              <a:buClr>
                <a:schemeClr val="dk1"/>
              </a:buClr>
              <a:buSzPts val="1100"/>
              <a:buFont typeface="Arial"/>
              <a:buNone/>
            </a:pPr>
            <a:r>
              <a:t/>
            </a:r>
            <a:endParaRPr sz="1150">
              <a:solidFill>
                <a:schemeClr val="dk1"/>
              </a:solidFill>
            </a:endParaRPr>
          </a:p>
        </p:txBody>
      </p:sp>
      <p:sp>
        <p:nvSpPr>
          <p:cNvPr id="165" name="Google Shape;165;p30"/>
          <p:cNvSpPr txBox="1"/>
          <p:nvPr>
            <p:ph type="title"/>
          </p:nvPr>
        </p:nvSpPr>
        <p:spPr>
          <a:xfrm>
            <a:off x="5083800" y="341650"/>
            <a:ext cx="3760500" cy="730500"/>
          </a:xfrm>
          <a:prstGeom prst="rect">
            <a:avLst/>
          </a:prstGeom>
          <a:noFill/>
          <a:ln cap="flat" cmpd="sng" w="19050">
            <a:solidFill>
              <a:srgbClr val="19344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s">
                <a:solidFill>
                  <a:srgbClr val="010101"/>
                </a:solidFill>
              </a:rPr>
              <a:t>Zajednički ciljevi:</a:t>
            </a:r>
            <a:endParaRPr>
              <a:solidFill>
                <a:srgbClr val="010101"/>
              </a:solidFill>
            </a:endParaRPr>
          </a:p>
        </p:txBody>
      </p:sp>
      <p:pic>
        <p:nvPicPr>
          <p:cNvPr id="166" name="Google Shape;166;p30"/>
          <p:cNvPicPr preferRelativeResize="0"/>
          <p:nvPr/>
        </p:nvPicPr>
        <p:blipFill rotWithShape="1">
          <a:blip r:embed="rId3">
            <a:alphaModFix/>
          </a:blip>
          <a:srcRect b="0" l="17059" r="21398" t="0"/>
          <a:stretch/>
        </p:blipFill>
        <p:spPr>
          <a:xfrm>
            <a:off x="0" y="0"/>
            <a:ext cx="4742200" cy="5143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rotWithShape="1">
          <a:blip r:embed="rId3">
            <a:alphaModFix/>
          </a:blip>
          <a:srcRect b="0" l="9241" r="36172" t="0"/>
          <a:stretch/>
        </p:blipFill>
        <p:spPr>
          <a:xfrm>
            <a:off x="-44525" y="0"/>
            <a:ext cx="4240476" cy="5177650"/>
          </a:xfrm>
          <a:prstGeom prst="rect">
            <a:avLst/>
          </a:prstGeom>
          <a:noFill/>
          <a:ln>
            <a:noFill/>
          </a:ln>
        </p:spPr>
      </p:pic>
      <p:grpSp>
        <p:nvGrpSpPr>
          <p:cNvPr id="172" name="Google Shape;172;p31"/>
          <p:cNvGrpSpPr/>
          <p:nvPr/>
        </p:nvGrpSpPr>
        <p:grpSpPr>
          <a:xfrm>
            <a:off x="3768189" y="-23750"/>
            <a:ext cx="5375861" cy="5177700"/>
            <a:chOff x="3768189" y="-23750"/>
            <a:chExt cx="5375861" cy="5177700"/>
          </a:xfrm>
        </p:grpSpPr>
        <p:sp>
          <p:nvSpPr>
            <p:cNvPr id="173" name="Google Shape;173;p31"/>
            <p:cNvSpPr/>
            <p:nvPr/>
          </p:nvSpPr>
          <p:spPr>
            <a:xfrm>
              <a:off x="4148450" y="-23750"/>
              <a:ext cx="4995600" cy="5177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rot="-5400000">
              <a:off x="3510939" y="349631"/>
              <a:ext cx="902400" cy="387900"/>
            </a:xfrm>
            <a:prstGeom prst="triangle">
              <a:avLst>
                <a:gd fmla="val 50000" name="adj"/>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31"/>
          <p:cNvSpPr txBox="1"/>
          <p:nvPr>
            <p:ph type="title"/>
          </p:nvPr>
        </p:nvSpPr>
        <p:spPr>
          <a:xfrm>
            <a:off x="5083800" y="341650"/>
            <a:ext cx="3638400" cy="10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Zajednički funkcionalni zahtevi:</a:t>
            </a:r>
            <a:endParaRPr/>
          </a:p>
        </p:txBody>
      </p:sp>
      <p:sp>
        <p:nvSpPr>
          <p:cNvPr id="176" name="Google Shape;176;p31"/>
          <p:cNvSpPr txBox="1"/>
          <p:nvPr>
            <p:ph idx="1" type="body"/>
          </p:nvPr>
        </p:nvSpPr>
        <p:spPr>
          <a:xfrm>
            <a:off x="5083800" y="1488100"/>
            <a:ext cx="3638400" cy="33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330200" lvl="0" marL="457200" rtl="0" algn="l">
              <a:spcBef>
                <a:spcPts val="0"/>
              </a:spcBef>
              <a:spcAft>
                <a:spcPts val="0"/>
              </a:spcAft>
              <a:buClr>
                <a:schemeClr val="lt1"/>
              </a:buClr>
              <a:buSzPts val="1600"/>
              <a:buAutoNum type="arabicPeriod"/>
            </a:pPr>
            <a:r>
              <a:rPr lang="es">
                <a:solidFill>
                  <a:schemeClr val="lt1"/>
                </a:solidFill>
              </a:rPr>
              <a:t>Registracija</a:t>
            </a:r>
            <a:endParaRPr>
              <a:solidFill>
                <a:schemeClr val="lt1"/>
              </a:solidFill>
            </a:endParaRPr>
          </a:p>
          <a:p>
            <a:pPr indent="-330200" lvl="0" marL="457200" rtl="0" algn="l">
              <a:spcBef>
                <a:spcPts val="0"/>
              </a:spcBef>
              <a:spcAft>
                <a:spcPts val="0"/>
              </a:spcAft>
              <a:buClr>
                <a:schemeClr val="lt1"/>
              </a:buClr>
              <a:buSzPts val="1600"/>
              <a:buAutoNum type="arabicPeriod"/>
            </a:pPr>
            <a:r>
              <a:rPr lang="es">
                <a:solidFill>
                  <a:schemeClr val="lt1"/>
                </a:solidFill>
              </a:rPr>
              <a:t>Prijava na sistem</a:t>
            </a:r>
            <a:endParaRPr>
              <a:solidFill>
                <a:schemeClr val="lt1"/>
              </a:solidFill>
            </a:endParaRPr>
          </a:p>
          <a:p>
            <a:pPr indent="-330200" lvl="0" marL="457200" rtl="0" algn="l">
              <a:spcBef>
                <a:spcPts val="0"/>
              </a:spcBef>
              <a:spcAft>
                <a:spcPts val="0"/>
              </a:spcAft>
              <a:buClr>
                <a:schemeClr val="lt1"/>
              </a:buClr>
              <a:buSzPts val="1600"/>
              <a:buAutoNum type="arabicPeriod"/>
            </a:pPr>
            <a:r>
              <a:rPr lang="es">
                <a:solidFill>
                  <a:schemeClr val="lt1"/>
                </a:solidFill>
              </a:rPr>
              <a:t>Izmena profila</a:t>
            </a:r>
            <a:endParaRPr>
              <a:solidFill>
                <a:schemeClr val="lt1"/>
              </a:solidFill>
            </a:endParaRPr>
          </a:p>
          <a:p>
            <a:pPr indent="-330200" lvl="0" marL="457200" rtl="0" algn="l">
              <a:spcBef>
                <a:spcPts val="0"/>
              </a:spcBef>
              <a:spcAft>
                <a:spcPts val="0"/>
              </a:spcAft>
              <a:buClr>
                <a:schemeClr val="lt1"/>
              </a:buClr>
              <a:buSzPts val="1600"/>
              <a:buAutoNum type="arabicPeriod"/>
            </a:pPr>
            <a:r>
              <a:rPr lang="es">
                <a:solidFill>
                  <a:schemeClr val="lt1"/>
                </a:solidFill>
              </a:rPr>
              <a:t>Brisanje profila</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721300" y="296150"/>
            <a:ext cx="7553400" cy="101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s"/>
              <a:t>Podsistemi:</a:t>
            </a:r>
            <a:endParaRPr/>
          </a:p>
        </p:txBody>
      </p:sp>
      <p:grpSp>
        <p:nvGrpSpPr>
          <p:cNvPr id="182" name="Google Shape;182;p32"/>
          <p:cNvGrpSpPr/>
          <p:nvPr/>
        </p:nvGrpSpPr>
        <p:grpSpPr>
          <a:xfrm>
            <a:off x="3196954" y="2096015"/>
            <a:ext cx="2439095" cy="2439111"/>
            <a:chOff x="3569903" y="2207600"/>
            <a:chExt cx="2004186" cy="2004200"/>
          </a:xfrm>
        </p:grpSpPr>
        <p:sp>
          <p:nvSpPr>
            <p:cNvPr id="183" name="Google Shape;183;p32"/>
            <p:cNvSpPr/>
            <p:nvPr/>
          </p:nvSpPr>
          <p:spPr>
            <a:xfrm>
              <a:off x="3569903" y="2935920"/>
              <a:ext cx="896222" cy="1117829"/>
            </a:xfrm>
            <a:custGeom>
              <a:rect b="b" l="l" r="r" t="t"/>
              <a:pathLst>
                <a:path extrusionOk="0" h="18608" w="14919">
                  <a:moveTo>
                    <a:pt x="4856" y="1"/>
                  </a:moveTo>
                  <a:lnTo>
                    <a:pt x="2631" y="2415"/>
                  </a:lnTo>
                  <a:lnTo>
                    <a:pt x="0" y="5263"/>
                  </a:lnTo>
                  <a:lnTo>
                    <a:pt x="2469" y="5263"/>
                  </a:lnTo>
                  <a:cubicBezTo>
                    <a:pt x="2821" y="12044"/>
                    <a:pt x="7921" y="17604"/>
                    <a:pt x="14512" y="18608"/>
                  </a:cubicBezTo>
                  <a:lnTo>
                    <a:pt x="12098" y="16384"/>
                  </a:lnTo>
                  <a:lnTo>
                    <a:pt x="14919" y="13807"/>
                  </a:lnTo>
                  <a:cubicBezTo>
                    <a:pt x="10796" y="12993"/>
                    <a:pt x="7622" y="9521"/>
                    <a:pt x="7297" y="5263"/>
                  </a:cubicBezTo>
                  <a:lnTo>
                    <a:pt x="9711" y="5263"/>
                  </a:lnTo>
                  <a:lnTo>
                    <a:pt x="7432" y="2795"/>
                  </a:lnTo>
                  <a:lnTo>
                    <a:pt x="485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2"/>
            <p:cNvSpPr/>
            <p:nvPr/>
          </p:nvSpPr>
          <p:spPr>
            <a:xfrm>
              <a:off x="3727952" y="2207600"/>
              <a:ext cx="1117829" cy="896222"/>
            </a:xfrm>
            <a:custGeom>
              <a:rect b="b" l="l" r="r" t="t"/>
              <a:pathLst>
                <a:path extrusionOk="0" h="14919" w="18608">
                  <a:moveTo>
                    <a:pt x="13345" y="1"/>
                  </a:moveTo>
                  <a:lnTo>
                    <a:pt x="13345" y="2496"/>
                  </a:lnTo>
                  <a:cubicBezTo>
                    <a:pt x="6564" y="2849"/>
                    <a:pt x="1031" y="7948"/>
                    <a:pt x="0" y="14539"/>
                  </a:cubicBezTo>
                  <a:lnTo>
                    <a:pt x="2225" y="12125"/>
                  </a:lnTo>
                  <a:lnTo>
                    <a:pt x="4801" y="14919"/>
                  </a:lnTo>
                  <a:cubicBezTo>
                    <a:pt x="5615" y="10823"/>
                    <a:pt x="9087" y="7650"/>
                    <a:pt x="13345" y="7324"/>
                  </a:cubicBezTo>
                  <a:lnTo>
                    <a:pt x="13345" y="9738"/>
                  </a:lnTo>
                  <a:lnTo>
                    <a:pt x="15814" y="7460"/>
                  </a:lnTo>
                  <a:lnTo>
                    <a:pt x="18607" y="4883"/>
                  </a:lnTo>
                  <a:lnTo>
                    <a:pt x="16193" y="2659"/>
                  </a:lnTo>
                  <a:lnTo>
                    <a:pt x="13345" y="1"/>
                  </a:lnTo>
                  <a:close/>
                </a:path>
              </a:pathLst>
            </a:custGeom>
            <a:solidFill>
              <a:srgbClr val="3E6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p:nvPr/>
          </p:nvSpPr>
          <p:spPr>
            <a:xfrm>
              <a:off x="4296591" y="3317200"/>
              <a:ext cx="1119451" cy="894600"/>
            </a:xfrm>
            <a:custGeom>
              <a:rect b="b" l="l" r="r" t="t"/>
              <a:pathLst>
                <a:path extrusionOk="0" h="14892" w="18635">
                  <a:moveTo>
                    <a:pt x="13807" y="1"/>
                  </a:moveTo>
                  <a:cubicBezTo>
                    <a:pt x="12993" y="4097"/>
                    <a:pt x="9521" y="7270"/>
                    <a:pt x="5263" y="7596"/>
                  </a:cubicBezTo>
                  <a:lnTo>
                    <a:pt x="5263" y="5182"/>
                  </a:lnTo>
                  <a:lnTo>
                    <a:pt x="2822" y="7460"/>
                  </a:lnTo>
                  <a:lnTo>
                    <a:pt x="1" y="10037"/>
                  </a:lnTo>
                  <a:lnTo>
                    <a:pt x="2415" y="12261"/>
                  </a:lnTo>
                  <a:lnTo>
                    <a:pt x="5263" y="14892"/>
                  </a:lnTo>
                  <a:lnTo>
                    <a:pt x="5263" y="12424"/>
                  </a:lnTo>
                  <a:cubicBezTo>
                    <a:pt x="12071" y="12071"/>
                    <a:pt x="17604" y="6972"/>
                    <a:pt x="18635" y="381"/>
                  </a:cubicBezTo>
                  <a:lnTo>
                    <a:pt x="18635" y="381"/>
                  </a:lnTo>
                  <a:lnTo>
                    <a:pt x="16384" y="2795"/>
                  </a:lnTo>
                  <a:lnTo>
                    <a:pt x="13807" y="1"/>
                  </a:lnTo>
                  <a:close/>
                </a:path>
              </a:pathLst>
            </a:cu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4677867" y="2367273"/>
              <a:ext cx="896222" cy="1117829"/>
            </a:xfrm>
            <a:custGeom>
              <a:rect b="b" l="l" r="r" t="t"/>
              <a:pathLst>
                <a:path extrusionOk="0" h="18608" w="14919">
                  <a:moveTo>
                    <a:pt x="380" y="1"/>
                  </a:moveTo>
                  <a:lnTo>
                    <a:pt x="2794" y="2225"/>
                  </a:lnTo>
                  <a:lnTo>
                    <a:pt x="1" y="4802"/>
                  </a:lnTo>
                  <a:cubicBezTo>
                    <a:pt x="4096" y="5615"/>
                    <a:pt x="7270" y="9087"/>
                    <a:pt x="7595" y="13346"/>
                  </a:cubicBezTo>
                  <a:lnTo>
                    <a:pt x="5181" y="13346"/>
                  </a:lnTo>
                  <a:lnTo>
                    <a:pt x="7460" y="15814"/>
                  </a:lnTo>
                  <a:lnTo>
                    <a:pt x="10037" y="18608"/>
                  </a:lnTo>
                  <a:lnTo>
                    <a:pt x="12288" y="16194"/>
                  </a:lnTo>
                  <a:lnTo>
                    <a:pt x="14919" y="13346"/>
                  </a:lnTo>
                  <a:lnTo>
                    <a:pt x="12423" y="13346"/>
                  </a:lnTo>
                  <a:cubicBezTo>
                    <a:pt x="12071" y="6565"/>
                    <a:pt x="6972" y="1004"/>
                    <a:pt x="380" y="1"/>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32"/>
          <p:cNvSpPr txBox="1"/>
          <p:nvPr/>
        </p:nvSpPr>
        <p:spPr>
          <a:xfrm>
            <a:off x="5864650" y="2129625"/>
            <a:ext cx="2149200" cy="101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solidFill>
                  <a:srgbClr val="A5B7C6"/>
                </a:solidFill>
                <a:latin typeface="Roboto"/>
                <a:ea typeface="Roboto"/>
                <a:cs typeface="Roboto"/>
                <a:sym typeface="Roboto"/>
              </a:rPr>
              <a:t>Magicinsko poslovanje</a:t>
            </a:r>
            <a:endParaRPr b="1" i="0" sz="1400" u="none" cap="none" strike="noStrike">
              <a:solidFill>
                <a:srgbClr val="A5B7C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s">
                <a:solidFill>
                  <a:srgbClr val="858585"/>
                </a:solidFill>
                <a:latin typeface="Roboto"/>
                <a:ea typeface="Roboto"/>
                <a:cs typeface="Roboto"/>
                <a:sym typeface="Roboto"/>
              </a:rPr>
              <a:t>Jelena Purić</a:t>
            </a:r>
            <a:endParaRPr b="0" i="0" sz="1400" u="none" cap="none" strike="noStrike">
              <a:solidFill>
                <a:srgbClr val="858585"/>
              </a:solidFill>
              <a:latin typeface="Roboto"/>
              <a:ea typeface="Roboto"/>
              <a:cs typeface="Roboto"/>
              <a:sym typeface="Roboto"/>
            </a:endParaRPr>
          </a:p>
        </p:txBody>
      </p:sp>
      <p:sp>
        <p:nvSpPr>
          <p:cNvPr id="188" name="Google Shape;188;p32"/>
          <p:cNvSpPr txBox="1"/>
          <p:nvPr/>
        </p:nvSpPr>
        <p:spPr>
          <a:xfrm>
            <a:off x="1155172" y="3564325"/>
            <a:ext cx="1797900" cy="894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solidFill>
                  <a:srgbClr val="5F7D95"/>
                </a:solidFill>
                <a:latin typeface="Roboto"/>
                <a:ea typeface="Roboto"/>
                <a:cs typeface="Roboto"/>
                <a:sym typeface="Roboto"/>
              </a:rPr>
              <a:t>Online prodaja</a:t>
            </a:r>
            <a:endParaRPr b="1" i="0" sz="1400" u="none" cap="none" strike="noStrike">
              <a:solidFill>
                <a:srgbClr val="5F7D95"/>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400"/>
              <a:buFont typeface="Arial"/>
              <a:buNone/>
            </a:pPr>
            <a:r>
              <a:rPr lang="es">
                <a:solidFill>
                  <a:srgbClr val="858585"/>
                </a:solidFill>
                <a:latin typeface="Roboto"/>
                <a:ea typeface="Roboto"/>
                <a:cs typeface="Roboto"/>
                <a:sym typeface="Roboto"/>
              </a:rPr>
              <a:t>Violeta Kukić</a:t>
            </a:r>
            <a:endParaRPr b="0" i="0" sz="1400" u="none" cap="none" strike="noStrike">
              <a:solidFill>
                <a:srgbClr val="858585"/>
              </a:solidFill>
              <a:latin typeface="Roboto"/>
              <a:ea typeface="Roboto"/>
              <a:cs typeface="Roboto"/>
              <a:sym typeface="Roboto"/>
            </a:endParaRPr>
          </a:p>
        </p:txBody>
      </p:sp>
      <p:sp>
        <p:nvSpPr>
          <p:cNvPr id="189" name="Google Shape;189;p32"/>
          <p:cNvSpPr txBox="1"/>
          <p:nvPr/>
        </p:nvSpPr>
        <p:spPr>
          <a:xfrm>
            <a:off x="5864650" y="3564325"/>
            <a:ext cx="2149200" cy="7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Roboto"/>
                <a:ea typeface="Roboto"/>
                <a:cs typeface="Roboto"/>
                <a:sym typeface="Roboto"/>
              </a:rPr>
              <a:t>Proizvodnja</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s">
                <a:solidFill>
                  <a:srgbClr val="858585"/>
                </a:solidFill>
                <a:latin typeface="Roboto"/>
                <a:ea typeface="Roboto"/>
                <a:cs typeface="Roboto"/>
                <a:sym typeface="Roboto"/>
              </a:rPr>
              <a:t>Bojana Lukić</a:t>
            </a:r>
            <a:endParaRPr b="0" i="0" sz="1400" u="none" cap="none" strike="noStrike">
              <a:solidFill>
                <a:srgbClr val="858585"/>
              </a:solidFill>
              <a:latin typeface="Roboto"/>
              <a:ea typeface="Roboto"/>
              <a:cs typeface="Roboto"/>
              <a:sym typeface="Roboto"/>
            </a:endParaRPr>
          </a:p>
        </p:txBody>
      </p:sp>
      <p:sp>
        <p:nvSpPr>
          <p:cNvPr id="190" name="Google Shape;190;p32"/>
          <p:cNvSpPr txBox="1"/>
          <p:nvPr/>
        </p:nvSpPr>
        <p:spPr>
          <a:xfrm>
            <a:off x="1130147" y="2129625"/>
            <a:ext cx="1797900" cy="775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solidFill>
                  <a:srgbClr val="435D74"/>
                </a:solidFill>
                <a:latin typeface="Roboto"/>
                <a:ea typeface="Roboto"/>
                <a:cs typeface="Roboto"/>
                <a:sym typeface="Roboto"/>
              </a:rPr>
              <a:t>Oftamologija</a:t>
            </a:r>
            <a:endParaRPr b="1">
              <a:solidFill>
                <a:srgbClr val="435D74"/>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400"/>
              <a:buFont typeface="Arial"/>
              <a:buNone/>
            </a:pPr>
            <a:r>
              <a:rPr lang="es">
                <a:solidFill>
                  <a:srgbClr val="858585"/>
                </a:solidFill>
                <a:latin typeface="Roboto"/>
                <a:ea typeface="Roboto"/>
                <a:cs typeface="Roboto"/>
                <a:sym typeface="Roboto"/>
              </a:rPr>
              <a:t>Stefan Marković</a:t>
            </a:r>
            <a:endParaRPr b="0" i="0" sz="1400" u="none" cap="none" strike="noStrike">
              <a:solidFill>
                <a:srgbClr val="858585"/>
              </a:solidFill>
              <a:latin typeface="Roboto"/>
              <a:ea typeface="Roboto"/>
              <a:cs typeface="Roboto"/>
              <a:sym typeface="Roboto"/>
            </a:endParaRPr>
          </a:p>
        </p:txBody>
      </p:sp>
      <p:cxnSp>
        <p:nvCxnSpPr>
          <p:cNvPr id="191" name="Google Shape;191;p32"/>
          <p:cNvCxnSpPr/>
          <p:nvPr/>
        </p:nvCxnSpPr>
        <p:spPr>
          <a:xfrm>
            <a:off x="4779225" y="2632425"/>
            <a:ext cx="929400" cy="0"/>
          </a:xfrm>
          <a:prstGeom prst="straightConnector1">
            <a:avLst/>
          </a:prstGeom>
          <a:noFill/>
          <a:ln cap="flat" cmpd="sng" w="28575">
            <a:solidFill>
              <a:srgbClr val="A5B7C6"/>
            </a:solidFill>
            <a:prstDash val="solid"/>
            <a:round/>
            <a:headEnd len="sm" w="sm" type="none"/>
            <a:tailEnd len="med" w="med" type="stealth"/>
          </a:ln>
        </p:spPr>
      </p:cxnSp>
      <p:cxnSp>
        <p:nvCxnSpPr>
          <p:cNvPr id="192" name="Google Shape;192;p32"/>
          <p:cNvCxnSpPr/>
          <p:nvPr/>
        </p:nvCxnSpPr>
        <p:spPr>
          <a:xfrm flipH="1" rot="10800000">
            <a:off x="4842850" y="3955300"/>
            <a:ext cx="780300" cy="7800"/>
          </a:xfrm>
          <a:prstGeom prst="straightConnector1">
            <a:avLst/>
          </a:prstGeom>
          <a:noFill/>
          <a:ln cap="flat" cmpd="sng" w="28575">
            <a:solidFill>
              <a:srgbClr val="193441"/>
            </a:solidFill>
            <a:prstDash val="solid"/>
            <a:round/>
            <a:headEnd len="sm" w="sm" type="none"/>
            <a:tailEnd len="med" w="med" type="stealth"/>
          </a:ln>
        </p:spPr>
      </p:cxnSp>
      <p:cxnSp>
        <p:nvCxnSpPr>
          <p:cNvPr id="193" name="Google Shape;193;p32"/>
          <p:cNvCxnSpPr/>
          <p:nvPr/>
        </p:nvCxnSpPr>
        <p:spPr>
          <a:xfrm flipH="1" rot="10800000">
            <a:off x="3095725" y="2632425"/>
            <a:ext cx="865500" cy="7800"/>
          </a:xfrm>
          <a:prstGeom prst="straightConnector1">
            <a:avLst/>
          </a:prstGeom>
          <a:noFill/>
          <a:ln cap="flat" cmpd="sng" w="28575">
            <a:solidFill>
              <a:srgbClr val="435D74"/>
            </a:solidFill>
            <a:prstDash val="solid"/>
            <a:round/>
            <a:headEnd len="med" w="med" type="stealth"/>
            <a:tailEnd len="sm" w="sm" type="none"/>
          </a:ln>
        </p:spPr>
      </p:cxnSp>
      <p:cxnSp>
        <p:nvCxnSpPr>
          <p:cNvPr id="194" name="Google Shape;194;p32"/>
          <p:cNvCxnSpPr/>
          <p:nvPr/>
        </p:nvCxnSpPr>
        <p:spPr>
          <a:xfrm flipH="1" rot="10800000">
            <a:off x="3149834" y="3962075"/>
            <a:ext cx="865500" cy="7800"/>
          </a:xfrm>
          <a:prstGeom prst="straightConnector1">
            <a:avLst/>
          </a:prstGeom>
          <a:noFill/>
          <a:ln cap="flat" cmpd="sng" w="28575">
            <a:solidFill>
              <a:srgbClr val="5F7D95"/>
            </a:solidFill>
            <a:prstDash val="solid"/>
            <a:round/>
            <a:headEnd len="med" w="med" type="stealth"/>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3"/>
          <p:cNvSpPr txBox="1"/>
          <p:nvPr>
            <p:ph type="title"/>
          </p:nvPr>
        </p:nvSpPr>
        <p:spPr>
          <a:xfrm>
            <a:off x="415625" y="3696725"/>
            <a:ext cx="2316600" cy="92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Oftamologija</a:t>
            </a:r>
            <a:endParaRPr/>
          </a:p>
          <a:p>
            <a:pPr indent="0" lvl="0" marL="0" rtl="0" algn="l">
              <a:spcBef>
                <a:spcPts val="0"/>
              </a:spcBef>
              <a:spcAft>
                <a:spcPts val="0"/>
              </a:spcAft>
              <a:buNone/>
            </a:pPr>
            <a:r>
              <a:rPr lang="es"/>
              <a:t>Stefan Marković</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rotWithShape="1">
          <a:blip r:embed="rId3">
            <a:alphaModFix/>
          </a:blip>
          <a:srcRect b="13446" l="0" r="0" t="6611"/>
          <a:stretch/>
        </p:blipFill>
        <p:spPr>
          <a:xfrm>
            <a:off x="233550" y="260075"/>
            <a:ext cx="8676900" cy="4623349"/>
          </a:xfrm>
          <a:prstGeom prst="rect">
            <a:avLst/>
          </a:prstGeom>
          <a:noFill/>
          <a:ln>
            <a:noFill/>
          </a:ln>
        </p:spPr>
      </p:pic>
      <p:sp>
        <p:nvSpPr>
          <p:cNvPr id="205" name="Google Shape;205;p34"/>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4"/>
          <p:cNvSpPr txBox="1"/>
          <p:nvPr>
            <p:ph type="title"/>
          </p:nvPr>
        </p:nvSpPr>
        <p:spPr>
          <a:xfrm>
            <a:off x="661025" y="158925"/>
            <a:ext cx="3810000" cy="9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Cilj oftamologije:</a:t>
            </a:r>
            <a:endParaRPr/>
          </a:p>
        </p:txBody>
      </p:sp>
      <p:sp>
        <p:nvSpPr>
          <p:cNvPr id="207" name="Google Shape;207;p34"/>
          <p:cNvSpPr txBox="1"/>
          <p:nvPr>
            <p:ph idx="1" type="subTitle"/>
          </p:nvPr>
        </p:nvSpPr>
        <p:spPr>
          <a:xfrm>
            <a:off x="661025" y="1140275"/>
            <a:ext cx="3667500" cy="12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A5A6A7"/>
                </a:solidFill>
              </a:rPr>
              <a:t>Potsistem oftamologije ima u cilju da automatizuje zakazivanje pregleda kod oftamologa, davanje anamneze, izdavanje recepta, kao i lakške otkazivanje termina.</a:t>
            </a:r>
            <a:endParaRPr>
              <a:solidFill>
                <a:srgbClr val="A5A6A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75550" y="285975"/>
            <a:ext cx="8592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                 </a:t>
            </a:r>
            <a:r>
              <a:rPr lang="es"/>
              <a:t> Zakazivanje pregleda i dijagnoza</a:t>
            </a:r>
            <a:endParaRPr/>
          </a:p>
        </p:txBody>
      </p:sp>
      <p:pic>
        <p:nvPicPr>
          <p:cNvPr id="213" name="Google Shape;213;p35"/>
          <p:cNvPicPr preferRelativeResize="0"/>
          <p:nvPr/>
        </p:nvPicPr>
        <p:blipFill rotWithShape="1">
          <a:blip r:embed="rId3">
            <a:alphaModFix/>
          </a:blip>
          <a:srcRect b="31470" l="0" r="0" t="15099"/>
          <a:stretch/>
        </p:blipFill>
        <p:spPr>
          <a:xfrm>
            <a:off x="0" y="2116175"/>
            <a:ext cx="5299850" cy="1887298"/>
          </a:xfrm>
          <a:prstGeom prst="rect">
            <a:avLst/>
          </a:prstGeom>
          <a:noFill/>
          <a:ln>
            <a:noFill/>
          </a:ln>
        </p:spPr>
      </p:pic>
      <p:sp>
        <p:nvSpPr>
          <p:cNvPr id="214" name="Google Shape;214;p35"/>
          <p:cNvSpPr txBox="1"/>
          <p:nvPr>
            <p:ph idx="1" type="subTitle"/>
          </p:nvPr>
        </p:nvSpPr>
        <p:spPr>
          <a:xfrm>
            <a:off x="5299850" y="1069925"/>
            <a:ext cx="3095100" cy="39798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es"/>
              <a:t>Glavna funkcionalnost podsistema za oftamologiju jeste zakazivanje termina kod oftamologa. Medicinska sestra će imati mogućnost da zakaze pregled pacijentu, izborom slobodnih termina oftamologa.</a:t>
            </a:r>
            <a:endParaRPr/>
          </a:p>
          <a:p>
            <a:pPr indent="-330200" lvl="0" marL="457200" rtl="0" algn="l">
              <a:spcBef>
                <a:spcPts val="0"/>
              </a:spcBef>
              <a:spcAft>
                <a:spcPts val="0"/>
              </a:spcAft>
              <a:buSzPts val="1600"/>
              <a:buAutoNum type="arabicPeriod"/>
            </a:pPr>
            <a:r>
              <a:rPr lang="es"/>
              <a:t>Oftamolog ima mogućnost da definiše svoje slobodne termina.</a:t>
            </a:r>
            <a:endParaRPr/>
          </a:p>
          <a:p>
            <a:pPr indent="-330200" lvl="0" marL="457200" rtl="0" algn="l">
              <a:spcBef>
                <a:spcPts val="0"/>
              </a:spcBef>
              <a:spcAft>
                <a:spcPts val="0"/>
              </a:spcAft>
              <a:buSzPts val="1600"/>
              <a:buAutoNum type="arabicPeriod"/>
            </a:pPr>
            <a:r>
              <a:rPr lang="es"/>
              <a:t>Medicinska sestra moze da pravi karton pacijentu.</a:t>
            </a:r>
            <a:endParaRPr/>
          </a:p>
          <a:p>
            <a:pPr indent="-330200" lvl="0" marL="457200" rtl="0" algn="l">
              <a:spcBef>
                <a:spcPts val="0"/>
              </a:spcBef>
              <a:spcAft>
                <a:spcPts val="0"/>
              </a:spcAft>
              <a:buSzPts val="1600"/>
              <a:buAutoNum type="arabicPeriod"/>
            </a:pPr>
            <a:r>
              <a:rPr lang="es"/>
              <a:t>Oftamologu će biti omogućeno da daje anamenzu nakon izvršsenog pregleda.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67675" y="413175"/>
            <a:ext cx="8703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Magacinsko poslovanje: Nabavka i predikcija robe</a:t>
            </a:r>
            <a:endParaRPr/>
          </a:p>
          <a:p>
            <a:pPr indent="0" lvl="0" marL="0" rtl="0" algn="l">
              <a:lnSpc>
                <a:spcPct val="100000"/>
              </a:lnSpc>
              <a:spcBef>
                <a:spcPts val="0"/>
              </a:spcBef>
              <a:spcAft>
                <a:spcPts val="0"/>
              </a:spcAft>
              <a:buSzPts val="2600"/>
              <a:buNone/>
            </a:pPr>
            <a:r>
              <a:t/>
            </a:r>
            <a:endParaRPr/>
          </a:p>
        </p:txBody>
      </p:sp>
      <p:sp>
        <p:nvSpPr>
          <p:cNvPr id="220" name="Google Shape;220;p36"/>
          <p:cNvSpPr txBox="1"/>
          <p:nvPr>
            <p:ph idx="2" type="title"/>
          </p:nvPr>
        </p:nvSpPr>
        <p:spPr>
          <a:xfrm>
            <a:off x="367675" y="909675"/>
            <a:ext cx="755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solidFill>
                  <a:srgbClr val="858585"/>
                </a:solidFill>
              </a:rPr>
              <a:t>Jelena Purić</a:t>
            </a:r>
            <a:endParaRPr>
              <a:solidFill>
                <a:srgbClr val="858585"/>
              </a:solidFill>
            </a:endParaRPr>
          </a:p>
        </p:txBody>
      </p:sp>
      <p:pic>
        <p:nvPicPr>
          <p:cNvPr id="221" name="Google Shape;221;p36"/>
          <p:cNvPicPr preferRelativeResize="0"/>
          <p:nvPr/>
        </p:nvPicPr>
        <p:blipFill rotWithShape="1">
          <a:blip r:embed="rId3">
            <a:alphaModFix/>
          </a:blip>
          <a:srcRect b="11939" l="932" r="932" t="32554"/>
          <a:stretch/>
        </p:blipFill>
        <p:spPr>
          <a:xfrm>
            <a:off x="0" y="1696200"/>
            <a:ext cx="9143997" cy="3447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