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0" y="-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1" y="584518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1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201" indent="0" algn="ctr">
              <a:buNone/>
              <a:defRPr sz="2400"/>
            </a:lvl3pPr>
            <a:lvl4pPr marL="1828800" indent="0" algn="ctr">
              <a:buNone/>
              <a:defRPr sz="2133"/>
            </a:lvl4pPr>
            <a:lvl5pPr marL="2438399" indent="0" algn="ctr">
              <a:buNone/>
              <a:defRPr sz="2133"/>
            </a:lvl5pPr>
            <a:lvl6pPr marL="3048000" indent="0" algn="ctr">
              <a:buNone/>
              <a:defRPr sz="2133"/>
            </a:lvl6pPr>
            <a:lvl7pPr marL="3657600" indent="0" algn="ctr">
              <a:buNone/>
              <a:defRPr sz="2133"/>
            </a:lvl7pPr>
            <a:lvl8pPr marL="4267200" indent="0" algn="ctr">
              <a:buNone/>
              <a:defRPr sz="2133"/>
            </a:lvl8pPr>
            <a:lvl9pPr marL="4876800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701"/>
            <a:ext cx="5594350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1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22882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600" indent="-609600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78347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869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4431857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50349" y="1700214"/>
            <a:ext cx="624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99846104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577882" y="1658680"/>
            <a:ext cx="4112468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01651" y="1665288"/>
            <a:ext cx="6506348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2" y="651600"/>
            <a:ext cx="1118869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86186997"/>
      </p:ext>
    </p:extLst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01649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27216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52783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78351" y="1700213"/>
            <a:ext cx="2706624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649" y="3108509"/>
            <a:ext cx="2706624" cy="3264408"/>
          </a:xfrm>
        </p:spPr>
        <p:txBody>
          <a:bodyPr/>
          <a:lstStyle>
            <a:lvl1pPr marL="0" indent="0" algn="l" rtl="0" eaLnBrk="1" latinLnBrk="0" hangingPunct="1">
              <a:spcBef>
                <a:spcPts val="0"/>
              </a:spcBef>
              <a:spcAft>
                <a:spcPts val="1000"/>
              </a:spcAft>
              <a:buSzPct val="100000"/>
              <a:buFontTx/>
              <a:buNone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70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94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18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◦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4200" indent="-127000" algn="l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Char char="−"/>
              <a:tabLst>
                <a:tab pos="5029200" algn="r"/>
              </a:tabLst>
              <a:defRPr lang="en-US" sz="1200" b="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62660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32155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8993167" y="3108509"/>
            <a:ext cx="2706624" cy="3264408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501650" y="651600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95051108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88700" cy="3341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7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24085" y="1700213"/>
            <a:ext cx="5475067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04000" y="4065173"/>
            <a:ext cx="5496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4085" y="4065173"/>
            <a:ext cx="547506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504000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24085" y="1880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504000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24085" y="4256213"/>
            <a:ext cx="1968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683483" y="1880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spcAft>
                <a:spcPts val="0"/>
              </a:spcAft>
              <a:buFontTx/>
              <a:buNone/>
              <a:defRPr lang="en-US" noProof="0" dirty="0" smtClean="0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lang="en-US" noProof="0" dirty="0" smtClean="0"/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396560" y="1880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683483" y="4256213"/>
            <a:ext cx="328800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396560" y="4256213"/>
            <a:ext cx="3291840" cy="1944000"/>
          </a:xfrm>
        </p:spPr>
        <p:txBody>
          <a:bodyPr vert="horz" lIns="0" tIns="0" rIns="0" bIns="0" rtlCol="0">
            <a:noAutofit/>
          </a:bodyPr>
          <a:lstStyle>
            <a:lvl1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tabLst>
                <a:tab pos="5029200" algn="r"/>
              </a:tabLst>
              <a:defRPr lang="en-US" sz="1200" b="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95763249"/>
      </p:ext>
    </p:extLst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1651" y="1700214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40265" y="1700214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70957" y="1700214"/>
            <a:ext cx="3657600" cy="1971675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501651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0959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40265" y="3832225"/>
            <a:ext cx="36576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7172800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854063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3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4000" y="1705378"/>
            <a:ext cx="5466824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52957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9491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24617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0970056"/>
      </p:ext>
    </p:extLst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9280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46195" y="185789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9280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246195" y="1705378"/>
            <a:ext cx="5462016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4050" y="1857893"/>
            <a:ext cx="124416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09280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246195" y="4249682"/>
            <a:ext cx="5462016" cy="169545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/>
            </a:lvl1pPr>
            <a:lvl2pPr>
              <a:defRPr lang="en-US" noProof="0" smtClean="0"/>
            </a:lvl2pPr>
            <a:lvl3pPr>
              <a:defRPr lang="en-US" b="0" noProof="0" smtClean="0"/>
            </a:lvl3pPr>
            <a:lvl4pPr>
              <a:defRPr lang="en-US" b="0" noProof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509280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246195" y="4103518"/>
            <a:ext cx="5462016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31915" y="4255707"/>
            <a:ext cx="1239381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64051" y="4249683"/>
            <a:ext cx="1244160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975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61090" y="1863917"/>
            <a:ext cx="1210207" cy="549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>
              <a:spcBef>
                <a:spcPct val="0"/>
              </a:spcBef>
            </a:pPr>
            <a:r>
              <a:rPr lang="en-US" sz="1200" noProof="0" dirty="0">
                <a:solidFill>
                  <a:schemeClr val="bg1"/>
                </a:solidFill>
              </a:rPr>
              <a:t>Co-brand</a:t>
            </a:r>
            <a:br>
              <a:rPr lang="en-US" sz="1200" noProof="0" dirty="0">
                <a:solidFill>
                  <a:schemeClr val="bg1"/>
                </a:solidFill>
              </a:rPr>
            </a:br>
            <a:r>
              <a:rPr lang="en-US" sz="12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143169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327289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04000" y="1700214"/>
            <a:ext cx="3547872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50577" y="1705968"/>
            <a:ext cx="354787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327289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4000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150577" y="1851441"/>
            <a:ext cx="3547872" cy="3845754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4769518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2"/>
            <a:ext cx="11188700" cy="334099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096836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8279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2557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dirty="0" smtClean="0"/>
            </a:lvl1pPr>
            <a:lvl2pPr>
              <a:defRPr lang="en-US" noProof="0" dirty="0" smtClean="0"/>
            </a:lvl2pPr>
            <a:lvl3pPr>
              <a:defRPr lang="en-US" b="0" noProof="0" dirty="0" smtClean="0"/>
            </a:lvl3pPr>
            <a:lvl4pPr>
              <a:defRPr lang="en-US" b="0" noProof="0" dirty="0" smtClean="0"/>
            </a:lvl4pPr>
            <a:lvl5pPr>
              <a:defRPr lang="en-US" b="0" noProof="0" dirty="0"/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0692312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600" indent="-609600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57796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317500"/>
            <a:ext cx="11188701" cy="3701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4000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00752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69584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35168" y="2556000"/>
            <a:ext cx="2592000" cy="3394800"/>
          </a:xfrm>
        </p:spPr>
        <p:txBody>
          <a:bodyPr vert="horz" lIns="0" tIns="0" rIns="0" bIns="0" rtlCol="0">
            <a:noAutofit/>
          </a:bodyPr>
          <a:lstStyle>
            <a:lvl1pPr>
              <a:defRPr lang="en-US" noProof="0" smtClean="0">
                <a:solidFill>
                  <a:schemeClr val="bg1"/>
                </a:solidFill>
              </a:defRPr>
            </a:lvl1pPr>
            <a:lvl2pPr>
              <a:defRPr lang="en-US" noProof="0" smtClean="0">
                <a:solidFill>
                  <a:schemeClr val="bg1"/>
                </a:solidFill>
              </a:defRPr>
            </a:lvl2pPr>
            <a:lvl3pPr>
              <a:defRPr lang="en-US" b="0" noProof="0" smtClean="0">
                <a:solidFill>
                  <a:schemeClr val="bg1"/>
                </a:solidFill>
              </a:defRPr>
            </a:lvl3pPr>
            <a:lvl4pPr>
              <a:defRPr lang="en-US" b="0" noProof="0" smtClean="0">
                <a:solidFill>
                  <a:schemeClr val="bg1"/>
                </a:solidFill>
              </a:defRPr>
            </a:lvl4pPr>
            <a:lvl5pPr>
              <a:defRPr lang="en-US" b="0" noProof="0" dirty="0">
                <a:solidFill>
                  <a:schemeClr val="bg1"/>
                </a:solidFill>
              </a:defRPr>
            </a:lvl5pPr>
          </a:lstStyle>
          <a:p>
            <a:pPr lvl="0">
              <a:buFontTx/>
              <a:tabLst>
                <a:tab pos="5029200" algn="r"/>
              </a:tabLst>
            </a:pPr>
            <a:r>
              <a:rPr lang="en-US" noProof="0"/>
              <a:t>Click to edit Master text styles</a:t>
            </a:r>
          </a:p>
          <a:p>
            <a:pPr lvl="1">
              <a:buFontTx/>
              <a:tabLst>
                <a:tab pos="5029200" algn="r"/>
              </a:tabLst>
            </a:pPr>
            <a:r>
              <a:rPr lang="en-US" noProof="0"/>
              <a:t>Second level</a:t>
            </a:r>
          </a:p>
          <a:p>
            <a:pPr lvl="2">
              <a:buFontTx/>
              <a:tabLst>
                <a:tab pos="5029200" algn="r"/>
              </a:tabLst>
            </a:pPr>
            <a:r>
              <a:rPr lang="en-US" noProof="0"/>
              <a:t>Third level</a:t>
            </a:r>
          </a:p>
          <a:p>
            <a:pPr lvl="3">
              <a:buFontTx/>
              <a:tabLst>
                <a:tab pos="5029200" algn="r"/>
              </a:tabLst>
            </a:pPr>
            <a:r>
              <a:rPr lang="en-US" noProof="0"/>
              <a:t>Fourth level</a:t>
            </a:r>
          </a:p>
          <a:p>
            <a:pPr lvl="4">
              <a:buFontTx/>
              <a:tabLst>
                <a:tab pos="5029200" algn="r"/>
              </a:tabLst>
            </a:pPr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87695"/>
            <a:ext cx="111887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5684494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501650" y="1665289"/>
            <a:ext cx="5594351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70081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89859" y="4032069"/>
            <a:ext cx="3925387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600"/>
              </a:spcBef>
              <a:buSzPct val="100000"/>
              <a:buFont typeface="Arial"/>
              <a:buNone/>
            </a:pPr>
            <a:r>
              <a:rPr lang="en-US" sz="6600" dirty="0">
                <a:solidFill>
                  <a:schemeClr val="bg1"/>
                </a:solidFill>
                <a:latin typeface="Tw Cen MT" panose="020B0602020104020603" pitchFamily="34" charset="0"/>
              </a:rPr>
              <a:t>01</a:t>
            </a:r>
            <a:endParaRPr lang="en-IN" sz="66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66051"/>
      </p:ext>
    </p:extLst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812926"/>
            <a:ext cx="11220417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13481"/>
      </p:ext>
    </p:extLst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7454364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Key Messag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here to enter Slide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1693" y="792000"/>
            <a:ext cx="11121231" cy="1080000"/>
          </a:xfrm>
          <a:noFill/>
        </p:spPr>
        <p:txBody>
          <a:bodyPr anchor="t"/>
          <a:lstStyle>
            <a:lvl1pPr marL="0" indent="0" algn="l" defTabSz="92779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lang="de-DE" sz="1846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marL="0" lvl="0" indent="0" algn="l" defTabSz="92779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US" dirty="0"/>
              <a:t>Click here to enter Key Message</a:t>
            </a:r>
          </a:p>
        </p:txBody>
      </p:sp>
    </p:spTree>
    <p:extLst>
      <p:ext uri="{BB962C8B-B14F-4D97-AF65-F5344CB8AC3E}">
        <p14:creationId xmlns:p14="http://schemas.microsoft.com/office/powerpoint/2010/main" val="7279608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Key Messag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here to enter Slide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1693" y="792000"/>
            <a:ext cx="11121231" cy="1080000"/>
          </a:xfrm>
          <a:noFill/>
        </p:spPr>
        <p:txBody>
          <a:bodyPr anchor="t"/>
          <a:lstStyle>
            <a:lvl1pPr marL="0" indent="0" algn="l" defTabSz="92779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lang="de-DE" sz="1846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marL="0" lvl="0" indent="0" algn="l" defTabSz="92779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US" dirty="0"/>
              <a:t>Click here to enter Key Message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31693" y="2016000"/>
            <a:ext cx="11121231" cy="43200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US" noProof="0" dirty="0"/>
              <a:t>Click here to enter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812676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812925"/>
            <a:ext cx="11184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200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prstClr val="white"/>
                </a:solidFill>
              </a:rPr>
              <a:pPr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800" smtClean="0">
                <a:solidFill>
                  <a:srgbClr val="FFFFFF"/>
                </a:solidFill>
                <a:effectLst/>
              </a:defRPr>
            </a:lvl1pPr>
          </a:lstStyle>
          <a:p>
            <a:r>
              <a:rPr lang="en-GB" dirty="0"/>
              <a:t>© 2016. For information, contact Deloitte Touche Tohmatsu Limited. </a:t>
            </a:r>
          </a:p>
        </p:txBody>
      </p:sp>
    </p:spTree>
    <p:extLst>
      <p:ext uri="{BB962C8B-B14F-4D97-AF65-F5344CB8AC3E}">
        <p14:creationId xmlns:p14="http://schemas.microsoft.com/office/powerpoint/2010/main" val="3670197507"/>
      </p:ext>
    </p:extLst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932" tIns="47966" rIns="95932" bIns="47966" rtlCol="0" anchor="ctr"/>
          <a:lstStyle/>
          <a:p>
            <a:pPr algn="ctr" defTabSz="914030"/>
            <a:endParaRPr lang="en-GB" sz="2200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1828800"/>
            <a:ext cx="5507267" cy="4451121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2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tabLst/>
              <a:defRPr sz="1100" b="1">
                <a:solidFill>
                  <a:schemeClr val="accent2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100" b="0">
                <a:solidFill>
                  <a:schemeClr val="tx2"/>
                </a:solidFill>
              </a:defRPr>
            </a:lvl3pPr>
            <a:lvl4pPr marL="141583" indent="-14158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 sz="1100"/>
            </a:lvl4pPr>
            <a:lvl5pPr marL="330360" indent="-18226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5" y="332059"/>
            <a:ext cx="5507267" cy="10861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6083445" y="1"/>
            <a:ext cx="6000748" cy="6858000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3485" y="6407835"/>
            <a:ext cx="1007929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800" smtClean="0">
                <a:effectLst/>
              </a:defRPr>
            </a:lvl1pPr>
          </a:lstStyle>
          <a:p>
            <a:r>
              <a:rPr lang="en-GB" dirty="0">
                <a:solidFill>
                  <a:prstClr val="black"/>
                </a:solidFill>
              </a:rPr>
              <a:t>© 2016. For information, contact Deloitte Touche Tohmatsu Limited. 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tx2"/>
                </a:solidFill>
              </a:defRPr>
            </a:lvl1pPr>
          </a:lstStyle>
          <a:p>
            <a:fld id="{95CC1D26-A9BD-4BDE-BDD9-08EDBAE96860}" type="slidenum">
              <a:rPr lang="en-GB" smtClean="0">
                <a:solidFill>
                  <a:srgbClr val="53565A"/>
                </a:solidFill>
              </a:rPr>
              <a:pPr/>
              <a:t>‹#›</a:t>
            </a:fld>
            <a:endParaRPr lang="en-GB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45370"/>
      </p:ext>
    </p:extLst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94" y="1597"/>
          <a:ext cx="1591" cy="1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4" y="1597"/>
                        <a:ext cx="1591" cy="1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1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1" y="782623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1125" b="0">
                <a:solidFill>
                  <a:srgbClr val="575757"/>
                </a:solidFill>
                <a:latin typeface="Open Sans"/>
                <a:cs typeface="Open Sans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1" y="1611318"/>
            <a:ext cx="5486400" cy="4735487"/>
          </a:xfrm>
        </p:spPr>
        <p:txBody>
          <a:bodyPr/>
          <a:lstStyle>
            <a:lvl1pPr>
              <a:defRPr b="0" i="0">
                <a:latin typeface="Open Sans Light"/>
                <a:cs typeface="Open Sans Light"/>
              </a:defRPr>
            </a:lvl1pPr>
            <a:lvl2pPr>
              <a:defRPr b="0" i="0">
                <a:latin typeface="Open Sans Light"/>
                <a:cs typeface="Open Sans Light"/>
              </a:defRPr>
            </a:lvl2pPr>
            <a:lvl3pPr>
              <a:defRPr b="0" i="0">
                <a:latin typeface="Open Sans Light"/>
                <a:cs typeface="Open Sans Light"/>
              </a:defRPr>
            </a:lvl3pPr>
            <a:lvl4pPr>
              <a:defRPr b="0" i="0">
                <a:latin typeface="Open Sans Light"/>
                <a:cs typeface="Open Sans Light"/>
              </a:defRPr>
            </a:lvl4pPr>
            <a:lvl5pPr>
              <a:defRPr b="0" i="0" baseline="0"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217920" y="1611318"/>
            <a:ext cx="5486400" cy="4735487"/>
          </a:xfrm>
        </p:spPr>
        <p:txBody>
          <a:bodyPr/>
          <a:lstStyle>
            <a:lvl1pPr>
              <a:defRPr b="0" i="0">
                <a:latin typeface="Open Sans Light"/>
                <a:cs typeface="Open Sans Light"/>
              </a:defRPr>
            </a:lvl1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9030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600" indent="-609600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25271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61628"/>
      </p:ext>
    </p:extLst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g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5141055"/>
      </p:ext>
    </p:extLst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18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3543"/>
            <a:ext cx="11184000" cy="4536000"/>
          </a:xfrm>
        </p:spPr>
        <p:txBody>
          <a:bodyPr/>
          <a:lstStyle>
            <a:lvl1pPr marL="0" indent="0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701860"/>
      </p:ext>
    </p:extLst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5668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482903" y="647227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srgbClr val="8C8C8C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srgbClr val="31313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657940"/>
      </p:ext>
    </p:extLst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0"/>
            </a:lvl1pPr>
            <a:lvl2pPr marL="266700" indent="-266700">
              <a:buFont typeface="Arial" pitchFamily="34" charset="0"/>
              <a:buChar char="•"/>
              <a:tabLst/>
              <a:defRPr/>
            </a:lvl2pPr>
            <a:lvl3pPr marL="266700" indent="-266700">
              <a:buFont typeface="Arial" pitchFamily="34" charset="0"/>
              <a:buChar char="•"/>
              <a:defRPr i="1"/>
            </a:lvl3pPr>
            <a:lvl4pPr marL="539750" indent="-273050">
              <a:buFont typeface="Arial" pitchFamily="34" charset="0"/>
              <a:buChar char="−"/>
              <a:defRPr i="0"/>
            </a:lvl4pPr>
            <a:lvl5pPr marL="806450" indent="-2667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3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44708"/>
      </p:ext>
    </p:extLst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295201"/>
            <a:ext cx="9126791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556165"/>
      </p:ext>
    </p:extLst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295201"/>
            <a:ext cx="9126791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872637"/>
      </p:ext>
    </p:extLst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295201"/>
            <a:ext cx="9126791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942983"/>
      </p:ext>
    </p:extLst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4" y="1812925"/>
            <a:ext cx="11184000" cy="4345990"/>
          </a:xfrm>
        </p:spPr>
        <p:txBody>
          <a:bodyPr>
            <a:noAutofit/>
          </a:bodyPr>
          <a:lstStyle>
            <a:lvl1pPr marL="0" indent="0">
              <a:spcBef>
                <a:spcPts val="180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268288" indent="-26828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tabLst/>
              <a:defRPr sz="1800" b="0">
                <a:solidFill>
                  <a:schemeClr val="bg1"/>
                </a:solidFill>
              </a:defRPr>
            </a:lvl2pPr>
            <a:lvl3pPr marL="274638" indent="-274638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 sz="1800" b="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4pPr>
            <a:lvl5pPr marL="806450" indent="-2667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−"/>
              <a:defRPr sz="18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93484" y="295200"/>
            <a:ext cx="11184000" cy="144141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772984"/>
      </p:ext>
    </p:extLst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812926"/>
            <a:ext cx="11220417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31143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1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600" indent="-609600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456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82" y="1812926"/>
            <a:ext cx="11220417" cy="973133"/>
          </a:xfrm>
        </p:spPr>
        <p:txBody>
          <a:bodyPr anchor="t">
            <a:noAutofit/>
          </a:bodyPr>
          <a:lstStyle>
            <a:lvl1pPr algn="l">
              <a:defRPr sz="6000" b="0" cap="none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6251" y="2787770"/>
            <a:ext cx="11239539" cy="320008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172071"/>
      </p:ext>
    </p:extLst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72" y="0"/>
            <a:ext cx="9299428" cy="6858000"/>
          </a:xfrm>
          <a:prstGeom prst="rect">
            <a:avLst/>
          </a:prstGeom>
        </p:spPr>
      </p:pic>
      <p:sp>
        <p:nvSpPr>
          <p:cNvPr id="4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chemeClr val="bg1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0" y="1"/>
            <a:ext cx="2892573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924690" y="5303703"/>
            <a:ext cx="10267310" cy="925305"/>
          </a:xfrm>
          <a:prstGeom prst="rect">
            <a:avLst/>
          </a:prstGeom>
          <a:solidFill>
            <a:schemeClr val="bg1">
              <a:alpha val="64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 userDrawn="1"/>
        </p:nvSpPr>
        <p:spPr bwMode="gray">
          <a:xfrm>
            <a:off x="714766" y="5025491"/>
            <a:ext cx="1463040" cy="146304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426689" y="-1"/>
            <a:ext cx="0" cy="475488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8906" y="5415355"/>
            <a:ext cx="9231085" cy="702000"/>
          </a:xfrm>
        </p:spPr>
        <p:txBody>
          <a:bodyPr>
            <a:noAutofit/>
          </a:bodyPr>
          <a:lstStyle>
            <a:lvl1pPr marL="0" indent="0">
              <a:buNone/>
              <a:defRPr sz="4000" i="1">
                <a:solidFill>
                  <a:schemeClr val="tx1"/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Oval 5"/>
          <p:cNvSpPr/>
          <p:nvPr userDrawn="1"/>
        </p:nvSpPr>
        <p:spPr bwMode="gray">
          <a:xfrm>
            <a:off x="979157" y="5294358"/>
            <a:ext cx="934257" cy="925305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000087" y="5405270"/>
            <a:ext cx="869053" cy="702000"/>
          </a:xfrm>
        </p:spPr>
        <p:txBody>
          <a:bodyPr>
            <a:noAutofit/>
          </a:bodyPr>
          <a:lstStyle>
            <a:lvl1pPr marL="0" indent="0" algn="ctr">
              <a:buNone/>
              <a:defRPr sz="271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598681332"/>
      </p:ext>
    </p:extLst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18" y="1093316"/>
            <a:ext cx="6505141" cy="849600"/>
          </a:xfrm>
        </p:spPr>
        <p:txBody>
          <a:bodyPr/>
          <a:lstStyle>
            <a:lvl1pPr>
              <a:defRPr sz="271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118" y="2668126"/>
            <a:ext cx="6505141" cy="3881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359" b="0">
                <a:solidFill>
                  <a:schemeClr val="accent5"/>
                </a:solidFill>
              </a:defRPr>
            </a:lvl1pPr>
            <a:lvl2pPr marL="443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7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1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5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8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2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06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0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4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30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777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29118" y="1953740"/>
            <a:ext cx="6505141" cy="702000"/>
          </a:xfrm>
        </p:spPr>
        <p:txBody>
          <a:bodyPr>
            <a:noAutofit/>
          </a:bodyPr>
          <a:lstStyle>
            <a:lvl1pPr marL="0" indent="0">
              <a:buNone/>
              <a:defRPr sz="2718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502083"/>
      </p:ext>
    </p:extLst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fa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9901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494400" y="1805668"/>
            <a:ext cx="11184000" cy="4545033"/>
          </a:xfrm>
        </p:spPr>
        <p:txBody>
          <a:bodyPr/>
          <a:lstStyle>
            <a:lvl1pPr marL="0" indent="0" algn="l">
              <a:buNone/>
              <a:defRPr/>
            </a:lvl1pPr>
            <a:lvl2pPr marL="266700" indent="-266700">
              <a:buFont typeface="Arial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306068"/>
      </p:ext>
    </p:extLst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485" y="295201"/>
            <a:ext cx="9126791" cy="5988439"/>
          </a:xfrm>
        </p:spPr>
        <p:txBody>
          <a:bodyPr>
            <a:no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</a:defRPr>
            </a:lvl1pPr>
            <a:lvl2pPr marL="0" indent="0">
              <a:buNone/>
              <a:tabLst/>
              <a:defRPr sz="3000" b="0">
                <a:solidFill>
                  <a:schemeClr val="bg1"/>
                </a:solidFill>
              </a:defRPr>
            </a:lvl2pPr>
            <a:lvl3pPr marL="274638" indent="-274638">
              <a:buFont typeface="Arial" pitchFamily="34" charset="0"/>
              <a:buChar char="•"/>
              <a:defRPr sz="3000" b="0">
                <a:solidFill>
                  <a:schemeClr val="bg1"/>
                </a:solidFill>
              </a:defRPr>
            </a:lvl3pPr>
            <a:lvl4pPr>
              <a:defRPr sz="3000" b="0">
                <a:solidFill>
                  <a:schemeClr val="bg1"/>
                </a:solidFill>
              </a:defRPr>
            </a:lvl4pPr>
            <a:lvl5pPr>
              <a:defRPr sz="30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0629328" y="6533565"/>
            <a:ext cx="1056117" cy="25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914293"/>
            <a:fld id="{95CC1D26-A9BD-4BDE-BDD9-08EDBAE96860}" type="slidenum">
              <a:rPr lang="en-GB" smtClean="0">
                <a:solidFill>
                  <a:prstClr val="white"/>
                </a:solidFill>
              </a:rPr>
              <a:pPr defTabSz="914293"/>
              <a:t>‹#›</a:t>
            </a:fld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482903" y="6598008"/>
            <a:ext cx="4632960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sz="777" dirty="0">
                <a:solidFill>
                  <a:prstClr val="white"/>
                </a:solidFill>
              </a:rPr>
              <a:t>Copyright © 2016 Deloitte Development LLC. All rights reserved</a:t>
            </a:r>
            <a:r>
              <a:rPr lang="en-US" sz="800" dirty="0">
                <a:solidFill>
                  <a:prstClr val="white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224952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629328" y="6407835"/>
            <a:ext cx="10561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 b="0">
                <a:solidFill>
                  <a:srgbClr val="8C8C8C"/>
                </a:solidFill>
              </a:defRPr>
            </a:lvl1pPr>
          </a:lstStyle>
          <a:p>
            <a:fld id="{95CC1D26-A9BD-4BDE-BDD9-08EDBAE9686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196435"/>
      </p:ext>
    </p:extLst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02915916"/>
      </p:ext>
    </p:extLst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7680" y="1611313"/>
            <a:ext cx="11216640" cy="4734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4055210"/>
      </p:ext>
    </p:extLst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817744"/>
      </p:ext>
    </p:extLst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87680" y="1611313"/>
            <a:ext cx="11216640" cy="4734292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3533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1"/>
            <a:ext cx="9348786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550" algn="r"/>
              </a:tabLst>
              <a:defRPr/>
            </a:lvl1pPr>
            <a:lvl2pPr>
              <a:tabLst>
                <a:tab pos="8972550" algn="r"/>
              </a:tabLst>
              <a:defRPr/>
            </a:lvl2pPr>
            <a:lvl3pPr>
              <a:tabLst>
                <a:tab pos="8972550" algn="r"/>
              </a:tabLst>
              <a:defRPr/>
            </a:lvl3pPr>
            <a:lvl4pPr>
              <a:tabLst>
                <a:tab pos="897255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  <a:lvl6pPr>
              <a:tabLst>
                <a:tab pos="8972550" algn="r"/>
              </a:tabLst>
              <a:defRPr/>
            </a:lvl6pPr>
            <a:lvl7pPr>
              <a:tabLst>
                <a:tab pos="8972550" algn="r"/>
              </a:tabLst>
              <a:defRPr/>
            </a:lvl7pPr>
            <a:lvl8pPr>
              <a:tabLst>
                <a:tab pos="8972550" algn="r"/>
              </a:tabLst>
              <a:defRPr/>
            </a:lvl8pPr>
            <a:lvl9pPr>
              <a:tabLst>
                <a:tab pos="8972550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328680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87680" y="295683"/>
            <a:ext cx="7193280" cy="12435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7680" y="1611313"/>
            <a:ext cx="7193280" cy="4735487"/>
          </a:xfr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49137"/>
      </p:ext>
    </p:extLst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54864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548640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80" y="1611313"/>
            <a:ext cx="5486400" cy="473378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30066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66749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87680" y="1611313"/>
            <a:ext cx="5486400" cy="4733788"/>
          </a:xfrm>
        </p:spPr>
        <p:txBody>
          <a:bodyPr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13547"/>
      </p:ext>
    </p:extLst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1548290"/>
      </p:ext>
    </p:extLst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3" y="1782208"/>
            <a:ext cx="109728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002790975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3" y="1782208"/>
            <a:ext cx="10972800" cy="1143000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020857488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prim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3" y="1782208"/>
            <a:ext cx="10972800" cy="1143000"/>
          </a:xfrm>
        </p:spPr>
        <p:txBody>
          <a:bodyPr/>
          <a:lstStyle>
            <a:lvl1pPr>
              <a:defRPr sz="6000" baseline="0">
                <a:solidFill>
                  <a:schemeClr val="accent2"/>
                </a:solidFill>
              </a:defRPr>
            </a:lvl1pPr>
            <a:lvl2pPr>
              <a:defRPr sz="6000">
                <a:solidFill>
                  <a:schemeClr val="accent2"/>
                </a:solidFill>
              </a:defRPr>
            </a:lvl2pPr>
            <a:lvl3pPr>
              <a:defRPr sz="6000">
                <a:solidFill>
                  <a:schemeClr val="accent2"/>
                </a:solidFill>
              </a:defRPr>
            </a:lvl3pPr>
            <a:lvl4pPr>
              <a:defRPr sz="6000">
                <a:solidFill>
                  <a:schemeClr val="accent2"/>
                </a:solidFill>
              </a:defRPr>
            </a:lvl4pPr>
            <a:lvl5pPr>
              <a:defRPr sz="6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300531056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secondary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4" y="1818068"/>
            <a:ext cx="3748097" cy="3007406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  <a:lvl2pPr>
              <a:defRPr sz="4800">
                <a:solidFill>
                  <a:schemeClr val="accent2"/>
                </a:solidFill>
              </a:defRPr>
            </a:lvl2pPr>
            <a:lvl3pPr>
              <a:defRPr sz="4800">
                <a:solidFill>
                  <a:schemeClr val="accent2"/>
                </a:solidFill>
              </a:defRPr>
            </a:lvl3pPr>
            <a:lvl4pPr>
              <a:defRPr sz="4800">
                <a:solidFill>
                  <a:schemeClr val="accent2"/>
                </a:solidFill>
              </a:defRPr>
            </a:lvl4pPr>
            <a:lvl5pPr>
              <a:defRPr sz="4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702722434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1" y="319067"/>
            <a:ext cx="9126791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032711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Key statement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1" y="319067"/>
            <a:ext cx="9126791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4758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8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1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600" algn="r"/>
              </a:tabLst>
              <a:defRPr/>
            </a:lvl1pPr>
            <a:lvl2pPr>
              <a:tabLst>
                <a:tab pos="6705600" algn="r"/>
              </a:tabLst>
              <a:defRPr/>
            </a:lvl2pPr>
            <a:lvl3pPr>
              <a:tabLst>
                <a:tab pos="6705600" algn="r"/>
              </a:tabLst>
              <a:defRPr/>
            </a:lvl3pPr>
            <a:lvl4pPr>
              <a:tabLst>
                <a:tab pos="670560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524489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7681" y="319067"/>
            <a:ext cx="9126791" cy="5988439"/>
          </a:xfrm>
        </p:spPr>
        <p:txBody>
          <a:bodyPr/>
          <a:lstStyle>
            <a:lvl1pPr>
              <a:spcBef>
                <a:spcPts val="3600"/>
              </a:spcBef>
              <a:defRPr sz="30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9707962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ilde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EL_PRI_RGB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196" y="3904489"/>
            <a:ext cx="2294400" cy="3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48857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42" y="1397000"/>
            <a:ext cx="6823268" cy="48849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>
                <a:tab pos="5029200" algn="r"/>
              </a:tabLst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5029200" algn="r"/>
              </a:tabLst>
              <a:defRPr kumimoji="0" lang="en-US" sz="20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5029200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5029200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>
                <a:tab pos="5029200" algn="r"/>
              </a:tabLst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79"/>
            <a:ext cx="11106912" cy="3877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52451" y="943631"/>
            <a:ext cx="11106912" cy="2769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1439678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450280"/>
            <a:ext cx="11106912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52451" y="943631"/>
            <a:ext cx="11106912" cy="2769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200748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0"/>
          <p:cNvSpPr>
            <a:spLocks noGrp="1"/>
          </p:cNvSpPr>
          <p:nvPr>
            <p:ph sz="quarter" idx="12"/>
          </p:nvPr>
        </p:nvSpPr>
        <p:spPr bwMode="gray">
          <a:xfrm>
            <a:off x="548639" y="1399032"/>
            <a:ext cx="11106912" cy="48874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22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174625" marR="0" indent="-173038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2pPr>
            <a:lvl3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4pPr>
            <a:lvl5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6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5pPr>
            <a:lvl6pPr marR="0" algn="l" defTabSz="914400" rtl="0" eaLnBrk="1" fontAlgn="base" latinLnBrk="0" hangingPunct="1">
              <a:lnSpc>
                <a:spcPct val="100000"/>
              </a:lnSpc>
              <a:spcAft>
                <a:spcPct val="0"/>
              </a:spcAft>
              <a:buFont typeface="Arial" pitchFamily="34" charset="0"/>
              <a:tabLst/>
              <a:defRPr kumimoji="0" lang="en-US" sz="1800" b="0" i="0" u="none" strike="noStrike" kern="1200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Arial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 bwMode="gray">
          <a:xfrm>
            <a:off x="552451" y="779465"/>
            <a:ext cx="11106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Title Placeholder 10"/>
          <p:cNvSpPr>
            <a:spLocks noGrp="1"/>
          </p:cNvSpPr>
          <p:nvPr>
            <p:ph type="title"/>
          </p:nvPr>
        </p:nvSpPr>
        <p:spPr bwMode="gray">
          <a:xfrm>
            <a:off x="552451" y="502465"/>
            <a:ext cx="11106912" cy="276999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541996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9" descr="DEL_PRI_RGB"/>
          <p:cNvPicPr>
            <a:picLocks noChangeAspect="1" noChangeArrowheads="1"/>
          </p:cNvPicPr>
          <p:nvPr userDrawn="1"/>
        </p:nvPicPr>
        <p:blipFill>
          <a:blip r:embed="rId2" cstate="print"/>
          <a:srcRect l="11237" t="27428" r="9845" b="25551"/>
          <a:stretch>
            <a:fillRect/>
          </a:stretch>
        </p:blipFill>
        <p:spPr bwMode="gray">
          <a:xfrm>
            <a:off x="3793072" y="3032132"/>
            <a:ext cx="460163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 bwMode="gray">
          <a:xfrm>
            <a:off x="536448" y="5458968"/>
            <a:ext cx="6583680" cy="1152144"/>
          </a:xfrm>
        </p:spPr>
        <p:txBody>
          <a:bodyPr anchor="b" anchorCtr="0">
            <a:noAutofit/>
          </a:bodyPr>
          <a:lstStyle>
            <a:lvl1pPr>
              <a:lnSpc>
                <a:spcPts val="800"/>
              </a:lnSpc>
              <a:spcBef>
                <a:spcPts val="400"/>
              </a:spcBef>
              <a:spcAft>
                <a:spcPts val="400"/>
              </a:spcAft>
              <a:defRPr sz="7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3751022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687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0"/>
          <p:cNvSpPr>
            <a:spLocks noGrp="1"/>
          </p:cNvSpPr>
          <p:nvPr>
            <p:ph type="title"/>
          </p:nvPr>
        </p:nvSpPr>
        <p:spPr bwMode="gray">
          <a:xfrm>
            <a:off x="541265" y="502466"/>
            <a:ext cx="11106912" cy="276999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708437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87680" y="295683"/>
            <a:ext cx="1121664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7680" y="782621"/>
            <a:ext cx="11216640" cy="757255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6"/>
          </p:nvPr>
        </p:nvSpPr>
        <p:spPr>
          <a:xfrm>
            <a:off x="487680" y="1611313"/>
            <a:ext cx="54864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7"/>
          </p:nvPr>
        </p:nvSpPr>
        <p:spPr>
          <a:xfrm>
            <a:off x="6217920" y="1611313"/>
            <a:ext cx="5486400" cy="4735487"/>
          </a:xfrm>
        </p:spPr>
        <p:txBody>
          <a:bodyPr/>
          <a:lstStyle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03279"/>
      </p:ext>
    </p:extLst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Medium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6833" y="1782208"/>
            <a:ext cx="10972800" cy="1143000"/>
          </a:xfrm>
        </p:spPr>
        <p:txBody>
          <a:bodyPr lIns="0" tIns="0" rIns="0" bIns="0"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2"/>
                </a:solidFill>
              </a:defRPr>
            </a:lvl2pPr>
            <a:lvl3pPr>
              <a:defRPr sz="6000">
                <a:solidFill>
                  <a:schemeClr val="bg2"/>
                </a:solidFill>
              </a:defRPr>
            </a:lvl3pPr>
            <a:lvl4pPr>
              <a:defRPr sz="6000">
                <a:solidFill>
                  <a:schemeClr val="bg2"/>
                </a:solidFill>
              </a:defRPr>
            </a:lvl4pPr>
            <a:lvl5pPr>
              <a:defRPr sz="6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291391353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1" y="1665290"/>
            <a:ext cx="11252201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4869766"/>
      </p:ext>
    </p:extLst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Redesigning Performance Management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034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610988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Redesigning Performance Management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6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5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73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4581"/>
            <a:ext cx="11252200" cy="3928209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59816"/>
            <a:ext cx="11252200" cy="3571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954776"/>
      </p:ext>
    </p:extLst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no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11465766" y="6530790"/>
            <a:ext cx="209625" cy="923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E7E69083-84D8-4E59-86E6-37E14A15C7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911" y="333377"/>
            <a:ext cx="11168183" cy="307777"/>
          </a:xfrm>
        </p:spPr>
        <p:txBody>
          <a:bodyPr/>
          <a:lstStyle>
            <a:lvl1pPr>
              <a:defRPr sz="18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11911" y="671516"/>
            <a:ext cx="11168183" cy="601013"/>
          </a:xfrm>
          <a:prstGeom prst="rect">
            <a:avLst/>
          </a:prstGeom>
          <a:noFill/>
        </p:spPr>
        <p:txBody>
          <a:bodyPr anchor="t"/>
          <a:lstStyle>
            <a:lvl1pPr marL="0" marR="0" indent="0" algn="l" defTabSz="7538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lang="en-GB" sz="16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753812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/>
              <a:t>Click here to enter slide message</a:t>
            </a:r>
          </a:p>
        </p:txBody>
      </p:sp>
    </p:spTree>
    <p:extLst>
      <p:ext uri="{BB962C8B-B14F-4D97-AF65-F5344CB8AC3E}">
        <p14:creationId xmlns:p14="http://schemas.microsoft.com/office/powerpoint/2010/main" val="1126820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1" y="1665818"/>
            <a:ext cx="11252201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53071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7" y="1626101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600" algn="r"/>
              </a:tabLst>
              <a:defRPr sz="1801">
                <a:solidFill>
                  <a:schemeClr val="accent1"/>
                </a:solidFill>
              </a:defRPr>
            </a:lvl1pPr>
            <a:lvl2pPr>
              <a:tabLst>
                <a:tab pos="6705600" algn="r"/>
              </a:tabLst>
              <a:defRPr/>
            </a:lvl2pPr>
            <a:lvl3pPr>
              <a:tabLst>
                <a:tab pos="6705600" algn="r"/>
              </a:tabLst>
              <a:defRPr/>
            </a:lvl3pPr>
            <a:lvl4pPr>
              <a:tabLst>
                <a:tab pos="670560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1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600" algn="r"/>
              </a:tabLst>
              <a:defRPr/>
            </a:lvl1pPr>
            <a:lvl2pPr>
              <a:tabLst>
                <a:tab pos="6705600" algn="r"/>
              </a:tabLst>
              <a:defRPr/>
            </a:lvl2pPr>
            <a:lvl3pPr>
              <a:tabLst>
                <a:tab pos="6705600" algn="r"/>
              </a:tabLst>
              <a:defRPr/>
            </a:lvl3pPr>
            <a:lvl4pPr>
              <a:tabLst>
                <a:tab pos="6705600" algn="r"/>
              </a:tabLst>
              <a:defRPr/>
            </a:lvl4pPr>
            <a:lvl5pPr>
              <a:tabLst>
                <a:tab pos="67056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1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50024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1" y="736690"/>
            <a:ext cx="11252201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1" y="402587"/>
            <a:ext cx="11252201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850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2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1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201" indent="0" algn="ctr">
              <a:buNone/>
              <a:defRPr sz="2400"/>
            </a:lvl3pPr>
            <a:lvl4pPr marL="1828800" indent="0" algn="ctr">
              <a:buNone/>
              <a:defRPr sz="2133"/>
            </a:lvl4pPr>
            <a:lvl5pPr marL="2438399" indent="0" algn="ctr">
              <a:buNone/>
              <a:defRPr sz="2133"/>
            </a:lvl5pPr>
            <a:lvl6pPr marL="3048000" indent="0" algn="ctr">
              <a:buNone/>
              <a:defRPr sz="2133"/>
            </a:lvl6pPr>
            <a:lvl7pPr marL="3657600" indent="0" algn="ctr">
              <a:buNone/>
              <a:defRPr sz="2133"/>
            </a:lvl7pPr>
            <a:lvl8pPr marL="4267200" indent="0" algn="ctr">
              <a:buNone/>
              <a:defRPr sz="2133"/>
            </a:lvl8pPr>
            <a:lvl9pPr marL="4876800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6" y="6362701"/>
            <a:ext cx="5594350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6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020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69901" y="402588"/>
            <a:ext cx="11252201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180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48286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5325" y="4102100"/>
            <a:ext cx="8555263" cy="2197101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Aft>
                <a:spcPts val="800"/>
              </a:spcAft>
              <a:defRPr sz="9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402597" y="4102100"/>
            <a:ext cx="2319503" cy="1725448"/>
          </a:xfrm>
        </p:spPr>
        <p:txBody>
          <a:bodyPr anchor="ctr" anchorCtr="0"/>
          <a:lstStyle>
            <a:lvl1pPr algn="ctr">
              <a:defRPr sz="1200"/>
            </a:lvl1pPr>
          </a:lstStyle>
          <a:p>
            <a:r>
              <a:rPr lang="en-US" sz="1200" noProof="0" dirty="0"/>
              <a:t>Insert sponsorship mark here</a:t>
            </a:r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9402598" y="5935479"/>
            <a:ext cx="2319501" cy="363723"/>
          </a:xfrm>
        </p:spPr>
        <p:txBody>
          <a:bodyPr anchor="b" anchorCtr="0"/>
          <a:lstStyle>
            <a:lvl1pPr>
              <a:lnSpc>
                <a:spcPct val="100000"/>
              </a:lnSpc>
              <a:defRPr sz="12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2449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0" y="6400800"/>
            <a:ext cx="2032000" cy="24384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>
                <a:solidFill>
                  <a:srgbClr val="000000"/>
                </a:solidFill>
              </a:rPr>
              <a:t>Month 00, 0000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4267200" cy="243840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TIAA INTERNAL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76000" y="6400800"/>
            <a:ext cx="406400" cy="243840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fld id="{DAFD9E3D-ECF5-43BC-99BA-71CEA0362810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82377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87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3484" y="295683"/>
            <a:ext cx="11184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body" sz="quarter" idx="13"/>
          </p:nvPr>
        </p:nvSpPr>
        <p:spPr>
          <a:xfrm>
            <a:off x="493484" y="765175"/>
            <a:ext cx="11184000" cy="969282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4400" y="1803543"/>
            <a:ext cx="11184000" cy="4536000"/>
          </a:xfrm>
        </p:spPr>
        <p:txBody>
          <a:bodyPr/>
          <a:lstStyle>
            <a:lvl1pPr marL="0" indent="0">
              <a:buNone/>
              <a:defRPr sz="1200"/>
            </a:lvl1pPr>
            <a:lvl2pPr marL="266700" indent="-266700">
              <a:buFont typeface="Arial" pitchFamily="34" charset="0"/>
              <a:buChar char="•"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51287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eft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4672"/>
            <a:ext cx="3347390" cy="1995802"/>
          </a:xfrm>
        </p:spPr>
        <p:txBody>
          <a:bodyPr vert="horz" lIns="0" tIns="45720" rIns="0" bIns="0" rtlCol="0" anchor="t" anchorCtr="0">
            <a:noAutofit/>
          </a:bodyPr>
          <a:lstStyle>
            <a:lvl1pPr>
              <a:defRPr lang="en-US" sz="360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743200"/>
            <a:ext cx="3355975" cy="1169988"/>
          </a:xfrm>
        </p:spPr>
        <p:txBody>
          <a:bodyPr/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992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4944"/>
            <a:ext cx="10363200" cy="594360"/>
          </a:xfrm>
        </p:spPr>
        <p:txBody>
          <a:bodyPr vert="horz" lIns="0" tIns="45720" rIns="0" bIns="0" rtlCol="0" anchor="b" anchorCtr="0">
            <a:noAutofit/>
          </a:bodyPr>
          <a:lstStyle>
            <a:lvl1pPr>
              <a:defRPr lang="en-US" sz="3600" b="0" spc="-75" dirty="0">
                <a:latin typeface="+mj-lt"/>
              </a:defRPr>
            </a:lvl1pPr>
          </a:lstStyle>
          <a:p>
            <a:pPr lvl="0" defTabSz="685800">
              <a:lnSpc>
                <a:spcPct val="85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14721" y="1353312"/>
            <a:ext cx="10362880" cy="475488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/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3406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486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OUT TO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0" imgH="531" progId="TCLayout.ActiveDocument.1">
                  <p:embed/>
                </p:oleObj>
              </mc:Choice>
              <mc:Fallback>
                <p:oleObj name="think-cell Slide" r:id="rId3" imgW="530" imgH="53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812800"/>
            <a:ext cx="11490325" cy="681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1200"/>
              </a:spcAft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58775" y="358775"/>
            <a:ext cx="11490325" cy="3779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58775" y="1665818"/>
            <a:ext cx="11490325" cy="4773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9788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1" y="5845182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701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639171" y="1196190"/>
            <a:ext cx="4462272" cy="446281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249899" y="206375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60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5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29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24936" y="1513122"/>
            <a:ext cx="5468941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396" indent="-176396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391" indent="-176396">
              <a:spcAft>
                <a:spcPts val="1000"/>
              </a:spcAft>
              <a:defRPr baseline="0"/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14111" y="1513122"/>
            <a:ext cx="545466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None/>
              <a:defRPr/>
            </a:lvl3pPr>
            <a:lvl4pPr marL="176396" indent="-176396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391" indent="-176396">
              <a:spcAft>
                <a:spcPts val="1000"/>
              </a:spcAft>
              <a:defRPr baseline="0"/>
            </a:lvl5pPr>
            <a:lvl6pPr marL="356391" indent="-176396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391" indent="-176396">
              <a:spcAft>
                <a:spcPts val="1000"/>
              </a:spcAft>
              <a:defRPr/>
            </a:lvl7pPr>
            <a:lvl8pPr marL="356391" indent="-176396">
              <a:spcAft>
                <a:spcPts val="1000"/>
              </a:spcAft>
              <a:defRPr/>
            </a:lvl8pPr>
            <a:lvl9pPr marL="356391" indent="-176396">
              <a:spcAft>
                <a:spcPts val="1000"/>
              </a:spcAft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50111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2" y="4965303"/>
            <a:ext cx="4407673" cy="897983"/>
          </a:xfrm>
        </p:spPr>
        <p:txBody>
          <a:bodyPr anchor="b" anchorCtr="0"/>
          <a:lstStyle>
            <a:lvl1pPr>
              <a:lnSpc>
                <a:spcPct val="85000"/>
              </a:lnSpc>
              <a:defRPr sz="3600" b="0" i="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2" y="5940663"/>
            <a:ext cx="4407673" cy="478209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30000"/>
              </a:lnSpc>
            </a:pPr>
            <a:r>
              <a:rPr lang="en-US" dirty="0"/>
              <a:t>Click to edit Subtitle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2" y="4585210"/>
            <a:ext cx="4407673" cy="348286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900" b="1" kern="0" cap="all" spc="250" baseline="0" dirty="0">
                <a:solidFill>
                  <a:schemeClr val="accent5">
                    <a:lumMod val="60000"/>
                    <a:lumOff val="40000"/>
                  </a:schemeClr>
                </a:solidFill>
                <a:ea typeface="Nexa Black" charset="0"/>
                <a:cs typeface="Nexa Black" charset="0"/>
              </a:defRPr>
            </a:lvl1pPr>
          </a:lstStyle>
          <a:p>
            <a:pPr marL="228600" lvl="0" indent="-228600"/>
            <a:r>
              <a:rPr lang="en-US" dirty="0"/>
              <a:t>Date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322074" y="0"/>
            <a:ext cx="6869925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47436982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00F8-2501-4CFB-9BED-58A5DE2E7F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346B-C89F-4DF8-932A-621EF1703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45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117601"/>
            <a:ext cx="11165416" cy="526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gray">
          <a:xfrm>
            <a:off x="269421" y="212725"/>
            <a:ext cx="11188700" cy="692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480342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69421" y="212725"/>
            <a:ext cx="11188700" cy="692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4937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orient="horz" pos="381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indent="0" algn="l">
              <a:buNone/>
              <a:defRPr sz="1600" b="0">
                <a:solidFill>
                  <a:schemeClr val="bg1"/>
                </a:solidFill>
              </a:defRPr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2" name="Group 21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3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9976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9" name="Group 18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20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8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9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297069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0150" y="153045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200" y="584518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200" y="6362699"/>
            <a:ext cx="5594349" cy="298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69900" y="457761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270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4212000" y="1530000"/>
            <a:ext cx="3780000" cy="378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3800"/>
              </a:lnSpc>
              <a:defRPr sz="32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75327" y="584518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75325" y="6362699"/>
            <a:ext cx="5594349" cy="29845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0"/>
              </a:spcAft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6" name="Group 15"/>
          <p:cNvGrpSpPr>
            <a:grpSpLocks noChangeAspect="1"/>
          </p:cNvGrpSpPr>
          <p:nvPr userDrawn="1"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17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0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2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3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4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  <p:sp>
          <p:nvSpPr>
            <p:cNvPr id="37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en-GB" sz="2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236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0213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899" y="3423545"/>
            <a:ext cx="10418235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599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338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93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49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5811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438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6871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3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0020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091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9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2613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37441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9900" y="1590675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tx1"/>
                </a:solidFill>
              </a:defRPr>
            </a:lvl1pPr>
            <a:lvl2pPr marL="609585" indent="-609585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9089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0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8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1"/>
            <a:ext cx="9348787" cy="4633910"/>
          </a:xfrm>
          <a:prstGeom prst="rect">
            <a:avLst/>
          </a:prstGeom>
        </p:spPr>
        <p:txBody>
          <a:bodyPr/>
          <a:lstStyle>
            <a:lvl1pPr>
              <a:tabLst>
                <a:tab pos="8972326" algn="r"/>
              </a:tabLst>
              <a:defRPr/>
            </a:lvl1pPr>
            <a:lvl2pPr>
              <a:tabLst>
                <a:tab pos="8972326" algn="r"/>
              </a:tabLst>
              <a:defRPr/>
            </a:lvl2pPr>
            <a:lvl3pPr>
              <a:tabLst>
                <a:tab pos="8972326" algn="r"/>
              </a:tabLst>
              <a:defRPr/>
            </a:lvl3pPr>
            <a:lvl4pPr>
              <a:tabLst>
                <a:tab pos="8972326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  <a:lvl6pPr>
              <a:tabLst>
                <a:tab pos="8972326" algn="r"/>
              </a:tabLst>
              <a:defRPr/>
            </a:lvl6pPr>
            <a:lvl7pPr>
              <a:tabLst>
                <a:tab pos="8972326" algn="r"/>
              </a:tabLst>
              <a:defRPr/>
            </a:lvl7pPr>
            <a:lvl8pPr>
              <a:tabLst>
                <a:tab pos="8972326" algn="r"/>
              </a:tabLst>
              <a:defRPr/>
            </a:lvl8pPr>
            <a:lvl9pPr>
              <a:tabLst>
                <a:tab pos="8972326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058265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604867" y="1700213"/>
            <a:ext cx="6117233" cy="4598988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90"/>
            <a:ext cx="4333663" cy="4633911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333027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9900" y="1665290"/>
            <a:ext cx="11252200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50634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65818"/>
            <a:ext cx="1125220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buFontTx/>
              <a:buNone/>
              <a:defRPr/>
            </a:lvl1pPr>
            <a:lvl2pPr marL="127000" indent="-127000" algn="l">
              <a:buClrTx/>
              <a:buSzPct val="100000"/>
              <a:buFont typeface="Arial" panose="020B0604020202020204" pitchFamily="34" charset="0"/>
              <a:buChar char="•"/>
              <a:defRPr/>
            </a:lvl2pPr>
            <a:lvl3pPr marL="2794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3pPr>
            <a:lvl4pPr marL="431800" indent="-127000" algn="l">
              <a:buClrTx/>
              <a:buSzPct val="100000"/>
              <a:buFont typeface="Arial" panose="020B0604020202020204" pitchFamily="34" charset="0"/>
              <a:buChar char="◦"/>
              <a:defRPr/>
            </a:lvl4pPr>
            <a:lvl5pPr marL="584200" indent="-127000" algn="l">
              <a:buClrTx/>
              <a:buSzPct val="100000"/>
              <a:buFont typeface="Arial" panose="020B0604020202020204" pitchFamily="34" charset="0"/>
              <a:buChar char="−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8776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469900" y="1676402"/>
            <a:ext cx="11252200" cy="4622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9657901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46800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000" y="1665289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296000" y="2051998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296003" y="1665288"/>
            <a:ext cx="3600000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086960" y="2051999"/>
            <a:ext cx="3600000" cy="3930791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086959" y="1659145"/>
            <a:ext cx="3600000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184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468000" y="1665288"/>
            <a:ext cx="5328000" cy="4622507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56000"/>
            <a:ext cx="5328000" cy="4631795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13049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9"/>
            <a:ext cx="4431857" cy="4633913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5482100" y="1700213"/>
            <a:ext cx="6240000" cy="4598989"/>
          </a:xfrm>
          <a:prstGeom prst="rect">
            <a:avLst/>
          </a:prstGeom>
        </p:spPr>
        <p:txBody>
          <a:bodyPr/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19167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94100" y="1665288"/>
            <a:ext cx="5328000" cy="463391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1600"/>
            </a:lvl1pPr>
            <a:lvl2pPr>
              <a:tabLst>
                <a:tab pos="6705432" algn="r"/>
              </a:tabLst>
              <a:defRPr sz="1600"/>
            </a:lvl2pPr>
            <a:lvl3pPr>
              <a:tabLst>
                <a:tab pos="6705432" algn="r"/>
              </a:tabLst>
              <a:defRPr sz="1600"/>
            </a:lvl3pPr>
            <a:lvl4pPr>
              <a:tabLst>
                <a:tab pos="6705432" algn="r"/>
              </a:tabLst>
              <a:defRPr sz="1600"/>
            </a:lvl4pPr>
            <a:lvl5pPr>
              <a:tabLst>
                <a:tab pos="6705432" algn="r"/>
              </a:tabLst>
              <a:defRPr sz="1000" baseline="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01011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469900" y="1665288"/>
            <a:ext cx="5480400" cy="431750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4" y="1655763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321631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4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39584" y="2125013"/>
            <a:ext cx="5482516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239585" y="1654028"/>
            <a:ext cx="5482516" cy="42068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469900" y="2125013"/>
            <a:ext cx="5482517" cy="3857777"/>
          </a:xfrm>
        </p:spPr>
        <p:txBody>
          <a:bodyPr>
            <a:noAutofit/>
          </a:bodyPr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69898" y="1665288"/>
            <a:ext cx="5482517" cy="409427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4729335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7455116" y="1626099"/>
            <a:ext cx="4266983" cy="4673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69900" y="1665288"/>
            <a:ext cx="6660866" cy="4633913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6705432" algn="r"/>
              </a:tabLst>
              <a:defRPr/>
            </a:lvl1pPr>
            <a:lvl2pPr>
              <a:tabLst>
                <a:tab pos="6705432" algn="r"/>
              </a:tabLst>
              <a:defRPr/>
            </a:lvl2pPr>
            <a:lvl3pPr>
              <a:tabLst>
                <a:tab pos="6705432" algn="r"/>
              </a:tabLst>
              <a:defRPr/>
            </a:lvl3pPr>
            <a:lvl4pPr>
              <a:tabLst>
                <a:tab pos="6705432" algn="r"/>
              </a:tabLst>
              <a:defRPr/>
            </a:lvl4pPr>
            <a:lvl5pPr>
              <a:tabLst>
                <a:tab pos="6705432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87213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8742" y="1700213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41040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93338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45636" y="1700212"/>
            <a:ext cx="2664000" cy="1260000"/>
          </a:xfrm>
        </p:spPr>
        <p:txBody>
          <a:bodyPr lIns="0" tIns="0" rIns="0" bIns="0">
            <a:noAutofit/>
          </a:bodyPr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82363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207211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44787" y="3076573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9069636" y="3079742"/>
            <a:ext cx="2640000" cy="3222628"/>
          </a:xfrm>
        </p:spPr>
        <p:txBody>
          <a:bodyPr/>
          <a:lstStyle>
            <a:lvl1pPr marL="0" indent="0"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0"/>
              </a:spcAft>
              <a:defRPr/>
            </a:lvl7pPr>
            <a:lvl8pPr marL="475188" indent="-235194">
              <a:spcAft>
                <a:spcPts val="0"/>
              </a:spcAft>
              <a:defRPr/>
            </a:lvl8pPr>
            <a:lvl9pPr marL="475188" indent="-235194">
              <a:spcAft>
                <a:spcPts val="0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094048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7678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84900" y="170386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69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84900" y="4065173"/>
            <a:ext cx="55368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476780" y="1880213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6204097" y="1880212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481779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6204097" y="4256211"/>
            <a:ext cx="2116800" cy="1591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840780" y="1880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8550676" y="1880213"/>
            <a:ext cx="3171024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802551" y="4256213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8548900" y="4256212"/>
            <a:ext cx="3172800" cy="1944000"/>
          </a:xfrm>
        </p:spPr>
        <p:txBody>
          <a:bodyPr/>
          <a:lstStyle>
            <a:lvl1pPr marL="0" indent="0" algn="l">
              <a:spcAft>
                <a:spcPts val="0"/>
              </a:spcAft>
              <a:buFontTx/>
              <a:buNone/>
              <a:defRPr b="1"/>
            </a:lvl1pPr>
            <a:lvl2pPr marL="127000" indent="-127000" algn="l"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b="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7602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78609" y="1700213"/>
            <a:ext cx="3639312" cy="205283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082784" y="1700213"/>
            <a:ext cx="3639316" cy="2059099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284188" y="1700212"/>
            <a:ext cx="3636962" cy="2057767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478609" y="3832225"/>
            <a:ext cx="3639312" cy="21814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4278313" y="3832224"/>
            <a:ext cx="3636962" cy="21866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8082784" y="3832224"/>
            <a:ext cx="3639316" cy="21881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625344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20591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469900" y="402586"/>
            <a:ext cx="112522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/>
          <a:lstStyle>
            <a:lvl1pPr marL="0" indent="0" algn="l">
              <a:spcAft>
                <a:spcPts val="1333"/>
              </a:spcAft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9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20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5050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899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177462" y="1857892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69899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167796" y="1705379"/>
            <a:ext cx="5544000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Picture Placeholder 29"/>
          <p:cNvSpPr>
            <a:spLocks noGrp="1"/>
          </p:cNvSpPr>
          <p:nvPr>
            <p:ph type="pic" sz="quarter" idx="20" hasCustomPrompt="1"/>
          </p:nvPr>
        </p:nvSpPr>
        <p:spPr>
          <a:xfrm>
            <a:off x="10467635" y="1857892"/>
            <a:ext cx="1244161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69899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177460" y="4249681"/>
            <a:ext cx="5544000" cy="1695451"/>
          </a:xfrm>
        </p:spPr>
        <p:txBody>
          <a:bodyPr>
            <a:noAutofit/>
          </a:bodyPr>
          <a:lstStyle>
            <a:lvl1pPr marL="0" indent="0">
              <a:spcAft>
                <a:spcPts val="1333"/>
              </a:spcAft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469899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167796" y="4103519"/>
            <a:ext cx="55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algn="ctr" defTabSz="1219170">
              <a:spcAft>
                <a:spcPts val="1333"/>
              </a:spcAft>
            </a:pPr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14" name="Picture Placeholder 29"/>
          <p:cNvSpPr>
            <a:spLocks noGrp="1"/>
          </p:cNvSpPr>
          <p:nvPr>
            <p:ph type="pic" sz="quarter" idx="24" hasCustomPrompt="1"/>
          </p:nvPr>
        </p:nvSpPr>
        <p:spPr>
          <a:xfrm>
            <a:off x="4700436" y="4249683"/>
            <a:ext cx="127491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5" name="Picture Placeholder 29"/>
          <p:cNvSpPr>
            <a:spLocks noGrp="1"/>
          </p:cNvSpPr>
          <p:nvPr>
            <p:ph type="pic" sz="quarter" idx="25" hasCustomPrompt="1"/>
          </p:nvPr>
        </p:nvSpPr>
        <p:spPr>
          <a:xfrm>
            <a:off x="10459036" y="4248209"/>
            <a:ext cx="1244160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7" name="Picture Placeholder 29"/>
          <p:cNvSpPr>
            <a:spLocks noGrp="1"/>
          </p:cNvSpPr>
          <p:nvPr>
            <p:ph type="pic" sz="quarter" idx="19" hasCustomPrompt="1"/>
          </p:nvPr>
        </p:nvSpPr>
        <p:spPr>
          <a:xfrm>
            <a:off x="4734795" y="1863917"/>
            <a:ext cx="1244906" cy="549275"/>
          </a:xfrm>
        </p:spPr>
        <p:txBody>
          <a:bodyPr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33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>
              <a:spcBef>
                <a:spcPct val="0"/>
              </a:spcBef>
            </a:pPr>
            <a:r>
              <a:rPr lang="en-US" sz="1600" noProof="0" dirty="0">
                <a:solidFill>
                  <a:schemeClr val="bg1"/>
                </a:solidFill>
              </a:rPr>
              <a:t>Co-brand</a:t>
            </a:r>
            <a:br>
              <a:rPr lang="en-US" sz="1600" noProof="0" dirty="0">
                <a:solidFill>
                  <a:schemeClr val="bg1"/>
                </a:solidFill>
              </a:rPr>
            </a:br>
            <a:r>
              <a:rPr lang="en-US" sz="1600" noProof="0" dirty="0">
                <a:solidFill>
                  <a:schemeClr val="bg1"/>
                </a:solidFill>
              </a:rPr>
              <a:t>Logo</a:t>
            </a:r>
          </a:p>
          <a:p>
            <a:endParaRPr lang="en-US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1914763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278313" y="1705968"/>
            <a:ext cx="3636962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9900" y="1705968"/>
            <a:ext cx="362743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8104176" y="1705968"/>
            <a:ext cx="3629025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en-US" sz="1467" dirty="0">
              <a:solidFill>
                <a:prstClr val="white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278313" y="1851441"/>
            <a:ext cx="363016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9900" y="1851441"/>
            <a:ext cx="3627438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8093075" y="1851441"/>
            <a:ext cx="3629025" cy="3845755"/>
          </a:xfrm>
        </p:spPr>
        <p:txBody>
          <a:bodyPr/>
          <a:lstStyle>
            <a:lvl1pPr marL="0" indent="0" algn="l">
              <a:buFontTx/>
              <a:buNone/>
              <a:defRPr b="1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116012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6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tx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tx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tx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tx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/>
            </a:lvl6pPr>
            <a:lvl7pPr marL="475188" indent="-235194">
              <a:spcAft>
                <a:spcPts val="1333"/>
              </a:spcAft>
              <a:defRPr/>
            </a:lvl7pPr>
            <a:lvl8pPr marL="475188" indent="-235194">
              <a:spcAft>
                <a:spcPts val="1333"/>
              </a:spcAft>
              <a:defRPr/>
            </a:lvl8pPr>
            <a:lvl9pPr marL="475188" indent="-235194">
              <a:spcAft>
                <a:spcPts val="1333"/>
              </a:spcAft>
              <a:defRPr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234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396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69903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9130100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356635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243367" y="2556000"/>
            <a:ext cx="2592000" cy="3394800"/>
          </a:xfrm>
        </p:spPr>
        <p:txBody>
          <a:bodyPr/>
          <a:lstStyle>
            <a:lvl1pPr marL="0" indent="0" algn="l">
              <a:buFontTx/>
              <a:buNone/>
              <a:defRPr b="0">
                <a:solidFill>
                  <a:schemeClr val="bg1"/>
                </a:solidFill>
              </a:defRPr>
            </a:lvl1pPr>
            <a:lvl2pPr marL="1270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2794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>
                <a:solidFill>
                  <a:schemeClr val="bg1"/>
                </a:solidFill>
              </a:defRPr>
            </a:lvl3pPr>
            <a:lvl4pPr marL="4318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◦"/>
              <a:defRPr>
                <a:solidFill>
                  <a:schemeClr val="bg1"/>
                </a:solidFill>
              </a:defRPr>
            </a:lvl4pPr>
            <a:lvl5pPr marL="584200" indent="-127000" algn="l">
              <a:spcAft>
                <a:spcPts val="1333"/>
              </a:spcAft>
              <a:buClrTx/>
              <a:buSzPct val="100000"/>
              <a:buFont typeface="Arial" panose="020B0604020202020204" pitchFamily="34" charset="0"/>
              <a:buChar char="−"/>
              <a:defRPr baseline="0">
                <a:solidFill>
                  <a:schemeClr val="bg1"/>
                </a:solidFill>
              </a:defRPr>
            </a:lvl5pPr>
            <a:lvl6pPr marL="475188" indent="-235194">
              <a:spcAft>
                <a:spcPts val="1333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7pPr>
            <a:lvl8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8pPr>
            <a:lvl9pPr marL="475188" indent="-235194">
              <a:spcAft>
                <a:spcPts val="1333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aseCode"/>
          <p:cNvSpPr txBox="1"/>
          <p:nvPr userDrawn="1"/>
        </p:nvSpPr>
        <p:spPr>
          <a:xfrm>
            <a:off x="6336000" y="6476999"/>
            <a:ext cx="489656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Presentation title</a:t>
            </a:r>
            <a:br>
              <a:rPr lang="en-US" sz="650" dirty="0">
                <a:solidFill>
                  <a:prstClr val="white"/>
                </a:solidFill>
              </a:rPr>
            </a:br>
            <a:r>
              <a:rPr lang="en-US" sz="650" dirty="0">
                <a:solidFill>
                  <a:prstClr val="white"/>
                </a:solidFill>
              </a:rPr>
              <a:t>[To edit, click View &gt; Slide Master &gt; Slide master1]</a:t>
            </a:r>
          </a:p>
        </p:txBody>
      </p:sp>
      <p:sp>
        <p:nvSpPr>
          <p:cNvPr id="14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382378" y="6477001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902551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467783" y="1665817"/>
            <a:ext cx="5537730" cy="46333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69900" y="736688"/>
            <a:ext cx="112522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69900" y="402587"/>
            <a:ext cx="11252200" cy="3341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36017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 bwMode="gray">
          <a:xfrm>
            <a:off x="469900" y="1705668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0" y="3429000"/>
            <a:ext cx="10418233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white"/>
                </a:solidFill>
              </a:rPr>
              <a:t>Copyright © 2018 Deloitte Development LLC. All rights reserved.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414125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white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547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lmart - 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26050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505856" y="727200"/>
            <a:ext cx="72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 sz="1600" b="0">
                <a:solidFill>
                  <a:schemeClr val="bg1"/>
                </a:solidFill>
              </a:defRPr>
            </a:lvl2pPr>
            <a:lvl3pPr marL="0" indent="0" algn="l"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1760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2489813" y="727200"/>
            <a:ext cx="72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 algn="l">
              <a:buNone/>
              <a:defRPr sz="1600" b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title style</a:t>
            </a:r>
          </a:p>
          <a:p>
            <a:pPr lvl="1"/>
            <a:r>
              <a:rPr lang="en-US" noProof="0" dirty="0"/>
              <a:t>Click to edit Master subtitle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7207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Circl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3989" y="5864230"/>
            <a:ext cx="5592011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1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256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336000" y="1368000"/>
            <a:ext cx="552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108000" tIns="108000" rIns="108000" bIns="10800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501651" y="5864230"/>
            <a:ext cx="5594348" cy="50564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5594349" cy="29845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03988" y="378000"/>
            <a:ext cx="2160000" cy="307976"/>
            <a:chOff x="398463" y="404813"/>
            <a:chExt cx="1627187" cy="307976"/>
          </a:xfrm>
          <a:solidFill>
            <a:schemeClr val="tx1"/>
          </a:solidFill>
        </p:grpSpPr>
        <p:sp>
          <p:nvSpPr>
            <p:cNvPr id="8" name="Oval 5"/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8"/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004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178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dark green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406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7915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9901" y="1705670"/>
            <a:ext cx="10418233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69901" y="3429000"/>
            <a:ext cx="10541001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60960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9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5768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blue">
    <p:bg bwMode="gray"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9003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- Deloitte dark blue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173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- Deloitte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8974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1651" y="1705670"/>
            <a:ext cx="1054100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01651" y="3429000"/>
            <a:ext cx="1054100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74537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75"/>
            <a:ext cx="915236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733099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Key statement dark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7200"/>
            <a:ext cx="9277349" cy="475958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71741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Key statement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368510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Key statem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bg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aseCode"/>
          <p:cNvSpPr txBox="1"/>
          <p:nvPr userDrawn="1"/>
        </p:nvSpPr>
        <p:spPr>
          <a:xfrm>
            <a:off x="6336000" y="6476999"/>
            <a:ext cx="4896560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Redesigning Performance Management</a:t>
            </a:r>
          </a:p>
        </p:txBody>
      </p:sp>
      <p:sp>
        <p:nvSpPr>
          <p:cNvPr id="5" name="Copyright"/>
          <p:cNvSpPr txBox="1"/>
          <p:nvPr userDrawn="1"/>
        </p:nvSpPr>
        <p:spPr>
          <a:xfrm>
            <a:off x="469900" y="6477000"/>
            <a:ext cx="5355167" cy="100027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defTabSz="1219170">
              <a:spcBef>
                <a:spcPts val="800"/>
              </a:spcBef>
              <a:buSzPct val="100000"/>
              <a:buFont typeface="Arial"/>
              <a:buNone/>
            </a:pPr>
            <a:r>
              <a:rPr lang="en-US" sz="650" dirty="0">
                <a:solidFill>
                  <a:prstClr val="black"/>
                </a:solidFill>
              </a:rPr>
              <a:t>Copyright © 2018 Deloitte Development LLC. All rights reserved.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1410953" y="6477000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19170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smtClean="0">
                <a:solidFill>
                  <a:prstClr val="black"/>
                </a:solidFill>
              </a:rPr>
              <a:pPr algn="r" defTabSz="1219170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93293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1" y="1628775"/>
            <a:ext cx="9277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3600"/>
              </a:spcBef>
              <a:defRPr sz="28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861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9277349" cy="4716463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tabLst>
                <a:tab pos="6729413" algn="r"/>
              </a:tabLst>
              <a:defRPr/>
            </a:lvl1pPr>
            <a:lvl2pPr marL="127000" indent="-127000">
              <a:tabLst>
                <a:tab pos="6729413" algn="r"/>
              </a:tabLst>
              <a:defRPr/>
            </a:lvl2pPr>
            <a:lvl3pPr marL="279400" indent="-127000">
              <a:tabLst>
                <a:tab pos="6729413" algn="r"/>
              </a:tabLst>
              <a:defRPr/>
            </a:lvl3pPr>
            <a:lvl4pPr marL="431800" indent="-127000">
              <a:tabLst>
                <a:tab pos="6729413" algn="r"/>
              </a:tabLst>
              <a:defRPr/>
            </a:lvl4pPr>
            <a:lvl5pPr marL="584200" indent="-127000"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2" y="317500"/>
            <a:ext cx="1118023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8181262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0484" y="1590677"/>
            <a:ext cx="9029604" cy="470852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800"/>
              </a:spcBef>
              <a:defRPr sz="2800">
                <a:solidFill>
                  <a:schemeClr val="bg1"/>
                </a:solidFill>
              </a:defRPr>
            </a:lvl1pPr>
            <a:lvl2pPr marL="609600" indent="-609600">
              <a:defRPr sz="4000">
                <a:solidFill>
                  <a:schemeClr val="bg2"/>
                </a:solidFill>
              </a:defRPr>
            </a:lvl2pPr>
            <a:lvl3pPr>
              <a:defRPr sz="4000">
                <a:solidFill>
                  <a:schemeClr val="bg2"/>
                </a:solidFill>
              </a:defRPr>
            </a:lvl3pPr>
            <a:lvl4pPr>
              <a:defRPr sz="4000">
                <a:solidFill>
                  <a:schemeClr val="bg2"/>
                </a:solidFill>
              </a:defRPr>
            </a:lvl4pPr>
            <a:lvl5pPr>
              <a:defRPr sz="4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14126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bg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1537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5450351" y="1701801"/>
            <a:ext cx="6240000" cy="4679950"/>
          </a:xfr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4456429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418468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1" y="317501"/>
            <a:ext cx="11188700" cy="6985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308835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990994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700213"/>
            <a:ext cx="11165416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8022604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2" y="2052000"/>
            <a:ext cx="11188699" cy="4069013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2" y="1665289"/>
            <a:ext cx="11188699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715043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4000" y="2051999"/>
            <a:ext cx="3549549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0" y="1665289"/>
            <a:ext cx="3562351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4303184" y="2051999"/>
            <a:ext cx="3561616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303185" y="1665289"/>
            <a:ext cx="3561615" cy="39211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8126397" y="2051999"/>
            <a:ext cx="3563953" cy="406901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126396" y="1659145"/>
            <a:ext cx="3563955" cy="3982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509710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0"/>
            <a:ext cx="1120266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20266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501651" y="1665289"/>
            <a:ext cx="5305579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6381539" y="1665289"/>
            <a:ext cx="5322781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3050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501650" y="1665289"/>
            <a:ext cx="5305580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6383999" y="1665289"/>
            <a:ext cx="5306351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639141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501652" y="1665289"/>
            <a:ext cx="5355165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341221" y="2125013"/>
            <a:ext cx="5349129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3" y="1665288"/>
            <a:ext cx="5349128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5208441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6225099" y="2125013"/>
            <a:ext cx="560832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6341222" y="1665288"/>
            <a:ext cx="5349129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54313" y="2125013"/>
            <a:ext cx="5608320" cy="3996000"/>
          </a:xfrm>
        </p:spPr>
        <p:txBody>
          <a:bodyPr/>
          <a:lstStyle/>
          <a:p>
            <a:r>
              <a:rPr lang="en-US" noProof="0" dirty="0"/>
              <a:t>Click icon to add chart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49" y="1665288"/>
            <a:ext cx="5339064" cy="420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07256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image" Target="../media/image1.emf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66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16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68"/>
            </p:custDataLst>
          </p:nvPr>
        </p:nvGraphicFramePr>
        <p:xfrm>
          <a:off x="2120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9" imgW="270" imgH="270" progId="TCLayout.ActiveDocument.1">
                  <p:embed/>
                </p:oleObj>
              </mc:Choice>
              <mc:Fallback>
                <p:oleObj name="think-cell Slide" r:id="rId169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70"/>
                      <a:stretch>
                        <a:fillRect/>
                      </a:stretch>
                    </p:blipFill>
                    <p:spPr>
                      <a:xfrm>
                        <a:off x="2120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69901" y="402588"/>
            <a:ext cx="11252201" cy="6921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469901" y="1665290"/>
            <a:ext cx="11252201" cy="463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9901" y="6477002"/>
            <a:ext cx="5355167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spcBef>
                <a:spcPts val="800"/>
              </a:spcBef>
              <a:buSzPct val="100000"/>
              <a:buFont typeface="Arial"/>
              <a:buNone/>
            </a:pPr>
            <a:r>
              <a:rPr lang="fr-FR" sz="650" noProof="0" dirty="0">
                <a:solidFill>
                  <a:schemeClr val="tx1"/>
                </a:solidFill>
              </a:rPr>
              <a:t>Deloitte Touche Tohmatsu India LLP </a:t>
            </a:r>
            <a:endParaRPr lang="en-US" sz="650" noProof="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410954" y="6477002"/>
            <a:ext cx="307975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800"/>
              </a:spcBef>
              <a:buSzPct val="100000"/>
              <a:buFont typeface="Arial"/>
              <a:buNone/>
            </a:pPr>
            <a:fld id="{C58DF478-B544-4ED8-9ED4-6A2648E2D233}" type="slidenum">
              <a:rPr lang="en-US" sz="650" noProof="0" smtClean="0">
                <a:solidFill>
                  <a:schemeClr val="tx1"/>
                </a:solidFill>
              </a:rPr>
              <a:pPr marL="0" indent="0" algn="r">
                <a:spcBef>
                  <a:spcPts val="800"/>
                </a:spcBef>
                <a:buSzPct val="100000"/>
                <a:buFont typeface="Arial"/>
                <a:buNone/>
              </a:pPr>
              <a:t>‹#›</a:t>
            </a:fld>
            <a:endParaRPr lang="en-US" sz="65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08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  <p:sldLayoutId id="2147483731" r:id="rId58"/>
    <p:sldLayoutId id="2147483732" r:id="rId59"/>
    <p:sldLayoutId id="2147483733" r:id="rId60"/>
    <p:sldLayoutId id="2147483734" r:id="rId61"/>
    <p:sldLayoutId id="2147483735" r:id="rId62"/>
    <p:sldLayoutId id="2147483736" r:id="rId63"/>
    <p:sldLayoutId id="2147483737" r:id="rId64"/>
    <p:sldLayoutId id="2147483738" r:id="rId65"/>
    <p:sldLayoutId id="2147483739" r:id="rId66"/>
    <p:sldLayoutId id="2147483740" r:id="rId67"/>
    <p:sldLayoutId id="2147483741" r:id="rId68"/>
    <p:sldLayoutId id="2147483742" r:id="rId69"/>
    <p:sldLayoutId id="2147483743" r:id="rId70"/>
    <p:sldLayoutId id="2147483744" r:id="rId71"/>
    <p:sldLayoutId id="2147483745" r:id="rId72"/>
    <p:sldLayoutId id="2147483746" r:id="rId73"/>
    <p:sldLayoutId id="2147483747" r:id="rId74"/>
    <p:sldLayoutId id="2147483748" r:id="rId75"/>
    <p:sldLayoutId id="2147483749" r:id="rId76"/>
    <p:sldLayoutId id="2147483750" r:id="rId77"/>
    <p:sldLayoutId id="2147483751" r:id="rId78"/>
    <p:sldLayoutId id="2147483752" r:id="rId79"/>
    <p:sldLayoutId id="2147483753" r:id="rId80"/>
    <p:sldLayoutId id="2147483754" r:id="rId81"/>
    <p:sldLayoutId id="2147483755" r:id="rId82"/>
    <p:sldLayoutId id="2147483756" r:id="rId83"/>
    <p:sldLayoutId id="2147483757" r:id="rId84"/>
    <p:sldLayoutId id="2147483758" r:id="rId85"/>
    <p:sldLayoutId id="2147483759" r:id="rId86"/>
    <p:sldLayoutId id="2147483760" r:id="rId87"/>
    <p:sldLayoutId id="2147483761" r:id="rId88"/>
    <p:sldLayoutId id="2147483762" r:id="rId89"/>
    <p:sldLayoutId id="2147483763" r:id="rId90"/>
    <p:sldLayoutId id="2147483764" r:id="rId91"/>
    <p:sldLayoutId id="2147483765" r:id="rId92"/>
    <p:sldLayoutId id="2147483766" r:id="rId93"/>
    <p:sldLayoutId id="2147483767" r:id="rId94"/>
    <p:sldLayoutId id="2147483768" r:id="rId95"/>
    <p:sldLayoutId id="2147483769" r:id="rId96"/>
    <p:sldLayoutId id="2147483770" r:id="rId97"/>
    <p:sldLayoutId id="2147483771" r:id="rId98"/>
    <p:sldLayoutId id="2147483772" r:id="rId99"/>
    <p:sldLayoutId id="2147483773" r:id="rId100"/>
    <p:sldLayoutId id="2147483774" r:id="rId101"/>
    <p:sldLayoutId id="2147483775" r:id="rId102"/>
    <p:sldLayoutId id="2147483776" r:id="rId103"/>
    <p:sldLayoutId id="2147483777" r:id="rId104"/>
    <p:sldLayoutId id="2147483778" r:id="rId105"/>
    <p:sldLayoutId id="2147483779" r:id="rId106"/>
    <p:sldLayoutId id="2147483780" r:id="rId107"/>
    <p:sldLayoutId id="2147483781" r:id="rId108"/>
    <p:sldLayoutId id="2147483782" r:id="rId109"/>
    <p:sldLayoutId id="2147483783" r:id="rId110"/>
    <p:sldLayoutId id="2147483784" r:id="rId111"/>
    <p:sldLayoutId id="2147483785" r:id="rId112"/>
    <p:sldLayoutId id="2147483786" r:id="rId113"/>
    <p:sldLayoutId id="2147483787" r:id="rId114"/>
    <p:sldLayoutId id="2147483788" r:id="rId115"/>
    <p:sldLayoutId id="2147483789" r:id="rId116"/>
    <p:sldLayoutId id="2147483790" r:id="rId117"/>
    <p:sldLayoutId id="2147483791" r:id="rId118"/>
    <p:sldLayoutId id="2147483792" r:id="rId119"/>
    <p:sldLayoutId id="2147483793" r:id="rId120"/>
    <p:sldLayoutId id="2147483794" r:id="rId121"/>
    <p:sldLayoutId id="2147483795" r:id="rId122"/>
    <p:sldLayoutId id="2147483796" r:id="rId123"/>
    <p:sldLayoutId id="2147483797" r:id="rId124"/>
    <p:sldLayoutId id="2147483798" r:id="rId125"/>
    <p:sldLayoutId id="2147483799" r:id="rId126"/>
    <p:sldLayoutId id="2147483800" r:id="rId127"/>
    <p:sldLayoutId id="2147483801" r:id="rId128"/>
    <p:sldLayoutId id="2147483802" r:id="rId129"/>
    <p:sldLayoutId id="2147483803" r:id="rId130"/>
    <p:sldLayoutId id="2147483804" r:id="rId131"/>
    <p:sldLayoutId id="2147483805" r:id="rId132"/>
    <p:sldLayoutId id="2147483806" r:id="rId133"/>
    <p:sldLayoutId id="2147483807" r:id="rId134"/>
    <p:sldLayoutId id="2147483808" r:id="rId135"/>
    <p:sldLayoutId id="2147483809" r:id="rId136"/>
    <p:sldLayoutId id="2147483810" r:id="rId137"/>
    <p:sldLayoutId id="2147483811" r:id="rId138"/>
    <p:sldLayoutId id="2147483812" r:id="rId139"/>
    <p:sldLayoutId id="2147483813" r:id="rId140"/>
    <p:sldLayoutId id="2147483814" r:id="rId141"/>
    <p:sldLayoutId id="2147483815" r:id="rId142"/>
    <p:sldLayoutId id="2147483816" r:id="rId143"/>
    <p:sldLayoutId id="2147483817" r:id="rId144"/>
    <p:sldLayoutId id="2147483818" r:id="rId145"/>
    <p:sldLayoutId id="2147483819" r:id="rId146"/>
    <p:sldLayoutId id="2147483820" r:id="rId147"/>
    <p:sldLayoutId id="2147483821" r:id="rId148"/>
    <p:sldLayoutId id="2147483822" r:id="rId149"/>
    <p:sldLayoutId id="2147483823" r:id="rId150"/>
    <p:sldLayoutId id="2147483824" r:id="rId151"/>
    <p:sldLayoutId id="2147483825" r:id="rId152"/>
    <p:sldLayoutId id="2147483826" r:id="rId153"/>
    <p:sldLayoutId id="2147483827" r:id="rId154"/>
    <p:sldLayoutId id="2147483828" r:id="rId155"/>
    <p:sldLayoutId id="2147483829" r:id="rId156"/>
    <p:sldLayoutId id="2147483830" r:id="rId157"/>
    <p:sldLayoutId id="2147483831" r:id="rId158"/>
    <p:sldLayoutId id="2147483832" r:id="rId159"/>
    <p:sldLayoutId id="2147483833" r:id="rId160"/>
    <p:sldLayoutId id="2147483834" r:id="rId161"/>
    <p:sldLayoutId id="2147483835" r:id="rId162"/>
    <p:sldLayoutId id="2147483836" r:id="rId163"/>
    <p:sldLayoutId id="2147483837" r:id="rId164"/>
    <p:sldLayoutId id="2147483838" r:id="rId165"/>
    <p:sldLayoutId id="2147483839" r:id="rId166"/>
  </p:sldLayoutIdLst>
  <p:transition>
    <p:fade/>
  </p:transition>
  <p:hf hdr="0" dt="0"/>
  <p:txStyles>
    <p:titleStyle>
      <a:lvl1pPr algn="l" defTabSz="1219201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201" rtl="0" eaLnBrk="1" latinLnBrk="0" hangingPunct="1">
        <a:spcBef>
          <a:spcPts val="0"/>
        </a:spcBef>
        <a:spcAft>
          <a:spcPts val="1333"/>
        </a:spcAft>
        <a:buSzPct val="100000"/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219201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/>
        <a:buNone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235200" indent="-235200" algn="l" defTabSz="1219201" rtl="0" eaLnBrk="1" latinLnBrk="0" hangingPunct="1">
        <a:spcBef>
          <a:spcPts val="0"/>
        </a:spcBef>
        <a:spcAft>
          <a:spcPts val="1333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75200" indent="-235200" algn="l" defTabSz="1219201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710399" indent="-235200" algn="l" defTabSz="1064684" rtl="0" eaLnBrk="1" latinLnBrk="0" hangingPunct="1">
        <a:spcBef>
          <a:spcPts val="0"/>
        </a:spcBef>
        <a:spcAft>
          <a:spcPts val="1333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710399" indent="-235200" algn="l" defTabSz="1219201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710399" indent="-235200" algn="l" defTabSz="1219201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10399" indent="-235200" algn="l" defTabSz="1219201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710399" indent="-235200" algn="l" defTabSz="1219201" rtl="0" eaLnBrk="1" latinLnBrk="0" hangingPunct="1">
        <a:spcBef>
          <a:spcPts val="0"/>
        </a:spcBef>
        <a:spcAft>
          <a:spcPts val="1333"/>
        </a:spcAft>
        <a:buFont typeface="Verdana" panose="020B0604030504040204" pitchFamily="34" charset="0"/>
        <a:buChar char="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1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99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09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68">
          <p15:clr>
            <a:srgbClr val="F26B43"/>
          </p15:clr>
        </p15:guide>
        <p15:guide id="4" pos="297">
          <p15:clr>
            <a:srgbClr val="F26B43"/>
          </p15:clr>
        </p15:guide>
        <p15:guide id="5" pos="7385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45">
          <p15:clr>
            <a:srgbClr val="F26B43"/>
          </p15:clr>
        </p15:guide>
        <p15:guide id="8" orient="horz" pos="4081">
          <p15:clr>
            <a:srgbClr val="F26B43"/>
          </p15:clr>
        </p15:guide>
        <p15:guide id="10" pos="4986">
          <p15:clr>
            <a:srgbClr val="F26B43"/>
          </p15:clr>
        </p15:guide>
        <p15:guide id="12" pos="1382">
          <p15:clr>
            <a:srgbClr val="F26B43"/>
          </p15:clr>
        </p15:guide>
        <p15:guide id="13" pos="1497">
          <p15:clr>
            <a:srgbClr val="F26B43"/>
          </p15:clr>
        </p15:guide>
        <p15:guide id="14" pos="2581">
          <p15:clr>
            <a:srgbClr val="F26B43"/>
          </p15:clr>
        </p15:guide>
        <p15:guide id="15" pos="2695">
          <p15:clr>
            <a:srgbClr val="F26B43"/>
          </p15:clr>
        </p15:guide>
        <p15:guide id="16" pos="6185">
          <p15:clr>
            <a:srgbClr val="F26B43"/>
          </p15:clr>
        </p15:guide>
        <p15:guide id="17" pos="3783">
          <p15:clr>
            <a:srgbClr val="F26B43"/>
          </p15:clr>
        </p15:guide>
        <p15:guide id="18" pos="3897">
          <p15:clr>
            <a:srgbClr val="F26B43"/>
          </p15:clr>
        </p15:guide>
        <p15:guide id="19" pos="3840">
          <p15:clr>
            <a:srgbClr val="F26B43"/>
          </p15:clr>
        </p15:guide>
        <p15:guide id="20" pos="6299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1">
          <p15:clr>
            <a:srgbClr val="F26B43"/>
          </p15:clr>
        </p15:guide>
        <p15:guide id="23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99781" y="725604"/>
            <a:ext cx="9595980" cy="57226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91207" tIns="91207" rIns="91207" bIns="91207" anchor="t">
            <a:noAutofit/>
          </a:bodyPr>
          <a:lstStyle/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98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240146" y="91319"/>
            <a:ext cx="11226800" cy="334102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b="1" dirty="0"/>
              <a:t>Bojanapalli Shashidhar Reddy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2199781" y="725604"/>
            <a:ext cx="9396466" cy="5273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US" sz="1050" dirty="0">
                <a:solidFill>
                  <a:prstClr val="black"/>
                </a:solidFill>
              </a:rPr>
              <a:t>Bojanapalli Shashidhar Reddy is a Consultant with Deloitte’s Azure DevOps Engineer. I am </a:t>
            </a:r>
            <a:r>
              <a:rPr lang="en-IN" sz="1050" dirty="0">
                <a:solidFill>
                  <a:prstClr val="black"/>
                </a:solidFill>
              </a:rPr>
              <a:t>having 5 years of experience as a Cloud &amp; DevOps Engineer with exclusive hands-on experience in Azure DevOps and Jenkins, Docker, Kubernetes </a:t>
            </a:r>
            <a:r>
              <a:rPr lang="en-GB" sz="1050" dirty="0">
                <a:solidFill>
                  <a:prstClr val="black"/>
                </a:solidFill>
              </a:rPr>
              <a:t>and solving complex problems with </a:t>
            </a:r>
            <a:r>
              <a:rPr lang="en-GB" sz="1050">
                <a:solidFill>
                  <a:prstClr val="black"/>
                </a:solidFill>
              </a:rPr>
              <a:t>creative solutions and also </a:t>
            </a:r>
            <a:r>
              <a:rPr lang="en-US" sz="1050" dirty="0">
                <a:solidFill>
                  <a:prstClr val="black"/>
                </a:solidFill>
              </a:rPr>
              <a:t>I have a good experience in creating Terraform automation scripts for CI/CD Pipeline building, deployments an Azure DevOps, cloud environments. Skilled in leveraging cloud and DevOps methodologies to deliver scalable, secure, and high-performing cloud solutions. </a:t>
            </a:r>
          </a:p>
          <a:p>
            <a:pPr lvl="0" defTabSz="914378">
              <a:spcBef>
                <a:spcPts val="300"/>
              </a:spcBef>
              <a:spcAft>
                <a:spcPts val="1000"/>
              </a:spcAft>
              <a:defRPr/>
            </a:pPr>
            <a:endParaRPr lang="en" altLang="he-IL" sz="1050" noProof="0" dirty="0">
              <a:solidFill>
                <a:prstClr val="black"/>
              </a:solidFill>
              <a:sym typeface="Google Sans"/>
            </a:endParaRPr>
          </a:p>
          <a:p>
            <a:pPr lvl="0" defTabSz="914378">
              <a:spcBef>
                <a:spcPts val="300"/>
              </a:spcBef>
              <a:spcAft>
                <a:spcPts val="1000"/>
              </a:spcAft>
              <a:defRPr/>
            </a:pPr>
            <a:r>
              <a:rPr kumimoji="0" lang="en-US" altLang="he-IL" sz="105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Experience: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Expertise in the creation of CI/CD (Build and Release) pipelines using Azure DevOps </a:t>
            </a:r>
            <a:r>
              <a:rPr lang="en-US" sz="1050" dirty="0">
                <a:solidFill>
                  <a:prstClr val="black"/>
                </a:solidFill>
              </a:rPr>
              <a:t>Experience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Experience using Terraform (</a:t>
            </a:r>
            <a:r>
              <a:rPr lang="en-IN" sz="1050" dirty="0" err="1">
                <a:solidFill>
                  <a:prstClr val="black"/>
                </a:solidFill>
              </a:rPr>
              <a:t>IaC</a:t>
            </a:r>
            <a:r>
              <a:rPr lang="en-IN" sz="1050" dirty="0">
                <a:solidFill>
                  <a:prstClr val="black"/>
                </a:solidFill>
              </a:rPr>
              <a:t>) to create resources in the Azure cloud.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Experienced in verifying the deployments in the Azure Kubernetes Services.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Visualizing the data through the Marvel dashboards in Kibana. Experience in Virtual Machines, Virtual Networks, Azure App Service, Azure Functions, Service Bus, Azure Kubernetes Service, Azure Container Registry, and APIM.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Creating automation accounts to stop the VM based on the CPU utilization to save cost.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Good experience in Jenkins to automate the code build and deploy process for Java-based applications.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Skilled in building a plan for project success and executing strategies that generate quantifiable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Working experience with continuous delivery/integration/deployment tools such as Ansible, and Jenkins.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Deployed Azure IaaS virtual machines(VMs)and Cloud services(PaaS role instances)into secure </a:t>
            </a:r>
            <a:r>
              <a:rPr lang="en-IN" sz="1050" dirty="0" err="1">
                <a:solidFill>
                  <a:prstClr val="black"/>
                </a:solidFill>
              </a:rPr>
              <a:t>VNets</a:t>
            </a:r>
            <a:r>
              <a:rPr lang="en-IN" sz="1050" dirty="0">
                <a:solidFill>
                  <a:prstClr val="black"/>
                </a:solidFill>
              </a:rPr>
              <a:t> and subnets.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Identify and resolve project issues and manage project risk.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r>
              <a:rPr lang="en-IN" sz="1050" dirty="0">
                <a:solidFill>
                  <a:prstClr val="black"/>
                </a:solidFill>
              </a:rPr>
              <a:t>Responsible for E2E completion of a Project including all five phases Diagnose, Implement, Embed &amp;amp; Grow, Governance &amp;amp; Closure of project.</a:t>
            </a: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endParaRPr lang="en-IN" sz="1050" dirty="0">
              <a:solidFill>
                <a:prstClr val="black"/>
              </a:solidFill>
            </a:endParaRP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endParaRPr lang="en-IN" sz="1050" dirty="0">
              <a:solidFill>
                <a:prstClr val="black"/>
              </a:solidFill>
            </a:endParaRP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endParaRPr lang="en-IN" sz="1050" dirty="0">
              <a:solidFill>
                <a:prstClr val="black"/>
              </a:solidFill>
            </a:endParaRPr>
          </a:p>
          <a:p>
            <a:pPr marL="227013" lvl="1" indent="-225425">
              <a:spcBef>
                <a:spcPct val="40000"/>
              </a:spcBef>
              <a:buClr>
                <a:srgbClr val="000000"/>
              </a:buClr>
              <a:buFont typeface="Wingdings 2" pitchFamily="18" charset="2"/>
              <a:buChar char="¡"/>
              <a:defRPr/>
            </a:pPr>
            <a:endParaRPr lang="en-US" sz="105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0146" y="2362393"/>
            <a:ext cx="1842654" cy="398403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miter lim="800000"/>
            <a:headEnd/>
            <a:tailEnd/>
          </a:ln>
        </p:spPr>
        <p:txBody>
          <a:bodyPr lIns="91207" tIns="91207" bIns="91207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lang="en-US" sz="1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Bojanapalli Shashidhar 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Reddy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lang="en-IN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Consultant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Location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Hyderabad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Contact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sbojanapalii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@deloitte.com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Areas of Expertise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Azure DevOps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Docker</a:t>
            </a:r>
            <a:endParaRPr kumimoji="0" lang="en-US" alt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Kubernetes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Terraform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Jenkins &amp; Maven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Ansible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Shell scripting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</a:t>
            </a:r>
          </a:p>
          <a:p>
            <a:pPr marL="171450" marR="0" lvl="0" indent="-171450" algn="l" defTabSz="844083" rtl="0" eaLnBrk="0" fontAlgn="base" latinLnBrk="0" hangingPunct="0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Nexus artifactory</a:t>
            </a:r>
          </a:p>
        </p:txBody>
      </p:sp>
      <p:sp>
        <p:nvSpPr>
          <p:cNvPr id="2" name="Rectangle 1"/>
          <p:cNvSpPr/>
          <p:nvPr/>
        </p:nvSpPr>
        <p:spPr bwMode="gray">
          <a:xfrm>
            <a:off x="326571" y="736277"/>
            <a:ext cx="1520890" cy="155899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IN" sz="1600" b="1" dirty="0">
                <a:solidFill>
                  <a:schemeClr val="bg1"/>
                </a:solidFill>
              </a:rPr>
              <a:t>Your Pic here</a:t>
            </a:r>
          </a:p>
        </p:txBody>
      </p:sp>
      <p:pic>
        <p:nvPicPr>
          <p:cNvPr id="5" name="Picture 4" descr="A person with a mustache and beard&#10;&#10;Description automatically generated">
            <a:extLst>
              <a:ext uri="{FF2B5EF4-FFF2-40B4-BE49-F238E27FC236}">
                <a16:creationId xmlns:a16="http://schemas.microsoft.com/office/drawing/2014/main" id="{F9E6D30C-220E-ACFF-DA76-E24B7E66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" y="615028"/>
            <a:ext cx="1494157" cy="16802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31802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•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_US 16_9_Onscreen.potx" id="{82E929E5-07E3-4FFC-922B-1DC2D1592D72}" vid="{34A8941C-3B27-4420-B6D1-6520D4ABD3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337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Open Sans</vt:lpstr>
      <vt:lpstr>Open Sans Light</vt:lpstr>
      <vt:lpstr>Tw Cen MT</vt:lpstr>
      <vt:lpstr>Verdana</vt:lpstr>
      <vt:lpstr>Wingdings 2</vt:lpstr>
      <vt:lpstr>Deloitte_US_Onscreen</vt:lpstr>
      <vt:lpstr>think-cell Slide</vt:lpstr>
      <vt:lpstr>Bojanapalli Shashidhar Reddy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Akash Pal</dc:title>
  <dc:creator>akpal@deloitte.com</dc:creator>
  <cp:lastModifiedBy>Bojanapalii, Shashidhar</cp:lastModifiedBy>
  <cp:revision>20</cp:revision>
  <dcterms:created xsi:type="dcterms:W3CDTF">2020-10-06T07:19:38Z</dcterms:created>
  <dcterms:modified xsi:type="dcterms:W3CDTF">2024-09-30T11:36:06Z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2024-07-01T17:20:27Z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4c7bb54e-19fb-40f7-ba55-8f66efea9174</vt:lpwstr>
  </property>
  <property fmtid="{D5CDD505-2E9C-101B-9397-08002B2CF9AE}" pid="8" name="MSIP_Label_ea60d57e-af5b-4752-ac57-3e4f28ca11dc_ContentBits">
    <vt:lpwstr>0</vt:lpwstr>
  </property>
</Properties>
</file>