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Now" charset="1" panose="00000500000000000000"/>
      <p:regular r:id="rId18"/>
    </p:embeddedFont>
    <p:embeddedFont>
      <p:font typeface="Arimo" charset="1" panose="020B0604020202020204"/>
      <p:regular r:id="rId19"/>
    </p:embeddedFont>
    <p:embeddedFont>
      <p:font typeface="Now Bold" charset="1" panose="000006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8.png" Type="http://schemas.openxmlformats.org/officeDocument/2006/relationships/image"/><Relationship Id="rId15" Target="../media/image19.svg" Type="http://schemas.openxmlformats.org/officeDocument/2006/relationships/image"/><Relationship Id="rId16" Target="../media/image20.png" Type="http://schemas.openxmlformats.org/officeDocument/2006/relationships/image"/><Relationship Id="rId17" Target="../media/image2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98431" y="3702697"/>
            <a:ext cx="9850777" cy="434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6500" spc="188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СИСТЕМ ЗА КОНТРОЛА НА ВЕРЗИИ (VCS)</a:t>
            </a:r>
          </a:p>
          <a:p>
            <a:pPr algn="l">
              <a:lnSpc>
                <a:spcPts val="11700"/>
              </a:lnSpc>
            </a:pPr>
            <a:r>
              <a:rPr lang="en-US" sz="6500" spc="188">
                <a:solidFill>
                  <a:srgbClr val="042B60"/>
                </a:solidFill>
                <a:latin typeface="Arimo"/>
                <a:ea typeface="Arimo"/>
                <a:cs typeface="Arimo"/>
                <a:sym typeface="Arimo"/>
              </a:rPr>
              <a:t>GIT &amp; GITHUB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0170" y="570213"/>
            <a:ext cx="5079562" cy="1256037"/>
          </a:xfrm>
          <a:custGeom>
            <a:avLst/>
            <a:gdLst/>
            <a:ahLst/>
            <a:cxnLst/>
            <a:rect r="r" b="b" t="t" l="l"/>
            <a:pathLst>
              <a:path h="1256037" w="5079562">
                <a:moveTo>
                  <a:pt x="0" y="0"/>
                </a:moveTo>
                <a:lnTo>
                  <a:pt x="5079561" y="0"/>
                </a:lnTo>
                <a:lnTo>
                  <a:pt x="5079561" y="1256037"/>
                </a:lnTo>
                <a:lnTo>
                  <a:pt x="0" y="12560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327483" y="8610600"/>
            <a:ext cx="3633034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000" spc="87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ТАМАРА ИЛИЕВА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53" y="654026"/>
            <a:ext cx="17957894" cy="8978947"/>
          </a:xfrm>
          <a:custGeom>
            <a:avLst/>
            <a:gdLst/>
            <a:ahLst/>
            <a:cxnLst/>
            <a:rect r="r" b="b" t="t" l="l"/>
            <a:pathLst>
              <a:path h="8978947" w="17957894">
                <a:moveTo>
                  <a:pt x="0" y="0"/>
                </a:moveTo>
                <a:lnTo>
                  <a:pt x="17957894" y="0"/>
                </a:lnTo>
                <a:lnTo>
                  <a:pt x="17957894" y="8978948"/>
                </a:lnTo>
                <a:lnTo>
                  <a:pt x="0" y="8978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96113" y="33211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3938425" y="-50936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48433" y="828315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5412921" y="793962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76680" y="-29415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6941168" y="-32850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176680" y="4619625"/>
            <a:ext cx="728712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GitHub Demo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99137" y="4517452"/>
            <a:ext cx="5601016" cy="137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6500" spc="188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ПРАШАЊА?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10996" y="4352937"/>
            <a:ext cx="2073591" cy="2230524"/>
          </a:xfrm>
          <a:custGeom>
            <a:avLst/>
            <a:gdLst/>
            <a:ahLst/>
            <a:cxnLst/>
            <a:rect r="r" b="b" t="t" l="l"/>
            <a:pathLst>
              <a:path h="2230524" w="2073591">
                <a:moveTo>
                  <a:pt x="0" y="0"/>
                </a:moveTo>
                <a:lnTo>
                  <a:pt x="2073591" y="0"/>
                </a:lnTo>
                <a:lnTo>
                  <a:pt x="2073591" y="2230524"/>
                </a:lnTo>
                <a:lnTo>
                  <a:pt x="0" y="22305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5272" y="693963"/>
            <a:ext cx="3119767" cy="4114800"/>
          </a:xfrm>
          <a:custGeom>
            <a:avLst/>
            <a:gdLst/>
            <a:ahLst/>
            <a:cxnLst/>
            <a:rect r="r" b="b" t="t" l="l"/>
            <a:pathLst>
              <a:path h="4114800" w="3119767">
                <a:moveTo>
                  <a:pt x="0" y="0"/>
                </a:moveTo>
                <a:lnTo>
                  <a:pt x="3119767" y="0"/>
                </a:lnTo>
                <a:lnTo>
                  <a:pt x="31197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076395" y="4040420"/>
            <a:ext cx="8352953" cy="2097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28"/>
              </a:lnSpc>
            </a:pPr>
            <a:r>
              <a:rPr lang="en-US" sz="3200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Контрола на верзии претставува управување со промените на документи, програми или друг вид на фајлови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076395" y="4040420"/>
            <a:ext cx="8352953" cy="2620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28"/>
              </a:lnSpc>
            </a:pPr>
            <a:r>
              <a:rPr lang="en-US" sz="3200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Ако направиме некоjа грешка или едноставно сакаме да се вратиме на некоjа претходна верзиjа на документот</a:t>
            </a:r>
          </a:p>
          <a:p>
            <a:pPr algn="just">
              <a:lnSpc>
                <a:spcPts val="412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076395" y="4040420"/>
            <a:ext cx="8352953" cy="157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28"/>
              </a:lnSpc>
            </a:pPr>
            <a:r>
              <a:rPr lang="en-US" sz="3200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Наjчесто се употребува во развоjот на софтвер, каде што тим од лу´ге може да jа менуваат истата датотека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354079" y="2562865"/>
            <a:ext cx="10483790" cy="481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304" spc="124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Git</a:t>
            </a:r>
          </a:p>
          <a:p>
            <a:pPr algn="l">
              <a:lnSpc>
                <a:spcPts val="4421"/>
              </a:lnSpc>
            </a:pPr>
          </a:p>
          <a:p>
            <a:pPr algn="l">
              <a:lnSpc>
                <a:spcPts val="5792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претставува бесплатен и open-source систем за контрола на верзии (VCS)</a:t>
            </a:r>
          </a:p>
          <a:p>
            <a:pPr algn="l">
              <a:lnSpc>
                <a:spcPts val="5792"/>
              </a:lnSpc>
            </a:pPr>
          </a:p>
          <a:p>
            <a:pPr algn="l">
              <a:lnSpc>
                <a:spcPts val="5792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може ефективно да се справи и со многу големи проекти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91612" y="-380035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596138" y="-298347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4904" y="5378674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562112" y="5530284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056145" y="2344887"/>
            <a:ext cx="10483790" cy="5559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1"/>
              </a:lnSpc>
            </a:pPr>
          </a:p>
          <a:p>
            <a:pPr algn="l" marL="739995" indent="-369997" lvl="1">
              <a:lnSpc>
                <a:spcPts val="5792"/>
              </a:lnSpc>
              <a:buFont typeface="Arial"/>
              <a:buChar char="•"/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Секој девелопер има копија од кодот на својот компјутер</a:t>
            </a:r>
          </a:p>
          <a:p>
            <a:pPr algn="l" marL="739995" indent="-369997" lvl="1">
              <a:lnSpc>
                <a:spcPts val="5792"/>
              </a:lnSpc>
              <a:buFont typeface="Arial"/>
              <a:buChar char="•"/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Сите промени направени во изворниот код може да бидат следени од сите девелопери</a:t>
            </a:r>
          </a:p>
          <a:p>
            <a:pPr algn="l" marL="739995" indent="-369997" lvl="1">
              <a:lnSpc>
                <a:spcPts val="5792"/>
              </a:lnSpc>
              <a:buFont typeface="Arial"/>
              <a:buChar char="•"/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Постои редовна комуникација помеѓу девелоперите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5420" y="-26323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979945" y="5536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2915" y="-12635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81611" y="-96552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097" y="8346713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4"/>
                </a:lnTo>
                <a:lnTo>
                  <a:pt x="0" y="2030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95241" y="8402017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63218" y="1520816"/>
            <a:ext cx="12096082" cy="7245369"/>
          </a:xfrm>
          <a:custGeom>
            <a:avLst/>
            <a:gdLst/>
            <a:ahLst/>
            <a:cxnLst/>
            <a:rect r="r" b="b" t="t" l="l"/>
            <a:pathLst>
              <a:path h="7245369" w="12096082">
                <a:moveTo>
                  <a:pt x="0" y="0"/>
                </a:moveTo>
                <a:lnTo>
                  <a:pt x="12096082" y="0"/>
                </a:lnTo>
                <a:lnTo>
                  <a:pt x="12096082" y="7245368"/>
                </a:lnTo>
                <a:lnTo>
                  <a:pt x="0" y="72453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9497" y="8499113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4"/>
                </a:lnTo>
                <a:lnTo>
                  <a:pt x="0" y="2030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200000">
            <a:off x="57159" y="8554417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214" y="-5033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301739" y="7665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2531" y="10127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283836" y="131070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0506" y="5753676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5" y="0"/>
                </a:lnTo>
                <a:lnTo>
                  <a:pt x="6026465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67714" y="5905285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4" y="0"/>
                </a:lnTo>
                <a:lnTo>
                  <a:pt x="6162344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88208" y="3018658"/>
            <a:ext cx="10371092" cy="4935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304" spc="124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GitHub</a:t>
            </a:r>
          </a:p>
          <a:p>
            <a:pPr algn="l">
              <a:lnSpc>
                <a:spcPts val="5792"/>
              </a:lnSpc>
            </a:pPr>
          </a:p>
          <a:p>
            <a:pPr algn="l">
              <a:lnSpc>
                <a:spcPts val="5792"/>
              </a:lnSpc>
            </a:pPr>
            <a:r>
              <a:rPr lang="en-US" sz="3427" spc="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Web/cloud базирана платформа којашто им овозможува на девелоперите да го складираат нивниот код и да ги следат промените</a:t>
            </a:r>
          </a:p>
          <a:p>
            <a:pPr algn="l">
              <a:lnSpc>
                <a:spcPts val="442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83" y="-972374"/>
            <a:ext cx="14911634" cy="13705546"/>
          </a:xfrm>
          <a:custGeom>
            <a:avLst/>
            <a:gdLst/>
            <a:ahLst/>
            <a:cxnLst/>
            <a:rect r="r" b="b" t="t" l="l"/>
            <a:pathLst>
              <a:path h="13705546" w="14911634">
                <a:moveTo>
                  <a:pt x="0" y="0"/>
                </a:moveTo>
                <a:lnTo>
                  <a:pt x="14911634" y="0"/>
                </a:lnTo>
                <a:lnTo>
                  <a:pt x="14911634" y="13705547"/>
                </a:lnTo>
                <a:lnTo>
                  <a:pt x="0" y="1370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DAFR9LS7CYg</dc:identifier>
  <dcterms:modified xsi:type="dcterms:W3CDTF">2011-08-01T06:04:30Z</dcterms:modified>
  <cp:revision>1</cp:revision>
  <dc:title>Python I - 11</dc:title>
</cp:coreProperties>
</file>