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Now" charset="1" panose="00000500000000000000"/>
      <p:regular r:id="rId20"/>
    </p:embeddedFont>
    <p:embeddedFont>
      <p:font typeface="Now Bold" charset="1" panose="00000600000000000000"/>
      <p:regular r:id="rId21"/>
    </p:embeddedFont>
    <p:embeddedFont>
      <p:font typeface="Arimo" charset="1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42041" y="3432172"/>
            <a:ext cx="5869046" cy="3242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12"/>
              </a:lnSpc>
            </a:pPr>
            <a:r>
              <a:rPr lang="en-US" sz="8173" spc="23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ЦИКЛУСИ</a:t>
            </a:r>
          </a:p>
          <a:p>
            <a:pPr algn="l">
              <a:lnSpc>
                <a:spcPts val="11615"/>
              </a:lnSpc>
            </a:pPr>
            <a:r>
              <a:rPr lang="en-US" sz="6452" spc="1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(WHILE)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7921241"/>
            <a:ext cx="1524762" cy="1518829"/>
          </a:xfrm>
          <a:custGeom>
            <a:avLst/>
            <a:gdLst/>
            <a:ahLst/>
            <a:cxnLst/>
            <a:rect r="r" b="b" t="t" l="l"/>
            <a:pathLst>
              <a:path h="1518829" w="1524762">
                <a:moveTo>
                  <a:pt x="0" y="0"/>
                </a:moveTo>
                <a:lnTo>
                  <a:pt x="1524762" y="0"/>
                </a:lnTo>
                <a:lnTo>
                  <a:pt x="1524762" y="1518829"/>
                </a:lnTo>
                <a:lnTo>
                  <a:pt x="0" y="151882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960026" y="8852378"/>
            <a:ext cx="2975531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5"/>
              </a:lnSpc>
            </a:pPr>
            <a:r>
              <a:rPr lang="en-US" sz="3500" spc="10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ТАМАРА ИЛИЕВА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4413" y="962025"/>
            <a:ext cx="13779174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a = 5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b =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max_iterations = random.randint(0,10)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count = 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while count &lt; a or count &lt; b and not count &gt;= max_iterations: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print(f"count: {count}, a: {a}, b: {b}")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count += 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4413" y="962025"/>
            <a:ext cx="13779174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a = 5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b =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max_iterations = random.randint(0,10)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count = 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while count &lt; a or count &lt; b and not count &gt;= max_iterations: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print(f"count: {count}, a: {a}, b: {b}")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count +=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53987" y="4596219"/>
            <a:ext cx="4705313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max_iterations = 8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0,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1,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2,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3,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4,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5,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6,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7, a: 5, b: 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4413" y="962025"/>
            <a:ext cx="13779174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 = 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b =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while a &lt; 4 and not b &lt; 3 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print(f'Hello! The value of a is {a} and the value of b is {b}.')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a += 1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b -= 1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4413" y="962025"/>
            <a:ext cx="13779174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 = 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b =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while a &lt; 4 and not b &lt; 3 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print(f'Hello! The value of a is {a} and the value of b is {b}.')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a += 1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   b -= 1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903317" y="5323950"/>
            <a:ext cx="935598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Arimo"/>
                <a:ea typeface="Arimo"/>
                <a:cs typeface="Arimo"/>
                <a:sym typeface="Arimo"/>
              </a:rPr>
              <a:t># Hello! The value of a is 0 and the value of b is 10.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Arimo"/>
                <a:ea typeface="Arimo"/>
                <a:cs typeface="Arimo"/>
                <a:sym typeface="Arimo"/>
              </a:rPr>
              <a:t># Hello! The value of a is 1 and the value of b is 9.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Arimo"/>
                <a:ea typeface="Arimo"/>
                <a:cs typeface="Arimo"/>
                <a:sym typeface="Arimo"/>
              </a:rPr>
              <a:t># Hello! The value of a is 2 and the value of b is 8.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Arimo"/>
                <a:ea typeface="Arimo"/>
                <a:cs typeface="Arimo"/>
                <a:sym typeface="Arimo"/>
              </a:rPr>
              <a:t># Hello! The value of a is 3 and the value of b is 7.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50376" y="4845229"/>
            <a:ext cx="2994621" cy="31357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144000" y="3261943"/>
            <a:ext cx="5607374" cy="67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4200" spc="12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print("Questions?!")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5718" y="1315952"/>
            <a:ext cx="6740982" cy="93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Вовед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46646" y="2705501"/>
            <a:ext cx="9112654" cy="405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1890" indent="-355945" lvl="1">
              <a:lnSpc>
                <a:spcPts val="4616"/>
              </a:lnSpc>
              <a:buFont typeface="Arial"/>
              <a:buChar char="•"/>
            </a:pPr>
            <a:r>
              <a:rPr lang="en-US" sz="329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За да се искомбинираат повеќе условни искази во еден while циклус, треба да искористиме логички оператори.</a:t>
            </a:r>
          </a:p>
          <a:p>
            <a:pPr algn="l">
              <a:lnSpc>
                <a:spcPts val="4616"/>
              </a:lnSpc>
            </a:pPr>
          </a:p>
          <a:p>
            <a:pPr algn="l" marL="711890" indent="-355945" lvl="1">
              <a:lnSpc>
                <a:spcPts val="4616"/>
              </a:lnSpc>
              <a:buFont typeface="Arial"/>
              <a:buChar char="•"/>
            </a:pPr>
            <a:r>
              <a:rPr lang="en-US" sz="3297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Ова му кажува на Python како сакаме изразот да го евалуира како целина.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2668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AND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93985"/>
            <a:ext cx="16230600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while ( CONDITIONAL EXPRESSION A ) and ( CONDITIONAL EXPRESSION B ):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EXECUTE STATEMENTS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80126" y="2574860"/>
            <a:ext cx="13779174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a = 5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b =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count = 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while count &lt; a and count &lt; b: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print(f"count: {count}, a: {a}, b: {b}")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count +=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80126" y="2574860"/>
            <a:ext cx="13779174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a = 5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b =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count = 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while count &lt; a and count &lt; b: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print(f"count: {count}, a: {a}, b: {b}")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count +=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47378" y="5882578"/>
            <a:ext cx="4705313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0, a: 5, b: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1, a: 5, b: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2, a: 5, b: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3, a: 5, b: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4, a: 5, b: 10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2668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93985"/>
            <a:ext cx="1623060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while ( CONDITIONAL EXPRESSION A ) or ( CONDITIONAL EXPRESSION B ):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EXECUTE STATEMENTS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80126" y="2574860"/>
            <a:ext cx="13779174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a = 5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b =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count = 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while count &lt; a or count &lt; b: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print(f"count: {count}, a: {a}, b: {b}")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count += 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80126" y="2574860"/>
            <a:ext cx="13779174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a = 5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b = 10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count = 0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&gt;&gt;&gt; while count &lt; a or count &lt; b: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print(f"count: {count}, a: {a}, b: {b}")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...     count +=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53987" y="3933825"/>
            <a:ext cx="4705313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0,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1,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2,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3,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4,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5,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6,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7,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8, a: 5, b: 10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71BB"/>
                </a:solidFill>
                <a:latin typeface="Now"/>
                <a:ea typeface="Now"/>
                <a:cs typeface="Now"/>
                <a:sym typeface="Now"/>
              </a:rPr>
              <a:t>count: 9, a: 5, b: 10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5445" y="540015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2940957" y="505662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26682"/>
            <a:ext cx="8990863" cy="91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NOT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93985"/>
            <a:ext cx="1623060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while ( not CONDITIONAL EXPRESSION ):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EXECUTE STATEMENTS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DAFQBHb8MMA</dc:identifier>
  <dcterms:modified xsi:type="dcterms:W3CDTF">2011-08-01T06:04:30Z</dcterms:modified>
  <cp:revision>1</cp:revision>
  <dc:title>Python I - 5</dc:title>
</cp:coreProperties>
</file>