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18288000" cy="10287000"/>
  <p:notesSz cx="6858000" cy="9144000"/>
  <p:embeddedFontLst>
    <p:embeddedFont>
      <p:font typeface="Now" charset="1" panose="00000500000000000000"/>
      <p:regular r:id="rId57"/>
    </p:embeddedFont>
    <p:embeddedFont>
      <p:font typeface="Now Bold" charset="1" panose="00000600000000000000"/>
      <p:regular r:id="rId58"/>
    </p:embeddedFont>
    <p:embeddedFont>
      <p:font typeface="DM Sans" charset="1" panose="00000000000000000000"/>
      <p:regular r:id="rId59"/>
    </p:embeddedFont>
    <p:embeddedFont>
      <p:font typeface="DM Sans Bold" charset="1" panose="00000000000000000000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fonts/font57.fntdata" Type="http://schemas.openxmlformats.org/officeDocument/2006/relationships/font"/><Relationship Id="rId58" Target="fonts/font58.fntdata" Type="http://schemas.openxmlformats.org/officeDocument/2006/relationships/font"/><Relationship Id="rId59" Target="fonts/font59.fntdata" Type="http://schemas.openxmlformats.org/officeDocument/2006/relationships/font"/><Relationship Id="rId6" Target="slides/slide1.xml" Type="http://schemas.openxmlformats.org/officeDocument/2006/relationships/slide"/><Relationship Id="rId60" Target="fonts/font60.fntdata" Type="http://schemas.openxmlformats.org/officeDocument/2006/relationships/font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2.gif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2.gif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7921241"/>
            <a:ext cx="1524762" cy="1518829"/>
          </a:xfrm>
          <a:custGeom>
            <a:avLst/>
            <a:gdLst/>
            <a:ahLst/>
            <a:cxnLst/>
            <a:rect r="r" b="b" t="t" l="l"/>
            <a:pathLst>
              <a:path h="1518829" w="1524762">
                <a:moveTo>
                  <a:pt x="0" y="0"/>
                </a:moveTo>
                <a:lnTo>
                  <a:pt x="1524762" y="0"/>
                </a:lnTo>
                <a:lnTo>
                  <a:pt x="1524762" y="1518829"/>
                </a:lnTo>
                <a:lnTo>
                  <a:pt x="0" y="151882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01497" y="4303954"/>
            <a:ext cx="6899201" cy="171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12"/>
              </a:lnSpc>
            </a:pPr>
            <a:r>
              <a:rPr lang="en-US" sz="8173" spc="23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ФУНКЦИИ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960026" y="8842853"/>
            <a:ext cx="2975531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15"/>
              </a:lnSpc>
            </a:pPr>
            <a:r>
              <a:rPr lang="en-US" sz="3500" spc="10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ТАМАРА ИЛИЕВА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87512" y="2251075"/>
            <a:ext cx="8990388" cy="564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# local variable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s = "I love Python"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 print(s)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36961" y="1894840"/>
            <a:ext cx="8990388" cy="6354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# local variable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= "I love Python"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print("Inside Function:", 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print(s)</a:t>
            </a:r>
          </a:p>
          <a:p>
            <a:pPr algn="just">
              <a:lnSpc>
                <a:spcPts val="56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36961" y="1894840"/>
            <a:ext cx="8990388" cy="6354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# local variable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= "I love Python"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print("Inside Function:", 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print(s)</a:t>
            </a:r>
          </a:p>
          <a:p>
            <a:pPr algn="just">
              <a:lnSpc>
                <a:spcPts val="56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835220" y="7580654"/>
            <a:ext cx="7615595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1616"/>
                </a:solidFill>
                <a:latin typeface="Now Bold"/>
                <a:ea typeface="Now Bold"/>
                <a:cs typeface="Now Bold"/>
                <a:sym typeface="Now Bold"/>
              </a:rPr>
              <a:t>NameError: name 's' is not defined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10310"/>
            <a:ext cx="10879499" cy="6354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print("Inside Function", 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# Global scope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 = "I love Python"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print("Outside Function", s)</a:t>
            </a:r>
          </a:p>
          <a:p>
            <a:pPr algn="just">
              <a:lnSpc>
                <a:spcPts val="56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10310"/>
            <a:ext cx="10879499" cy="6354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print("Inside Function", 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# Global scope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 = "I love Python"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print("Outside Function", s)</a:t>
            </a:r>
          </a:p>
          <a:p>
            <a:pPr algn="just">
              <a:lnSpc>
                <a:spcPts val="56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644902" y="8017510"/>
            <a:ext cx="6614398" cy="124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Inside Function I love Python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Outside Function I love Python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10310"/>
            <a:ext cx="10879499" cy="706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= "Me too."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# Global scope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 = "I love Python"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print(s)</a:t>
            </a:r>
          </a:p>
          <a:p>
            <a:pPr algn="just">
              <a:lnSpc>
                <a:spcPts val="560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10310"/>
            <a:ext cx="10879499" cy="706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= "Me too."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# Global scope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 = "I love Python"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print(s)</a:t>
            </a:r>
          </a:p>
          <a:p>
            <a:pPr algn="just">
              <a:lnSpc>
                <a:spcPts val="56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4466808" y="8017510"/>
            <a:ext cx="2792492" cy="124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Me too.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I love Python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10310"/>
            <a:ext cx="10879499" cy="6354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+= 'and programming'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print("Inside Function", 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# Global scope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 = "I love Python"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10310"/>
            <a:ext cx="10879499" cy="6354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+= 'and programming'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print("Inside Function", 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# Global scope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 = "I love Python"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880949" y="8017510"/>
            <a:ext cx="9407051" cy="18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1616"/>
                </a:solidFill>
                <a:latin typeface="Now Bold"/>
                <a:ea typeface="Now Bold"/>
                <a:cs typeface="Now Bold"/>
                <a:sym typeface="Now Bold"/>
              </a:rPr>
              <a:t>UnboundLocalError: local variable 's' referenced before assignment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180614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Global Keyword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77598" y="3169565"/>
            <a:ext cx="10879499" cy="41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се користи доколку сакаме да извршиме доделување или промена на вредност на глобална променлива во фунцкија</a:t>
            </a:r>
          </a:p>
          <a:p>
            <a:pPr algn="just">
              <a:lnSpc>
                <a:spcPts val="5600"/>
              </a:lnSpc>
            </a:pPr>
          </a:p>
          <a:p>
            <a:pPr algn="just" marL="755651" indent="-377825" lvl="1">
              <a:lnSpc>
                <a:spcPts val="56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за пристап до променливата и нејзино печатење нема потреба да се користи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return &lt;expression&gt;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716765"/>
            <a:ext cx="10879499" cy="991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global s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+= ' I love Python!'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print(s)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= "I love programming!"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# Global Scope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 = "Python is great!"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print(s)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print(s)</a:t>
            </a:r>
          </a:p>
          <a:p>
            <a:pPr algn="just">
              <a:lnSpc>
                <a:spcPts val="560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716765"/>
            <a:ext cx="10879499" cy="991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function():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global s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+= ' I love Python!'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print(s)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s = "I love programming!"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print(s)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# Global Scope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 = "Python is great!"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print(s)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function()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print(s)</a:t>
            </a:r>
          </a:p>
          <a:p>
            <a:pPr algn="just">
              <a:lnSpc>
                <a:spcPts val="56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585415" y="7688930"/>
            <a:ext cx="6702585" cy="234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Python is great!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Python is great! I love Python!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I love programming!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I love programming!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45666" y="135181"/>
            <a:ext cx="10879499" cy="9752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a = 1</a:t>
            </a:r>
          </a:p>
          <a:p>
            <a:pPr algn="just">
              <a:lnSpc>
                <a:spcPts val="3520"/>
              </a:lnSpc>
            </a:pP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f():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print('Inside f() : ', a)</a:t>
            </a:r>
          </a:p>
          <a:p>
            <a:pPr algn="just">
              <a:lnSpc>
                <a:spcPts val="3520"/>
              </a:lnSpc>
            </a:pP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g():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a = 2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print('Inside g() : ', a)</a:t>
            </a:r>
          </a:p>
          <a:p>
            <a:pPr algn="just">
              <a:lnSpc>
                <a:spcPts val="3520"/>
              </a:lnSpc>
            </a:pP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h():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global a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a = 3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print('Inside h() : ', a)</a:t>
            </a:r>
          </a:p>
          <a:p>
            <a:pPr algn="just">
              <a:lnSpc>
                <a:spcPts val="3520"/>
              </a:lnSpc>
            </a:pP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print('global : ', a)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f()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print('global : ', a)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g()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print('global : ', a)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h()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print('global : ', a)</a:t>
            </a:r>
          </a:p>
          <a:p>
            <a:pPr algn="just">
              <a:lnSpc>
                <a:spcPts val="352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45666" y="135181"/>
            <a:ext cx="10879499" cy="9752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a = 1</a:t>
            </a:r>
          </a:p>
          <a:p>
            <a:pPr algn="just">
              <a:lnSpc>
                <a:spcPts val="3520"/>
              </a:lnSpc>
            </a:pP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f():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print('Inside f() : ', a)</a:t>
            </a:r>
          </a:p>
          <a:p>
            <a:pPr algn="just">
              <a:lnSpc>
                <a:spcPts val="3520"/>
              </a:lnSpc>
            </a:pP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g():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a = 2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print('Inside g() : ', a)</a:t>
            </a:r>
          </a:p>
          <a:p>
            <a:pPr algn="just">
              <a:lnSpc>
                <a:spcPts val="3520"/>
              </a:lnSpc>
            </a:pP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h():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global a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a = 3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print('Inside h() : ', a)</a:t>
            </a:r>
          </a:p>
          <a:p>
            <a:pPr algn="just">
              <a:lnSpc>
                <a:spcPts val="3520"/>
              </a:lnSpc>
            </a:pP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print('global : ', a)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f()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print('global : ', a)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g()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print('global : ', a)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h()</a:t>
            </a:r>
          </a:p>
          <a:p>
            <a:pPr algn="just">
              <a:lnSpc>
                <a:spcPts val="3520"/>
              </a:lnSpc>
            </a:pPr>
            <a:r>
              <a:rPr lang="en-US" sz="22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print('global : ', a)</a:t>
            </a:r>
          </a:p>
          <a:p>
            <a:pPr algn="just">
              <a:lnSpc>
                <a:spcPts val="35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379967" y="5467350"/>
            <a:ext cx="2987105" cy="424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global :  1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Inside f() :  1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global :  1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Inside g() :  2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global :  1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Inside h() :  3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71BB"/>
                </a:solidFill>
                <a:latin typeface="Now Bold"/>
                <a:ea typeface="Now Bold"/>
                <a:cs typeface="Now Bold"/>
                <a:sym typeface="Now Bold"/>
              </a:rPr>
              <a:t>global :  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41686" y="4158657"/>
            <a:ext cx="9116867" cy="108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Lambda functions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2940999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Lambda функција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4250067"/>
            <a:ext cx="10948837" cy="202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мала анонимна функција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може да има било колку аргументи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има само една наредба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20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 : a + 2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print(x(3))</a:t>
            </a:r>
          </a:p>
          <a:p>
            <a:pPr algn="l">
              <a:lnSpc>
                <a:spcPts val="5497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20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 : a + 2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print(x(3))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4416130">
            <a:off x="8036593" y="4004337"/>
            <a:ext cx="1425863" cy="402806"/>
          </a:xfrm>
          <a:custGeom>
            <a:avLst/>
            <a:gdLst/>
            <a:ahLst/>
            <a:cxnLst/>
            <a:rect r="r" b="b" t="t" l="l"/>
            <a:pathLst>
              <a:path h="402806" w="1425863">
                <a:moveTo>
                  <a:pt x="0" y="0"/>
                </a:moveTo>
                <a:lnTo>
                  <a:pt x="1425863" y="0"/>
                </a:lnTo>
                <a:lnTo>
                  <a:pt x="1425863" y="402806"/>
                </a:lnTo>
                <a:lnTo>
                  <a:pt x="0" y="402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749525" y="4904465"/>
            <a:ext cx="235520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аргумент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20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 : a + 2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print(x(3))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4416130">
            <a:off x="8036593" y="4004337"/>
            <a:ext cx="1425863" cy="402806"/>
          </a:xfrm>
          <a:custGeom>
            <a:avLst/>
            <a:gdLst/>
            <a:ahLst/>
            <a:cxnLst/>
            <a:rect r="r" b="b" t="t" l="l"/>
            <a:pathLst>
              <a:path h="402806" w="1425863">
                <a:moveTo>
                  <a:pt x="0" y="0"/>
                </a:moveTo>
                <a:lnTo>
                  <a:pt x="1425863" y="0"/>
                </a:lnTo>
                <a:lnTo>
                  <a:pt x="1425863" y="402806"/>
                </a:lnTo>
                <a:lnTo>
                  <a:pt x="0" y="402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749525" y="4904465"/>
            <a:ext cx="235520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аргумент</a:t>
            </a:r>
          </a:p>
        </p:txBody>
      </p:sp>
      <p:sp>
        <p:nvSpPr>
          <p:cNvPr name="Freeform 12" id="12"/>
          <p:cNvSpPr/>
          <p:nvPr/>
        </p:nvSpPr>
        <p:spPr>
          <a:xfrm flipH="false" flipV="true" rot="3435574">
            <a:off x="10224059" y="3263547"/>
            <a:ext cx="1425863" cy="402806"/>
          </a:xfrm>
          <a:custGeom>
            <a:avLst/>
            <a:gdLst/>
            <a:ahLst/>
            <a:cxnLst/>
            <a:rect r="r" b="b" t="t" l="l"/>
            <a:pathLst>
              <a:path h="402806" w="1425863">
                <a:moveTo>
                  <a:pt x="0" y="402806"/>
                </a:moveTo>
                <a:lnTo>
                  <a:pt x="1425863" y="402806"/>
                </a:lnTo>
                <a:lnTo>
                  <a:pt x="1425863" y="0"/>
                </a:lnTo>
                <a:lnTo>
                  <a:pt x="0" y="0"/>
                </a:lnTo>
                <a:lnTo>
                  <a:pt x="0" y="40280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49776" y="4058210"/>
            <a:ext cx="235520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исказ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20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 : a + 2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print(x(3))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857047" y="4582067"/>
            <a:ext cx="10948837" cy="66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71BB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return &lt;expression&gt;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135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a, b : a * b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print(x(5, 6))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41432"/>
            <a:ext cx="9116867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Пример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0948837" cy="1357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 = lambda a, b, c : a + b + c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print(x(5, 6, 2))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23255"/>
            <a:ext cx="11799068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Lambda - *args, ** kwargs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1799068" cy="20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lf = lambda *args, **kwargs: print(args, kwargs)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lf(1, 2, 3, key1=1, key2=2)</a:t>
            </a:r>
          </a:p>
          <a:p>
            <a:pPr algn="l">
              <a:lnSpc>
                <a:spcPts val="5497"/>
              </a:lnSpc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1423255"/>
            <a:ext cx="11799068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Lambda - *args, ** kwargs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7047" y="2750499"/>
            <a:ext cx="11799068" cy="20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lf = lambda *args, **kwargs: print(args, kwargs)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lf(1, 2, 3, key1=1, key2=2)</a:t>
            </a:r>
          </a:p>
          <a:p>
            <a:pPr algn="l">
              <a:lnSpc>
                <a:spcPts val="549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857047" y="4727202"/>
            <a:ext cx="552545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(1, 2, 3) {'key1': 1, 'key2': 2}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7047" y="3838326"/>
            <a:ext cx="10948837" cy="274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Моќта на lambda функциите најдобро се покажува кога ќе се искористат како анонимна функција во друга обична фунцкија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59940" y="962025"/>
            <a:ext cx="10948837" cy="274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Пример: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имаме функција којашто прима еден аргумент, и тој аргумент се множи со непознат број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59940" y="962025"/>
            <a:ext cx="10948837" cy="274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Пример: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имаме функција којашто прима еден аргумент, и тој аргумент се множи со непознат број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59940" y="4365454"/>
            <a:ext cx="5510451" cy="124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myfunc(n):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return lambda a : a * n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59940" y="962025"/>
            <a:ext cx="10948837" cy="274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Пример: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имаме функција којашто прима еден аргумент, и тој аргумент се множи со непознат број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59940" y="4365454"/>
            <a:ext cx="5510451" cy="124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myfunc(n):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return lambda a : a * 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59940" y="6183228"/>
            <a:ext cx="4470321" cy="18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doubler = myfunc(2)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print(doubler(11))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59940" y="962025"/>
            <a:ext cx="10948837" cy="274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Пример: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имаме функција којашто прима еден аргумент, и тој аргумент се множи со непознат број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59940" y="4365454"/>
            <a:ext cx="5510451" cy="124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myfunc(n):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return lambda a : a * 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59940" y="6183228"/>
            <a:ext cx="4132064" cy="18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tripler = myfunc(3)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print(tripler(11))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07" y="-181961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32832" y="-10027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5036" y="3852515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536340" y="3882313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6526" y="6259428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2"/>
                </a:lnTo>
                <a:lnTo>
                  <a:pt x="0" y="556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-1229318" y="6411037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6"/>
                </a:lnTo>
                <a:lnTo>
                  <a:pt x="0" y="5691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59940" y="962025"/>
            <a:ext cx="10948837" cy="274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Пример:</a:t>
            </a:r>
          </a:p>
          <a:p>
            <a:pPr algn="l">
              <a:lnSpc>
                <a:spcPts val="5497"/>
              </a:lnSpc>
            </a:pPr>
            <a:r>
              <a:rPr lang="en-US" sz="39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имаме функција којашто прима еден аргумент, и тој аргумент се множи со непознат број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59940" y="4365454"/>
            <a:ext cx="5510451" cy="124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myfunc(n):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   return lambda a : a * 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59940" y="6183228"/>
            <a:ext cx="4470321" cy="311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doubler = myfunc(2)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tripler = myfunc(3)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print(doubler(11))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print(tripler(11))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List Comprehension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703248"/>
            <a:ext cx="9644947" cy="292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Побрз, пократок начин на креирање на нова листа, чиишто вредности се базирани на веќе постоечка листа</a:t>
            </a:r>
          </a:p>
          <a:p>
            <a:pPr algn="l">
              <a:lnSpc>
                <a:spcPts val="5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25372" y="1820545"/>
            <a:ext cx="12911242" cy="668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fruits = ["apple", "banana", "cherry", "kiwi", "mango"]</a:t>
            </a: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[]</a:t>
            </a:r>
          </a:p>
          <a:p>
            <a:pPr algn="l">
              <a:lnSpc>
                <a:spcPts val="5919"/>
              </a:lnSpc>
            </a:pP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for x in fruits:</a:t>
            </a: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if "a" in x:</a:t>
            </a: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    newlist.append(x)</a:t>
            </a:r>
          </a:p>
          <a:p>
            <a:pPr algn="l">
              <a:lnSpc>
                <a:spcPts val="5919"/>
              </a:lnSpc>
            </a:pP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print(newlist)</a:t>
            </a:r>
          </a:p>
          <a:p>
            <a:pPr algn="l">
              <a:lnSpc>
                <a:spcPts val="5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25372" y="1820545"/>
            <a:ext cx="12911242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fruits = ["apple", "banana", "cherry", "kiwi", "mango"]</a:t>
            </a:r>
          </a:p>
          <a:p>
            <a:pPr algn="l">
              <a:lnSpc>
                <a:spcPts val="5919"/>
              </a:lnSpc>
            </a:pPr>
          </a:p>
          <a:p>
            <a:pPr algn="l">
              <a:lnSpc>
                <a:spcPts val="5919"/>
              </a:lnSpc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[x for x in fruits if "a" in x]</a:t>
            </a:r>
          </a:p>
          <a:p>
            <a:pPr algn="l">
              <a:lnSpc>
                <a:spcPts val="5919"/>
              </a:lnSpc>
            </a:pPr>
          </a:p>
          <a:p>
            <a:pPr algn="l">
              <a:lnSpc>
                <a:spcPts val="5919"/>
              </a:lnSpc>
              <a:spcBef>
                <a:spcPct val="0"/>
              </a:spcBef>
            </a:pPr>
            <a:r>
              <a:rPr lang="en-US" sz="3699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print(newlist)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1410498"/>
            <a:ext cx="9791039" cy="94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FAD02C"/>
                </a:solidFill>
                <a:latin typeface="Now Bold"/>
                <a:ea typeface="Now Bold"/>
                <a:cs typeface="Now Bold"/>
                <a:sym typeface="Now Bold"/>
              </a:rPr>
              <a:t>Синтакса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1312" y="2703248"/>
            <a:ext cx="13997988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[expression for item in iterable if condition == True]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2807764"/>
            <a:ext cx="11261445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[x for x in fruits if x != "apple"]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2807764"/>
            <a:ext cx="8775663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[x for x in range(10)]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2807764"/>
            <a:ext cx="10868457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[x for x in range(10) if x &lt; 5]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2807764"/>
            <a:ext cx="12102429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[x.upper() for x in fruits]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00082" y="2261227"/>
            <a:ext cx="14659218" cy="141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4"/>
              </a:lnSpc>
            </a:pPr>
            <a:r>
              <a:rPr lang="en-US" sz="361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['hello' for x in fruits]</a:t>
            </a:r>
          </a:p>
          <a:p>
            <a:pPr algn="l">
              <a:lnSpc>
                <a:spcPts val="57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83665">
            <a:off x="-1100355" y="-212894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3665">
            <a:off x="-946445" y="-294484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4758011" y="633728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3742" y="5793585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1312" y="2798239"/>
            <a:ext cx="13353850" cy="1436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2"/>
              </a:lnSpc>
            </a:pPr>
            <a:r>
              <a:rPr lang="en-US" sz="3638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newlist = [x if x != "banana" else "orange" for x in fruits]</a:t>
            </a:r>
          </a:p>
          <a:p>
            <a:pPr algn="l">
              <a:lnSpc>
                <a:spcPts val="58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471647" y="5106595"/>
            <a:ext cx="2196350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*опционално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450376" y="4845229"/>
            <a:ext cx="2994621" cy="313572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144000" y="3252418"/>
            <a:ext cx="5607374" cy="68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  <a:spcBef>
                <a:spcPct val="0"/>
              </a:spcBef>
            </a:pPr>
            <a:r>
              <a:rPr lang="en-US" sz="4200" spc="12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print("Questions?!")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450376" y="4845229"/>
            <a:ext cx="2994621" cy="3135729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4236317" y="7656119"/>
            <a:ext cx="3022983" cy="1602181"/>
          </a:xfrm>
          <a:custGeom>
            <a:avLst/>
            <a:gdLst/>
            <a:ahLst/>
            <a:cxnLst/>
            <a:rect r="r" b="b" t="t" l="l"/>
            <a:pathLst>
              <a:path h="1602181" w="3022983">
                <a:moveTo>
                  <a:pt x="0" y="0"/>
                </a:moveTo>
                <a:lnTo>
                  <a:pt x="3022983" y="0"/>
                </a:lnTo>
                <a:lnTo>
                  <a:pt x="3022983" y="1602181"/>
                </a:lnTo>
                <a:lnTo>
                  <a:pt x="0" y="1602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3261943"/>
            <a:ext cx="6022181" cy="77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2"/>
              </a:lnSpc>
              <a:spcBef>
                <a:spcPct val="0"/>
              </a:spcBef>
            </a:pPr>
            <a:r>
              <a:rPr lang="en-US" sz="4800" spc="139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print("Exercises!!")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566970">
            <a:off x="5558846" y="4521023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13589" y="6644575"/>
            <a:ext cx="3625676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наредби коишто се извршуваат во телото на функцијата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71647" y="5106595"/>
            <a:ext cx="2196350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*опционално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566970">
            <a:off x="5558846" y="4521023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13589" y="6644575"/>
            <a:ext cx="3625676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наредби коишто се извршуваат во телото на функцијата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566970">
            <a:off x="10098922" y="5799655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353665" y="7923207"/>
            <a:ext cx="362567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излез (резултат) од функцијата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71647" y="5106595"/>
            <a:ext cx="2196350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*опционално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79801" y="2940109"/>
            <a:ext cx="8990388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def name_of_function(&lt;args&gt;):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&lt;statement(s)&gt;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  </a:t>
            </a: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return &lt;expression&gt;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1117296">
            <a:off x="12236018" y="2502210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573242"/>
                </a:moveTo>
                <a:lnTo>
                  <a:pt x="2029174" y="573242"/>
                </a:lnTo>
                <a:lnTo>
                  <a:pt x="2029174" y="0"/>
                </a:lnTo>
                <a:lnTo>
                  <a:pt x="0" y="0"/>
                </a:lnTo>
                <a:lnTo>
                  <a:pt x="0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58809" y="3659524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аргументи (влезни податоци) коишто сакаме да ги пратиме во функцијата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2443" y="573088"/>
            <a:ext cx="3625676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име на функцијата коешто се користи за да ја повикаме при користење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1117296">
            <a:off x="5558846" y="2134098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2029174" y="573242"/>
                </a:moveTo>
                <a:lnTo>
                  <a:pt x="0" y="573242"/>
                </a:lnTo>
                <a:lnTo>
                  <a:pt x="0" y="0"/>
                </a:lnTo>
                <a:lnTo>
                  <a:pt x="2029174" y="0"/>
                </a:lnTo>
                <a:lnTo>
                  <a:pt x="2029174" y="57324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566970">
            <a:off x="5558846" y="4521023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13589" y="6644575"/>
            <a:ext cx="3625676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наредби коишто се извршуваат во телото на функцијата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566970">
            <a:off x="10098922" y="5799655"/>
            <a:ext cx="2029174" cy="573242"/>
          </a:xfrm>
          <a:custGeom>
            <a:avLst/>
            <a:gdLst/>
            <a:ahLst/>
            <a:cxnLst/>
            <a:rect r="r" b="b" t="t" l="l"/>
            <a:pathLst>
              <a:path h="573242" w="2029174">
                <a:moveTo>
                  <a:pt x="0" y="0"/>
                </a:moveTo>
                <a:lnTo>
                  <a:pt x="2029174" y="0"/>
                </a:lnTo>
                <a:lnTo>
                  <a:pt x="2029174" y="573242"/>
                </a:lnTo>
                <a:lnTo>
                  <a:pt x="0" y="573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353665" y="7923207"/>
            <a:ext cx="362567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излез (резултат) од функцијата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71647" y="5106595"/>
            <a:ext cx="2196350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*опционално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07249" y="8843957"/>
            <a:ext cx="5152051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*опционално</a:t>
            </a:r>
          </a:p>
          <a:p>
            <a:pPr algn="l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(доколку извршува некој код но не ни враќа резултат)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77598" y="2809520"/>
            <a:ext cx="8990388" cy="491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Глобални променливи</a:t>
            </a: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- не се дефинирани во некоја функција, имаат глобален опсег</a:t>
            </a: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Локални променливи</a:t>
            </a:r>
            <a:r>
              <a:rPr lang="en-US" sz="35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- дефинирани во некоја функција, имаат опсег само во таа функција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DAFQOKr7XyM</dc:identifier>
  <dcterms:modified xsi:type="dcterms:W3CDTF">2011-08-01T06:04:30Z</dcterms:modified>
  <cp:revision>1</cp:revision>
  <dc:title>Python I - 7</dc:title>
</cp:coreProperties>
</file>