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8288000" cy="10287000"/>
  <p:notesSz cx="6858000" cy="9144000"/>
  <p:embeddedFontLst>
    <p:embeddedFont>
      <p:font typeface="Now" charset="1" panose="00000500000000000000"/>
      <p:regular r:id="rId51"/>
    </p:embeddedFont>
    <p:embeddedFont>
      <p:font typeface="Now Bold" charset="1" panose="00000600000000000000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11133" y="4292216"/>
            <a:ext cx="9850777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РАБОТА СО ДАТОТЕКИ</a:t>
            </a:r>
          </a:p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 PYTHON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2384193"/>
            <a:ext cx="9035388" cy="1542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r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Read - Default value. Opens a file for reading, error if the file does not exist</a:t>
            </a: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2384193"/>
            <a:ext cx="9035388" cy="3093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r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Read - Default value. Opens a file for reading, error if the file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a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Append - Opens a file for appending, creates the file if it does not exist</a:t>
            </a: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2384193"/>
            <a:ext cx="9035388" cy="567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r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Read - Default value. Opens a file for reading, error if the file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a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Append - Opens a file for appending, creates the file if it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w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Write - Opens a file for writing, creates the file if it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2384193"/>
            <a:ext cx="9035388" cy="619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r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Read - Default value. Opens a file for reading, error if the file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a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Append - Opens a file for appending, creates the file if it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w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Write - Opens a file for writing, creates the file if it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x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Create - Creates the specified file, returns an error if the file exists</a:t>
            </a: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223912" y="4096809"/>
            <a:ext cx="9035388" cy="206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t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Text - Default value. Text mode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b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Binary - Binary mode (e.g. images)</a:t>
            </a: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1677" y="-23487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6"/>
                </a:lnTo>
                <a:lnTo>
                  <a:pt x="0" y="2999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696202" y="-15318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18069" y="-128566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889373" y="-98768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69" y="5523837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46963" y="5461086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67289" y="878823"/>
            <a:ext cx="6668456" cy="830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= open("primer.txt")</a:t>
            </a: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= open("primer.txt", "r")</a:t>
            </a: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= open("primer.txt", "rt")</a:t>
            </a:r>
          </a:p>
          <a:p>
            <a:pPr algn="l">
              <a:lnSpc>
                <a:spcPts val="6622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192471" y="5859404"/>
            <a:ext cx="1778894" cy="1287273"/>
          </a:xfrm>
          <a:custGeom>
            <a:avLst/>
            <a:gdLst/>
            <a:ahLst/>
            <a:cxnLst/>
            <a:rect r="r" b="b" t="t" l="l"/>
            <a:pathLst>
              <a:path h="1287273" w="1778894">
                <a:moveTo>
                  <a:pt x="0" y="0"/>
                </a:moveTo>
                <a:lnTo>
                  <a:pt x="1778894" y="0"/>
                </a:lnTo>
                <a:lnTo>
                  <a:pt x="1778894" y="1287272"/>
                </a:lnTo>
                <a:lnTo>
                  <a:pt x="0" y="1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92471" y="2498526"/>
            <a:ext cx="1778894" cy="1287273"/>
          </a:xfrm>
          <a:custGeom>
            <a:avLst/>
            <a:gdLst/>
            <a:ahLst/>
            <a:cxnLst/>
            <a:rect r="r" b="b" t="t" l="l"/>
            <a:pathLst>
              <a:path h="1287273" w="1778894">
                <a:moveTo>
                  <a:pt x="0" y="0"/>
                </a:moveTo>
                <a:lnTo>
                  <a:pt x="1778894" y="0"/>
                </a:lnTo>
                <a:lnTo>
                  <a:pt x="1778894" y="1287273"/>
                </a:lnTo>
                <a:lnTo>
                  <a:pt x="0" y="128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89425" y="4095750"/>
            <a:ext cx="728712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Читање од фајл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1960589"/>
            <a:ext cx="9560584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read()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8542" y="3036054"/>
            <a:ext cx="12127938" cy="2077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print(f.read())</a:t>
            </a:r>
          </a:p>
          <a:p>
            <a:pPr algn="l">
              <a:lnSpc>
                <a:spcPts val="5672"/>
              </a:lnSpc>
            </a:pP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-&gt; за читање на целата содржина од фајлот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1960589"/>
            <a:ext cx="9560584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read()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8542" y="3036054"/>
            <a:ext cx="12127938" cy="2792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print(f.read(5))</a:t>
            </a: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print(f.read(n))</a:t>
            </a:r>
          </a:p>
          <a:p>
            <a:pPr algn="l">
              <a:lnSpc>
                <a:spcPts val="5672"/>
              </a:lnSpc>
            </a:pP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-&gt; за читање на првите 5 (n) карактери од фајлот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1960589"/>
            <a:ext cx="9560584" cy="161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readline()</a:t>
            </a:r>
          </a:p>
          <a:p>
            <a:pPr algn="l">
              <a:lnSpc>
                <a:spcPts val="645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748542" y="3036054"/>
            <a:ext cx="12127938" cy="2792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print(f.readline())</a:t>
            </a:r>
          </a:p>
          <a:p>
            <a:pPr algn="l">
              <a:lnSpc>
                <a:spcPts val="5672"/>
              </a:lnSpc>
            </a:pPr>
          </a:p>
          <a:p>
            <a:pPr algn="l">
              <a:lnSpc>
                <a:spcPts val="5672"/>
              </a:lnSpc>
            </a:pP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-&gt; за читање на линии (редови) од фајлот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8430" y="4315760"/>
            <a:ext cx="6528698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ЦЕЛ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200000">
            <a:off x="7291793" y="458734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7131708" y="470528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7261377" y="67034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00000">
            <a:off x="7451877" y="68939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22547" y="2600578"/>
            <a:ext cx="7499474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Типови на фајлови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2131" y="4609197"/>
            <a:ext cx="899086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Операции со фајлови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2547" y="6702981"/>
            <a:ext cx="10210063" cy="91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I/O со фајлови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200000">
            <a:off x="7291793" y="26334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200000">
            <a:off x="7482293" y="28239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1960589"/>
            <a:ext cx="9560584" cy="162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читање на редови со циклус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8542" y="3964404"/>
            <a:ext cx="12127938" cy="2077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= open("primer.txt", "r")</a:t>
            </a: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for x in f:</a:t>
            </a: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print(x)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3605410"/>
            <a:ext cx="7475046" cy="22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  <a:spcBef>
                <a:spcPct val="0"/>
              </a:spcBef>
            </a:pPr>
            <a:r>
              <a:rPr lang="en-US" sz="6900" spc="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Запишување во фајл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468433"/>
            <a:ext cx="7475046" cy="145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 = open("primer.txt", "a")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 = open("primer.txt", "w")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мод за запишување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468433"/>
            <a:ext cx="7475046" cy="145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 = open("primer.txt", "a")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 = open("primer.txt", "w")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мод за запишување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269851"/>
            <a:ext cx="7475046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доколку не постои фајл, го креираат</a:t>
            </a:r>
          </a:p>
          <a:p>
            <a:pPr algn="l">
              <a:lnSpc>
                <a:spcPts val="3870"/>
              </a:lnSpc>
            </a:pP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доколку постои: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"w" - го пребришува</a:t>
            </a:r>
          </a:p>
          <a:p>
            <a:pPr algn="l" marL="1295400" indent="-431800" lvl="2">
              <a:lnSpc>
                <a:spcPts val="387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"a" - не го пребришува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65090" y="4290340"/>
            <a:ext cx="8630633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Креирање на нов фајл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10533" y="-780312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7452844" y="-864459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20" y="0"/>
                </a:lnTo>
                <a:lnTo>
                  <a:pt x="1549320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91100" y="-375507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0455588" y="-409859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62910" y="4345308"/>
            <a:ext cx="11657620" cy="266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6"/>
              </a:lnSpc>
            </a:pP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"x" - креира нов фајл, доколку веќе постои враќа грешка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"a" - креира нов фајл доколку не постои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"w" - креира нов фајл доколку не постои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62910" y="3021748"/>
            <a:ext cx="9144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мод за креирање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7600" y="653309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6310" y="3863450"/>
            <a:ext cx="8399090" cy="249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ЧИТАЊЕ И ЗАПИШУВАЊЕ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51224" y="762000"/>
            <a:ext cx="8399090" cy="848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"r+" - јавува грешка ако фајлот не постои</a:t>
            </a:r>
          </a:p>
          <a:p>
            <a:pPr algn="l">
              <a:lnSpc>
                <a:spcPts val="7559"/>
              </a:lnSpc>
            </a:pPr>
          </a:p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"w+" - го пребришува фајлот ако постои</a:t>
            </a:r>
          </a:p>
          <a:p>
            <a:pPr algn="l">
              <a:lnSpc>
                <a:spcPts val="7559"/>
              </a:lnSpc>
            </a:pPr>
          </a:p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"a+" - ако постои не го пребришува, ако не постои го креира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5183" y="5086350"/>
            <a:ext cx="7974303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5"/>
              </a:lnSpc>
            </a:pPr>
            <a:r>
              <a:rPr lang="en-US" sz="7500" spc="21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Бришење</a:t>
            </a:r>
          </a:p>
          <a:p>
            <a:pPr algn="l">
              <a:lnSpc>
                <a:spcPts val="9675"/>
              </a:lnSpc>
            </a:pPr>
            <a:r>
              <a:rPr lang="en-US" sz="7500" spc="21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 фајлови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508316"/>
            <a:ext cx="4515207" cy="145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os 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os.remove("primer.txt")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3058" y="1236661"/>
            <a:ext cx="12501885" cy="7813678"/>
          </a:xfrm>
          <a:custGeom>
            <a:avLst/>
            <a:gdLst/>
            <a:ahLst/>
            <a:cxnLst/>
            <a:rect r="r" b="b" t="t" l="l"/>
            <a:pathLst>
              <a:path h="7813678" w="12501885">
                <a:moveTo>
                  <a:pt x="0" y="0"/>
                </a:moveTo>
                <a:lnTo>
                  <a:pt x="12501884" y="0"/>
                </a:lnTo>
                <a:lnTo>
                  <a:pt x="12501884" y="7813678"/>
                </a:lnTo>
                <a:lnTo>
                  <a:pt x="0" y="7813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4731449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66394" y="762312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2133819" y="-268520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798874" y="-242806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508316"/>
            <a:ext cx="6085999" cy="339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os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os.remove("primer.txt")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FileNotFoundError as 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print(e)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508316"/>
            <a:ext cx="6085999" cy="339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os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os.remove("primer.txt")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FileNotFoundError as 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print(e)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508316"/>
            <a:ext cx="6342459" cy="339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os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if os.path.exists("primer.txt"):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os.remove("primer.txt")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else: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print("The file does not exist")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508316"/>
            <a:ext cx="3923347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os.rmdir("myfolder")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3605410"/>
            <a:ext cx="7475046" cy="22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  <a:spcBef>
                <a:spcPct val="0"/>
              </a:spcBef>
            </a:pPr>
            <a:r>
              <a:rPr lang="en-US" sz="6900" spc="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Работа со csv фајлови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4558333"/>
            <a:ext cx="7475046" cy="145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Name, Age, City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John, 25, New York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Emily, 30, San Francisco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CSV (Comma-Separated Values)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5183" y="5086350"/>
            <a:ext cx="7974303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5"/>
              </a:lnSpc>
            </a:pPr>
            <a:r>
              <a:rPr lang="en-US" sz="7500" spc="21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Читање од csv фајлови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5172104"/>
            <a:ext cx="8584215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import csv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with open('example.csv', 'r') as file: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csv_reader = csv.reader(file)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for row in csv_reader: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    print(row)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CSV (Comma-Separated Values)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5172104"/>
            <a:ext cx="8584215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import csv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with open('example.csv', 'r') as file: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csv_reader = csv.reader(file)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for row in csv_reader: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    print(row)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CSV (Comma-Separated Values)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37967" y="8518207"/>
            <a:ext cx="5618559" cy="145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['Name', 'Age', 'City']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['John', '25', 'New York']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['Emily', '30', 'San Francisco']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5172104"/>
            <a:ext cx="8584215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import csv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with open('example.csv', 'r') as file: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csv_reader = csv.reader(file)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for row in csv_reader: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    print(row)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CSV (Comma-Separated Values)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37967" y="8518207"/>
            <a:ext cx="5618559" cy="145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['Name', 'Age', 'City']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['John', '25', 'New York']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['Emily', '30', 'San Francisco']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61036" y="8518207"/>
            <a:ext cx="4202509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FF914D"/>
                </a:solidFill>
                <a:latin typeface="Now"/>
                <a:ea typeface="Now"/>
                <a:cs typeface="Now"/>
                <a:sym typeface="Now"/>
              </a:rPr>
              <a:t>csv_reader .line_num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36108" y="9003982"/>
            <a:ext cx="412743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4"/>
              </a:lnSpc>
            </a:pPr>
            <a:r>
              <a:rPr lang="en-US" sz="2499" spc="72">
                <a:solidFill>
                  <a:srgbClr val="FF914D"/>
                </a:solidFill>
                <a:latin typeface="Now"/>
                <a:ea typeface="Now"/>
                <a:cs typeface="Now"/>
                <a:sym typeface="Now"/>
              </a:rPr>
              <a:t>*на која линија</a:t>
            </a:r>
          </a:p>
          <a:p>
            <a:pPr algn="r">
              <a:lnSpc>
                <a:spcPts val="3224"/>
              </a:lnSpc>
              <a:spcBef>
                <a:spcPct val="0"/>
              </a:spcBef>
            </a:pPr>
            <a:r>
              <a:rPr lang="en-US" sz="2499" spc="72">
                <a:solidFill>
                  <a:srgbClr val="FF914D"/>
                </a:solidFill>
                <a:latin typeface="Now"/>
                <a:ea typeface="Now"/>
                <a:cs typeface="Now"/>
                <a:sym typeface="Now"/>
              </a:rPr>
              <a:t>сме моментално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4731449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6394" y="762312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2133819" y="-268520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98874" y="-242806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83161" y="2886018"/>
            <a:ext cx="11521678" cy="4514964"/>
          </a:xfrm>
          <a:custGeom>
            <a:avLst/>
            <a:gdLst/>
            <a:ahLst/>
            <a:cxnLst/>
            <a:rect r="r" b="b" t="t" l="l"/>
            <a:pathLst>
              <a:path h="4514964" w="11521678">
                <a:moveTo>
                  <a:pt x="0" y="0"/>
                </a:moveTo>
                <a:lnTo>
                  <a:pt x="11521678" y="0"/>
                </a:lnTo>
                <a:lnTo>
                  <a:pt x="11521678" y="4514964"/>
                </a:lnTo>
                <a:lnTo>
                  <a:pt x="0" y="4514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5172104"/>
            <a:ext cx="8584215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import csv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with open('example.csv', 'r') as file: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csv_reader = csv.reader(file)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for row in csv_reader: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    print(row)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CSV (Comma-Separated Values)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37967" y="8518207"/>
            <a:ext cx="5618559" cy="145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['Name', 'Age', 'City']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['John', '25', 'New York']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4AAD"/>
                </a:solidFill>
                <a:latin typeface="Now"/>
                <a:ea typeface="Now"/>
                <a:cs typeface="Now"/>
                <a:sym typeface="Now"/>
              </a:rPr>
              <a:t>['Emily', '30', 'San Francisco']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61036" y="8518207"/>
            <a:ext cx="4202509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FF914D"/>
                </a:solidFill>
                <a:latin typeface="Now"/>
                <a:ea typeface="Now"/>
                <a:cs typeface="Now"/>
                <a:sym typeface="Now"/>
              </a:rPr>
              <a:t>csv_reader .line_num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36108" y="9003982"/>
            <a:ext cx="412743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4"/>
              </a:lnSpc>
            </a:pPr>
            <a:r>
              <a:rPr lang="en-US" sz="2499" spc="72">
                <a:solidFill>
                  <a:srgbClr val="FF914D"/>
                </a:solidFill>
                <a:latin typeface="Now"/>
                <a:ea typeface="Now"/>
                <a:cs typeface="Now"/>
                <a:sym typeface="Now"/>
              </a:rPr>
              <a:t>*на која линија</a:t>
            </a:r>
          </a:p>
          <a:p>
            <a:pPr algn="r">
              <a:lnSpc>
                <a:spcPts val="3224"/>
              </a:lnSpc>
              <a:spcBef>
                <a:spcPct val="0"/>
              </a:spcBef>
            </a:pPr>
            <a:r>
              <a:rPr lang="en-US" sz="2499" spc="72">
                <a:solidFill>
                  <a:srgbClr val="FF914D"/>
                </a:solidFill>
                <a:latin typeface="Now"/>
                <a:ea typeface="Now"/>
                <a:cs typeface="Now"/>
                <a:sym typeface="Now"/>
              </a:rPr>
              <a:t>сме моментално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5172104"/>
            <a:ext cx="8584215" cy="19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import csv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with open('file.csv', 'r') as file: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reader = csv.DictReader(file)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CSV (Comma-Separated Values)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36108" y="7873065"/>
            <a:ext cx="412743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4"/>
              </a:lnSpc>
              <a:spcBef>
                <a:spcPct val="0"/>
              </a:spcBef>
            </a:pPr>
            <a:r>
              <a:rPr lang="en-US" sz="2499" spc="72">
                <a:solidFill>
                  <a:srgbClr val="FF914D"/>
                </a:solidFill>
                <a:latin typeface="Now"/>
                <a:ea typeface="Now"/>
                <a:cs typeface="Now"/>
                <a:sym typeface="Now"/>
              </a:rPr>
              <a:t>*читаме фајл во dictionary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5183" y="5086350"/>
            <a:ext cx="7974303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5"/>
              </a:lnSpc>
            </a:pPr>
            <a:r>
              <a:rPr lang="en-US" sz="7500" spc="21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Запишување во csv фајлови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1974533"/>
            <a:ext cx="8301486" cy="63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import csv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data = [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['Name', 'Age', 'City'],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['John', '25', 'New York'],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['Emily', '30', 'San Francisco']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]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with open('example.csv', 'w', newline='') as file: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csv_writer = csv.writer(file)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for row in data: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  csv_writer.writerow(row)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51768">
            <a:off x="812818" y="-52896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48231">
            <a:off x="709722" y="-37795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148231">
            <a:off x="-2340879" y="396986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051768">
            <a:off x="-1917169" y="30309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7"/>
                </a:lnTo>
                <a:lnTo>
                  <a:pt x="0" y="5713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51768">
            <a:off x="-898667" y="126419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148231">
            <a:off x="-936274" y="13192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61231" y="1974533"/>
            <a:ext cx="10867799" cy="63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dictionary = [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{"name": "Tamara", "last_name": "Ilieva"},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{"name": "Ana", "last_name": "Petkova"},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{"name": "Mario", "last_name": "Krstev"}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]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with open('newfile.csv', 'w', newline='') as file: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fieldnames = dictionary[0].keys()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writer = csv.DictWriter(file, fieldnames=fieldnames)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writer.writeheader()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for row in dictionary: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  writer.writerow(row)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99137" y="4517452"/>
            <a:ext cx="5601016" cy="137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ПРАШАЊА?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10996" y="4352937"/>
            <a:ext cx="2073591" cy="2230524"/>
          </a:xfrm>
          <a:custGeom>
            <a:avLst/>
            <a:gdLst/>
            <a:ahLst/>
            <a:cxnLst/>
            <a:rect r="r" b="b" t="t" l="l"/>
            <a:pathLst>
              <a:path h="2230524" w="2073591">
                <a:moveTo>
                  <a:pt x="0" y="0"/>
                </a:moveTo>
                <a:lnTo>
                  <a:pt x="2073591" y="0"/>
                </a:lnTo>
                <a:lnTo>
                  <a:pt x="2073591" y="2230524"/>
                </a:lnTo>
                <a:lnTo>
                  <a:pt x="0" y="22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5272" y="693963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0330" y="3152243"/>
            <a:ext cx="4305382" cy="3976608"/>
          </a:xfrm>
          <a:custGeom>
            <a:avLst/>
            <a:gdLst/>
            <a:ahLst/>
            <a:cxnLst/>
            <a:rect r="r" b="b" t="t" l="l"/>
            <a:pathLst>
              <a:path h="3976608" w="4305382">
                <a:moveTo>
                  <a:pt x="0" y="0"/>
                </a:moveTo>
                <a:lnTo>
                  <a:pt x="4305383" y="0"/>
                </a:lnTo>
                <a:lnTo>
                  <a:pt x="4305383" y="3976607"/>
                </a:lnTo>
                <a:lnTo>
                  <a:pt x="0" y="3976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52939" y="4319184"/>
            <a:ext cx="3600165" cy="3325243"/>
          </a:xfrm>
          <a:custGeom>
            <a:avLst/>
            <a:gdLst/>
            <a:ahLst/>
            <a:cxnLst/>
            <a:rect r="r" b="b" t="t" l="l"/>
            <a:pathLst>
              <a:path h="3325243" w="3600165">
                <a:moveTo>
                  <a:pt x="0" y="0"/>
                </a:moveTo>
                <a:lnTo>
                  <a:pt x="3600165" y="0"/>
                </a:lnTo>
                <a:lnTo>
                  <a:pt x="3600165" y="3325243"/>
                </a:lnTo>
                <a:lnTo>
                  <a:pt x="0" y="332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77736" y="3349232"/>
            <a:ext cx="3723955" cy="3439580"/>
          </a:xfrm>
          <a:custGeom>
            <a:avLst/>
            <a:gdLst/>
            <a:ahLst/>
            <a:cxnLst/>
            <a:rect r="r" b="b" t="t" l="l"/>
            <a:pathLst>
              <a:path h="3439580" w="3723955">
                <a:moveTo>
                  <a:pt x="0" y="0"/>
                </a:moveTo>
                <a:lnTo>
                  <a:pt x="3723955" y="0"/>
                </a:lnTo>
                <a:lnTo>
                  <a:pt x="3723955" y="3439581"/>
                </a:lnTo>
                <a:lnTo>
                  <a:pt x="0" y="3439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136039" y="4248834"/>
            <a:ext cx="3462428" cy="3198025"/>
          </a:xfrm>
          <a:custGeom>
            <a:avLst/>
            <a:gdLst/>
            <a:ahLst/>
            <a:cxnLst/>
            <a:rect r="r" b="b" t="t" l="l"/>
            <a:pathLst>
              <a:path h="3198025" w="3462428">
                <a:moveTo>
                  <a:pt x="0" y="0"/>
                </a:moveTo>
                <a:lnTo>
                  <a:pt x="3462428" y="0"/>
                </a:lnTo>
                <a:lnTo>
                  <a:pt x="3462428" y="3198025"/>
                </a:lnTo>
                <a:lnTo>
                  <a:pt x="0" y="3198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00330" y="8108528"/>
            <a:ext cx="4614315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Текстуални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9613" y="8143938"/>
            <a:ext cx="4815279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Бинарни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63785" y="971550"/>
            <a:ext cx="771849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Типови на фајлови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196">
            <a:off x="-2528145" y="813235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45803">
            <a:off x="-1932686" y="874510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817050" y="-342210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51995" y="-31649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7"/>
                </a:lnTo>
                <a:lnTo>
                  <a:pt x="0" y="5713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893" y="921559"/>
            <a:ext cx="15840215" cy="8443882"/>
          </a:xfrm>
          <a:custGeom>
            <a:avLst/>
            <a:gdLst/>
            <a:ahLst/>
            <a:cxnLst/>
            <a:rect r="r" b="b" t="t" l="l"/>
            <a:pathLst>
              <a:path h="8443882" w="15840215">
                <a:moveTo>
                  <a:pt x="0" y="0"/>
                </a:moveTo>
                <a:lnTo>
                  <a:pt x="15840214" y="0"/>
                </a:lnTo>
                <a:lnTo>
                  <a:pt x="15840214" y="8443882"/>
                </a:lnTo>
                <a:lnTo>
                  <a:pt x="0" y="84438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3979" y="-4424355"/>
            <a:ext cx="9396621" cy="8679061"/>
          </a:xfrm>
          <a:custGeom>
            <a:avLst/>
            <a:gdLst/>
            <a:ahLst/>
            <a:cxnLst/>
            <a:rect r="r" b="b" t="t" l="l"/>
            <a:pathLst>
              <a:path h="8679061" w="9396621">
                <a:moveTo>
                  <a:pt x="0" y="0"/>
                </a:moveTo>
                <a:lnTo>
                  <a:pt x="9396621" y="0"/>
                </a:lnTo>
                <a:lnTo>
                  <a:pt x="9396621" y="8679061"/>
                </a:lnTo>
                <a:lnTo>
                  <a:pt x="0" y="867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3494" y="-5453055"/>
            <a:ext cx="8821533" cy="8147889"/>
          </a:xfrm>
          <a:custGeom>
            <a:avLst/>
            <a:gdLst/>
            <a:ahLst/>
            <a:cxnLst/>
            <a:rect r="r" b="b" t="t" l="l"/>
            <a:pathLst>
              <a:path h="8147889" w="8821533">
                <a:moveTo>
                  <a:pt x="0" y="0"/>
                </a:moveTo>
                <a:lnTo>
                  <a:pt x="8821533" y="0"/>
                </a:lnTo>
                <a:lnTo>
                  <a:pt x="8821533" y="8147888"/>
                </a:lnTo>
                <a:lnTo>
                  <a:pt x="0" y="814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04454" y="7050829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388320" y="7526281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3548" y="1076165"/>
            <a:ext cx="17860904" cy="8134669"/>
          </a:xfrm>
          <a:custGeom>
            <a:avLst/>
            <a:gdLst/>
            <a:ahLst/>
            <a:cxnLst/>
            <a:rect r="r" b="b" t="t" l="l"/>
            <a:pathLst>
              <a:path h="8134669" w="17860904">
                <a:moveTo>
                  <a:pt x="0" y="0"/>
                </a:moveTo>
                <a:lnTo>
                  <a:pt x="17860904" y="0"/>
                </a:lnTo>
                <a:lnTo>
                  <a:pt x="17860904" y="8134670"/>
                </a:lnTo>
                <a:lnTo>
                  <a:pt x="0" y="81346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3430333"/>
            <a:ext cx="7475046" cy="22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1"/>
              </a:lnSpc>
              <a:spcBef>
                <a:spcPct val="0"/>
              </a:spcBef>
            </a:pPr>
            <a:r>
              <a:rPr lang="en-US" sz="6900" spc="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Операции со фајлови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16041" y="2423500"/>
            <a:ext cx="9560584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4"/>
              </a:lnSpc>
              <a:spcBef>
                <a:spcPct val="0"/>
              </a:spcBef>
            </a:pPr>
            <a:r>
              <a:rPr lang="en-US" sz="5499" spc="15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open()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16041" y="4377435"/>
            <a:ext cx="8352953" cy="102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клучната функција за работа со фајлови во 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16041" y="5928347"/>
            <a:ext cx="7455474" cy="103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прима 2 аргументи на влез - 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име на фајл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и 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мод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DAFb-SNfPjY</dc:identifier>
  <dcterms:modified xsi:type="dcterms:W3CDTF">2011-08-01T06:04:30Z</dcterms:modified>
  <cp:revision>1</cp:revision>
  <dc:title>Python I - 9 [csv files added]</dc:title>
</cp:coreProperties>
</file>