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Now" charset="1" panose="00000500000000000000"/>
      <p:regular r:id="rId42"/>
    </p:embeddedFont>
    <p:embeddedFont>
      <p:font typeface="Now Bold" charset="1" panose="000006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s://github.com/Broekhuis-Solutions/api-esb-privateleasekredietbeoordeling" TargetMode="External" Type="http://schemas.openxmlformats.org/officeDocument/2006/relationships/hyperlink"/><Relationship Id="rId7" Target="https://github.com/Broekhuis-Solutions/api-esb-privateleasekredietbeoordeling" TargetMode="External" Type="http://schemas.openxmlformats.org/officeDocument/2006/relationships/hyperlink"/><Relationship Id="rId8" Target="https://github.com/Broekhuis-Solutions/api-esb-privateleasekredietbeoordeling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1133" y="4292216"/>
            <a:ext cx="9850777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РАБОТА СО ДАТОТЕКИ</a:t>
            </a:r>
          </a:p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 PYTHON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74668"/>
            <a:ext cx="9035388" cy="155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74668"/>
            <a:ext cx="9035388" cy="310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74668"/>
            <a:ext cx="9035388" cy="568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w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Write - Opens a file for writing,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2374668"/>
            <a:ext cx="9035388" cy="620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r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Read - Default value. Opens a file for reading, error if the file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a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Append - Opens a file for appending,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w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Write - Opens a file for writing, creates the file if it does not exist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x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Create - Creates the specified file, returns an error if the file exists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23912" y="4087284"/>
            <a:ext cx="9035388" cy="207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t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Text - Default value. Text mode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b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 - Binary - Binary mode (e.g. images)</a:t>
            </a:r>
          </a:p>
          <a:p>
            <a:pPr algn="l">
              <a:lnSpc>
                <a:spcPts val="410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677" y="-23487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6"/>
                </a:lnTo>
                <a:lnTo>
                  <a:pt x="0" y="2999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696202" y="-15318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18069" y="-128566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889373" y="-98768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69" y="5523837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46963" y="5461086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7289" y="869298"/>
            <a:ext cx="6668456" cy="831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open("primer.txt")</a:t>
            </a: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"r")</a:t>
            </a: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"rt")</a:t>
            </a:r>
          </a:p>
          <a:p>
            <a:pPr algn="l">
              <a:lnSpc>
                <a:spcPts val="662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92471" y="5859404"/>
            <a:ext cx="1778894" cy="1287273"/>
          </a:xfrm>
          <a:custGeom>
            <a:avLst/>
            <a:gdLst/>
            <a:ahLst/>
            <a:cxnLst/>
            <a:rect r="r" b="b" t="t" l="l"/>
            <a:pathLst>
              <a:path h="1287273" w="1778894">
                <a:moveTo>
                  <a:pt x="0" y="0"/>
                </a:moveTo>
                <a:lnTo>
                  <a:pt x="1778894" y="0"/>
                </a:lnTo>
                <a:lnTo>
                  <a:pt x="1778894" y="1287272"/>
                </a:lnTo>
                <a:lnTo>
                  <a:pt x="0" y="1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92471" y="2498526"/>
            <a:ext cx="1778894" cy="1287273"/>
          </a:xfrm>
          <a:custGeom>
            <a:avLst/>
            <a:gdLst/>
            <a:ahLst/>
            <a:cxnLst/>
            <a:rect r="r" b="b" t="t" l="l"/>
            <a:pathLst>
              <a:path h="1287273" w="1778894">
                <a:moveTo>
                  <a:pt x="0" y="0"/>
                </a:moveTo>
                <a:lnTo>
                  <a:pt x="1778894" y="0"/>
                </a:lnTo>
                <a:lnTo>
                  <a:pt x="1778894" y="1287273"/>
                </a:lnTo>
                <a:lnTo>
                  <a:pt x="0" y="1287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677" y="-23487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6"/>
                </a:lnTo>
                <a:lnTo>
                  <a:pt x="0" y="2999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696202" y="-15318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18069" y="-128566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889373" y="-98768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69" y="5523837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46963" y="5461086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14914" y="2526139"/>
            <a:ext cx="7740019" cy="32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6" tooltip="https://github.com/Broekhuis-Solutions/api-esb-privateleasekredietbeoordeling"/>
              </a:rPr>
              <a:t>with open("test.txt", "r") as file1:</a:t>
            </a: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7" tooltip="https://github.com/Broekhuis-Solutions/api-esb-privateleasekredietbeoordeling"/>
              </a:rPr>
              <a:t>    read_content = file1.read()</a:t>
            </a:r>
          </a:p>
          <a:p>
            <a:pPr algn="l">
              <a:lnSpc>
                <a:spcPts val="6622"/>
              </a:lnSpc>
            </a:pPr>
            <a:r>
              <a:rPr lang="en-US" sz="3485" spc="10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  <a:hlinkClick r:id="rId8" tooltip="https://github.com/Broekhuis-Solutions/api-esb-privateleasekredietbeoordeling"/>
              </a:rPr>
              <a:t>    print(read_content)</a:t>
            </a:r>
          </a:p>
          <a:p>
            <a:pPr algn="l">
              <a:lnSpc>
                <a:spcPts val="6622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89425" y="4095750"/>
            <a:ext cx="728712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Читање од фајл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51064"/>
            <a:ext cx="956058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26529"/>
            <a:ext cx="12127938" cy="208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целата содржина од фајлот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51064"/>
            <a:ext cx="956058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26529"/>
            <a:ext cx="12127938" cy="280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print(f.read(5))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print(f.read(n))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првите 5 (n) карактери од фајлот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8430" y="431576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2917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71317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2613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4518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2547" y="2600578"/>
            <a:ext cx="7499474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Типови на фајлови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2131" y="4609197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Операции со фајлови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2547" y="6702981"/>
            <a:ext cx="10210063" cy="9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I/O со фајлови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72917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74822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51064"/>
            <a:ext cx="9560584" cy="16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readline()</a:t>
            </a:r>
          </a:p>
          <a:p>
            <a:pPr algn="l">
              <a:lnSpc>
                <a:spcPts val="64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026529"/>
            <a:ext cx="12127938" cy="280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print(f.readline())</a:t>
            </a: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-&gt; за читање на линии (редови) од фајлот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1951064"/>
            <a:ext cx="9560584" cy="163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читање на редови со циклус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8542" y="3954879"/>
            <a:ext cx="12127938" cy="208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 = open("primer.txt", "r")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for x in f:</a:t>
            </a:r>
          </a:p>
          <a:p>
            <a:pPr algn="l">
              <a:lnSpc>
                <a:spcPts val="5672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print(x)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605410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Запишување во фајл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58908"/>
            <a:ext cx="7475046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"a")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"w")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запишување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58908"/>
            <a:ext cx="7475046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"a")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 = open("primer.txt", "w")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2105584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запишување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260326"/>
            <a:ext cx="7475046" cy="291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доколку не постои фајл, го креираат</a:t>
            </a:r>
          </a:p>
          <a:p>
            <a:pPr algn="l">
              <a:lnSpc>
                <a:spcPts val="3870"/>
              </a:lnSpc>
            </a:pPr>
          </a:p>
          <a:p>
            <a:pPr algn="l" marL="647700" indent="-323850" lvl="1">
              <a:lnSpc>
                <a:spcPts val="3870"/>
              </a:lnSpc>
              <a:buFont typeface="Arial"/>
              <a:buChar char="•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доколку постои:</a:t>
            </a:r>
          </a:p>
          <a:p>
            <a:pPr algn="l" marL="1295400" indent="-431800" lvl="2">
              <a:lnSpc>
                <a:spcPts val="3870"/>
              </a:lnSpc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"w" - го пребришува</a:t>
            </a:r>
          </a:p>
          <a:p>
            <a:pPr algn="l" marL="1295400" indent="-431800" lvl="2">
              <a:lnSpc>
                <a:spcPts val="387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"a" - не го пребришува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65090" y="4290340"/>
            <a:ext cx="863063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Креирање на нов фајл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62910" y="4335783"/>
            <a:ext cx="11657620" cy="267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"x" - креира нов фајл, доколку веќе постои враќа грешка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"a" - креира нов фајл доколку не постои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"w" - креира нов фајл доколку не постои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62910" y="3021748"/>
            <a:ext cx="9144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мод за креирање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6310" y="3863450"/>
            <a:ext cx="8399090" cy="249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ЧИТАЊЕ И ЗАПИШУВАЊЕ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77601" y="3118715"/>
            <a:ext cx="8399090" cy="278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"r+"</a:t>
            </a: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"w+"</a:t>
            </a: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"a+"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988864" y="27702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947956" y="6274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365922" y="495528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60191" y="441159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743189" y="200244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758111" y="192428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1224" y="752475"/>
            <a:ext cx="8399090" cy="849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"r+" - јавува грешка ако фајлот не постои</a:t>
            </a:r>
          </a:p>
          <a:p>
            <a:pPr algn="l">
              <a:lnSpc>
                <a:spcPts val="7559"/>
              </a:lnSpc>
            </a:pP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"w+" - го пребришува фајлот ако постои</a:t>
            </a:r>
          </a:p>
          <a:p>
            <a:pPr algn="l">
              <a:lnSpc>
                <a:spcPts val="7559"/>
              </a:lnSpc>
            </a:pPr>
          </a:p>
          <a:p>
            <a:pPr algn="l">
              <a:lnSpc>
                <a:spcPts val="75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"a+" - ако постои не го пребришува, ако не постои го креира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3058" y="1236661"/>
            <a:ext cx="12501885" cy="7813678"/>
          </a:xfrm>
          <a:custGeom>
            <a:avLst/>
            <a:gdLst/>
            <a:ahLst/>
            <a:cxnLst/>
            <a:rect r="r" b="b" t="t" l="l"/>
            <a:pathLst>
              <a:path h="7813678" w="12501885">
                <a:moveTo>
                  <a:pt x="0" y="0"/>
                </a:moveTo>
                <a:lnTo>
                  <a:pt x="12501884" y="0"/>
                </a:lnTo>
                <a:lnTo>
                  <a:pt x="12501884" y="7813678"/>
                </a:lnTo>
                <a:lnTo>
                  <a:pt x="0" y="781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731449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6394" y="762312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2133819" y="-26852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98874" y="-242806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183" y="5076825"/>
            <a:ext cx="7974303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Бришење</a:t>
            </a:r>
          </a:p>
          <a:p>
            <a:pPr algn="l">
              <a:lnSpc>
                <a:spcPts val="9675"/>
              </a:lnSpc>
            </a:pPr>
            <a:r>
              <a:rPr lang="en-US" sz="7500" spc="21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 фајлови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4515207" cy="146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 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os.remove("primer.txt")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6085999" cy="340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FileNotFoundError as 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print(e)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6085999" cy="340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FileNotFoundError as 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print(e)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6342459" cy="340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import os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if os.path.exists("primer.txt"):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os.remove("primer.txt")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else: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print("The file does not exist")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3923347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os.rmdir("myfolder")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9137" y="4517452"/>
            <a:ext cx="5601016" cy="137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6500" spc="188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ПРАШАЊА?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10996" y="4352937"/>
            <a:ext cx="2073591" cy="2230524"/>
          </a:xfrm>
          <a:custGeom>
            <a:avLst/>
            <a:gdLst/>
            <a:ahLst/>
            <a:cxnLst/>
            <a:rect r="r" b="b" t="t" l="l"/>
            <a:pathLst>
              <a:path h="2230524" w="2073591">
                <a:moveTo>
                  <a:pt x="0" y="0"/>
                </a:moveTo>
                <a:lnTo>
                  <a:pt x="2073591" y="0"/>
                </a:lnTo>
                <a:lnTo>
                  <a:pt x="2073591" y="2230524"/>
                </a:lnTo>
                <a:lnTo>
                  <a:pt x="0" y="22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5272" y="693963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4731449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394" y="762312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2133819" y="-26852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98874" y="-242806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83161" y="2886018"/>
            <a:ext cx="11521678" cy="4514964"/>
          </a:xfrm>
          <a:custGeom>
            <a:avLst/>
            <a:gdLst/>
            <a:ahLst/>
            <a:cxnLst/>
            <a:rect r="r" b="b" t="t" l="l"/>
            <a:pathLst>
              <a:path h="4514964" w="11521678">
                <a:moveTo>
                  <a:pt x="0" y="0"/>
                </a:moveTo>
                <a:lnTo>
                  <a:pt x="11521678" y="0"/>
                </a:lnTo>
                <a:lnTo>
                  <a:pt x="11521678" y="4514964"/>
                </a:lnTo>
                <a:lnTo>
                  <a:pt x="0" y="4514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0330" y="3152243"/>
            <a:ext cx="4305382" cy="3976608"/>
          </a:xfrm>
          <a:custGeom>
            <a:avLst/>
            <a:gdLst/>
            <a:ahLst/>
            <a:cxnLst/>
            <a:rect r="r" b="b" t="t" l="l"/>
            <a:pathLst>
              <a:path h="3976608" w="4305382">
                <a:moveTo>
                  <a:pt x="0" y="0"/>
                </a:moveTo>
                <a:lnTo>
                  <a:pt x="4305383" y="0"/>
                </a:lnTo>
                <a:lnTo>
                  <a:pt x="4305383" y="3976607"/>
                </a:lnTo>
                <a:lnTo>
                  <a:pt x="0" y="3976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52939" y="4319184"/>
            <a:ext cx="3600165" cy="3325243"/>
          </a:xfrm>
          <a:custGeom>
            <a:avLst/>
            <a:gdLst/>
            <a:ahLst/>
            <a:cxnLst/>
            <a:rect r="r" b="b" t="t" l="l"/>
            <a:pathLst>
              <a:path h="3325243" w="3600165">
                <a:moveTo>
                  <a:pt x="0" y="0"/>
                </a:moveTo>
                <a:lnTo>
                  <a:pt x="3600165" y="0"/>
                </a:lnTo>
                <a:lnTo>
                  <a:pt x="3600165" y="3325243"/>
                </a:lnTo>
                <a:lnTo>
                  <a:pt x="0" y="332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77736" y="3349232"/>
            <a:ext cx="3723955" cy="3439580"/>
          </a:xfrm>
          <a:custGeom>
            <a:avLst/>
            <a:gdLst/>
            <a:ahLst/>
            <a:cxnLst/>
            <a:rect r="r" b="b" t="t" l="l"/>
            <a:pathLst>
              <a:path h="3439580" w="3723955">
                <a:moveTo>
                  <a:pt x="0" y="0"/>
                </a:moveTo>
                <a:lnTo>
                  <a:pt x="3723955" y="0"/>
                </a:lnTo>
                <a:lnTo>
                  <a:pt x="3723955" y="3439581"/>
                </a:lnTo>
                <a:lnTo>
                  <a:pt x="0" y="3439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136039" y="4248834"/>
            <a:ext cx="3462428" cy="3198025"/>
          </a:xfrm>
          <a:custGeom>
            <a:avLst/>
            <a:gdLst/>
            <a:ahLst/>
            <a:cxnLst/>
            <a:rect r="r" b="b" t="t" l="l"/>
            <a:pathLst>
              <a:path h="3198025" w="3462428">
                <a:moveTo>
                  <a:pt x="0" y="0"/>
                </a:moveTo>
                <a:lnTo>
                  <a:pt x="3462428" y="0"/>
                </a:lnTo>
                <a:lnTo>
                  <a:pt x="3462428" y="3198025"/>
                </a:lnTo>
                <a:lnTo>
                  <a:pt x="0" y="3198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00330" y="8099003"/>
            <a:ext cx="4614315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Текстуални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9613" y="8134413"/>
            <a:ext cx="4815279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Бинарни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63785" y="971550"/>
            <a:ext cx="771849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Типови на фајлови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196">
            <a:off x="-2528145" y="813235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45803">
            <a:off x="-1932686" y="874510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817050" y="-342210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51995" y="-31649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893" y="921559"/>
            <a:ext cx="15840215" cy="8443882"/>
          </a:xfrm>
          <a:custGeom>
            <a:avLst/>
            <a:gdLst/>
            <a:ahLst/>
            <a:cxnLst/>
            <a:rect r="r" b="b" t="t" l="l"/>
            <a:pathLst>
              <a:path h="8443882" w="15840215">
                <a:moveTo>
                  <a:pt x="0" y="0"/>
                </a:moveTo>
                <a:lnTo>
                  <a:pt x="15840214" y="0"/>
                </a:lnTo>
                <a:lnTo>
                  <a:pt x="15840214" y="8443882"/>
                </a:lnTo>
                <a:lnTo>
                  <a:pt x="0" y="8443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3979" y="-4424355"/>
            <a:ext cx="9396621" cy="8679061"/>
          </a:xfrm>
          <a:custGeom>
            <a:avLst/>
            <a:gdLst/>
            <a:ahLst/>
            <a:cxnLst/>
            <a:rect r="r" b="b" t="t" l="l"/>
            <a:pathLst>
              <a:path h="8679061" w="9396621">
                <a:moveTo>
                  <a:pt x="0" y="0"/>
                </a:moveTo>
                <a:lnTo>
                  <a:pt x="9396621" y="0"/>
                </a:lnTo>
                <a:lnTo>
                  <a:pt x="9396621" y="8679061"/>
                </a:lnTo>
                <a:lnTo>
                  <a:pt x="0" y="867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3494" y="-5453055"/>
            <a:ext cx="8821533" cy="8147889"/>
          </a:xfrm>
          <a:custGeom>
            <a:avLst/>
            <a:gdLst/>
            <a:ahLst/>
            <a:cxnLst/>
            <a:rect r="r" b="b" t="t" l="l"/>
            <a:pathLst>
              <a:path h="8147889" w="8821533">
                <a:moveTo>
                  <a:pt x="0" y="0"/>
                </a:moveTo>
                <a:lnTo>
                  <a:pt x="8821533" y="0"/>
                </a:lnTo>
                <a:lnTo>
                  <a:pt x="8821533" y="8147888"/>
                </a:lnTo>
                <a:lnTo>
                  <a:pt x="0" y="814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04454" y="7050829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388320" y="7526281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3548" y="1076165"/>
            <a:ext cx="17860904" cy="8134669"/>
          </a:xfrm>
          <a:custGeom>
            <a:avLst/>
            <a:gdLst/>
            <a:ahLst/>
            <a:cxnLst/>
            <a:rect r="r" b="b" t="t" l="l"/>
            <a:pathLst>
              <a:path h="8134669" w="17860904">
                <a:moveTo>
                  <a:pt x="0" y="0"/>
                </a:moveTo>
                <a:lnTo>
                  <a:pt x="17860904" y="0"/>
                </a:lnTo>
                <a:lnTo>
                  <a:pt x="17860904" y="8134670"/>
                </a:lnTo>
                <a:lnTo>
                  <a:pt x="0" y="81346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3430333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Операции со фајлови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16041" y="2423500"/>
            <a:ext cx="9560584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4"/>
              </a:lnSpc>
              <a:spcBef>
                <a:spcPct val="0"/>
              </a:spcBef>
            </a:pPr>
            <a:r>
              <a:rPr lang="en-US" sz="5499" spc="159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open()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16041" y="4367910"/>
            <a:ext cx="8352953" cy="1030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клучната функција за работа со фајлови во 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16041" y="5918822"/>
            <a:ext cx="7455474" cy="1045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прима 2 аргументи на влез - 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име на фајл</a:t>
            </a:r>
            <a:r>
              <a:rPr lang="en-US" sz="3185" spc="9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и </a:t>
            </a:r>
            <a:r>
              <a:rPr lang="en-US" sz="3185" spc="92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мод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DAFRQcM9yuk</dc:identifier>
  <dcterms:modified xsi:type="dcterms:W3CDTF">2011-08-01T06:04:30Z</dcterms:modified>
  <cp:revision>1</cp:revision>
  <dc:title>Python I - 9</dc:title>
</cp:coreProperties>
</file>