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4e2bd92f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4e2bd92f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e2bd92f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4e2bd92f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e2bd92f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e2bd92f_0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e2bd92f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4e2bd92f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4e2bd92f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4e2bd92f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e2bd92f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e2bd92f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u CSS, </a:t>
            </a:r>
            <a:r>
              <a:rPr lang="en" dirty="0" err="1"/>
              <a:t>kaskada</a:t>
            </a:r>
            <a:r>
              <a:rPr lang="en" dirty="0"/>
              <a:t>. </a:t>
            </a:r>
            <a:r>
              <a:rPr lang="en" dirty="0" err="1"/>
              <a:t>Redoslijed</a:t>
            </a:r>
            <a:r>
              <a:rPr lang="en" dirty="0"/>
              <a:t> </a:t>
            </a:r>
            <a:r>
              <a:rPr lang="en" dirty="0" err="1"/>
              <a:t>učitavanja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primjenjivanja</a:t>
            </a:r>
            <a:r>
              <a:rPr lang="en" dirty="0"/>
              <a:t> </a:t>
            </a:r>
            <a:r>
              <a:rPr lang="en" dirty="0" err="1"/>
              <a:t>stilova</a:t>
            </a:r>
            <a:r>
              <a:rPr lang="en" dirty="0"/>
              <a:t>. </a:t>
            </a:r>
            <a:r>
              <a:rPr lang="en" dirty="0" err="1"/>
              <a:t>Stilovi</a:t>
            </a:r>
            <a:r>
              <a:rPr lang="en" dirty="0"/>
              <a:t> </a:t>
            </a:r>
            <a:r>
              <a:rPr lang="en" dirty="0" err="1"/>
              <a:t>postavljeni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parent </a:t>
            </a:r>
            <a:r>
              <a:rPr lang="en" dirty="0" err="1"/>
              <a:t>elementu</a:t>
            </a:r>
            <a:r>
              <a:rPr lang="en" dirty="0"/>
              <a:t> </a:t>
            </a:r>
            <a:r>
              <a:rPr lang="en" dirty="0" err="1"/>
              <a:t>će</a:t>
            </a:r>
            <a:r>
              <a:rPr lang="en" dirty="0"/>
              <a:t> se </a:t>
            </a:r>
            <a:r>
              <a:rPr lang="en" dirty="0" err="1"/>
              <a:t>kaskadno</a:t>
            </a:r>
            <a:r>
              <a:rPr lang="en" dirty="0"/>
              <a:t> </a:t>
            </a:r>
            <a:r>
              <a:rPr lang="en" dirty="0" err="1"/>
              <a:t>primjenjivati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sve</a:t>
            </a:r>
            <a:r>
              <a:rPr lang="en" dirty="0"/>
              <a:t> child </a:t>
            </a:r>
            <a:r>
              <a:rPr lang="en" dirty="0" err="1"/>
              <a:t>elemente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4e2bd92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4e2bd92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4e2bd92f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4e2bd92f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e2bd92f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4e2bd92f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e2bd92f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4e2bd92f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e2bd92f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4e2bd92f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e2bd92f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4e2bd92f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e2bd92f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e2bd92f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mashingmagazine.com" TargetMode="External"/><Relationship Id="rId13" Type="http://schemas.openxmlformats.org/officeDocument/2006/relationships/hyperlink" Target="https://css-tricks.com/the-c-in-css-the-cascade/" TargetMode="External"/><Relationship Id="rId18" Type="http://schemas.openxmlformats.org/officeDocument/2006/relationships/hyperlink" Target="https://alistapart.com/article/dao" TargetMode="External"/><Relationship Id="rId3" Type="http://schemas.openxmlformats.org/officeDocument/2006/relationships/hyperlink" Target="http://www.w3c.org" TargetMode="External"/><Relationship Id="rId7" Type="http://schemas.openxmlformats.org/officeDocument/2006/relationships/hyperlink" Target="http://www.csswizardry.com" TargetMode="External"/><Relationship Id="rId12" Type="http://schemas.openxmlformats.org/officeDocument/2006/relationships/hyperlink" Target="http://www.github.com" TargetMode="External"/><Relationship Id="rId17" Type="http://schemas.openxmlformats.org/officeDocument/2006/relationships/hyperlink" Target="https://css-tricks.com/css-is-awesome/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ss-tricks.com" TargetMode="External"/><Relationship Id="rId11" Type="http://schemas.openxmlformats.org/officeDocument/2006/relationships/hyperlink" Target="http://www.stackoverflow.com" TargetMode="External"/><Relationship Id="rId5" Type="http://schemas.openxmlformats.org/officeDocument/2006/relationships/hyperlink" Target="https://developer.mozilla.org/" TargetMode="External"/><Relationship Id="rId15" Type="http://schemas.openxmlformats.org/officeDocument/2006/relationships/hyperlink" Target="https://medium.freecodecamp.org/its-not-dark-magic-pulling-back-the-curtains-from-your-stylesheets-c8d677fa21b2" TargetMode="External"/><Relationship Id="rId10" Type="http://schemas.openxmlformats.org/officeDocument/2006/relationships/hyperlink" Target="https://tympanus.net/codrops/" TargetMode="External"/><Relationship Id="rId4" Type="http://schemas.openxmlformats.org/officeDocument/2006/relationships/hyperlink" Target="http://www.w3schools.com" TargetMode="External"/><Relationship Id="rId9" Type="http://schemas.openxmlformats.org/officeDocument/2006/relationships/hyperlink" Target="http://www.alistapart.com" TargetMode="External"/><Relationship Id="rId14" Type="http://schemas.openxmlformats.org/officeDocument/2006/relationships/hyperlink" Target="https://code.tutsplus.com/tutorials/the-30-css-selectors-you-must-memorize--net-1604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Welcome, young apprentices!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Difference between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display: none</a:t>
            </a:r>
            <a:r>
              <a:rPr lang="en" sz="2200"/>
              <a:t> &amp;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visibility: hidden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311700" y="373650"/>
            <a:ext cx="8520600" cy="4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www.w3c.org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www.w3schools.com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https://developer.mozilla.org/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www.css-tricks.com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www.csswizardry.com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www.smashingmagazine.com</a:t>
            </a:r>
            <a:endParaRPr sz="1200">
              <a:solidFill>
                <a:srgbClr val="0066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www.alistapart.com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https://tympanus.net/codrops/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www.stackoverflow.com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3"/>
              </a:rPr>
              <a:t>https://css-tricks.com/the-c-in-css-the-cascade/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4"/>
              </a:rPr>
              <a:t>https://code.tutsplus.com/tutorials/the-30-css-selectors-you-must-memorize--net-16048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5"/>
              </a:rPr>
              <a:t>https://medium.freecodecamp.org/its-not-dark-magic-pulling-back-the-curtains-from-your-stylesheets-c8d677fa21b2</a:t>
            </a:r>
            <a:r>
              <a:rPr lang="en" sz="1200"/>
              <a:t> 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6"/>
              </a:rPr>
              <a:t>https://css-tricks.com/snippets/css/a-guide-to-flexbox/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7"/>
              </a:rPr>
              <a:t>https://css-tricks.com/css-is-awesome/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8"/>
              </a:rPr>
              <a:t>https://alistapart.com/article/dao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998" y="152399"/>
            <a:ext cx="21720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 position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5916"/>
            <a:ext cx="8839200" cy="293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152400"/>
            <a:ext cx="80200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738300"/>
            <a:ext cx="8520600" cy="36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div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position: relative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div &gt; p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position: absolute;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top: 10px;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right: 30px;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bottom: 10px;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left: 20px;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z-index: 10;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945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Reset</a:t>
            </a:r>
            <a:endParaRPr/>
          </a:p>
        </p:txBody>
      </p:sp>
      <p:sp>
        <p:nvSpPr>
          <p:cNvPr id="82" name="Google Shape;82;p18"/>
          <p:cNvSpPr txBox="1"/>
          <p:nvPr/>
        </p:nvSpPr>
        <p:spPr>
          <a:xfrm>
            <a:off x="246400" y="113230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Different browsers have different default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Reset only the things you need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margin: 0;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padding: 0;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box-sizing: border-box;</a:t>
            </a:r>
            <a:b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00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layouts</a:t>
            </a:r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311700" y="114535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b="1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&lt;meta name="viewport" content="width=device-width, initial-scale=1"&gt;</a:t>
            </a:r>
            <a:br>
              <a:rPr lang="en" b="1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 b="1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@media (max-width: 768px)</a:t>
            </a:r>
            <a: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body {</a:t>
            </a:r>
            <a:b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column;</a:t>
            </a:r>
            <a:b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Mobile-first or Desktop-first?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311700" y="1233900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@media (</a:t>
            </a:r>
            <a:r>
              <a:rPr lang="en" sz="1800" b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768px) {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body {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column;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" lvl="0" indent="0" algn="l" rtl="0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@media (</a:t>
            </a:r>
            <a:r>
              <a:rPr lang="en" sz="1800" b="1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768px) {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body {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column;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body" idx="4294967295"/>
          </p:nvPr>
        </p:nvSpPr>
        <p:spPr>
          <a:xfrm>
            <a:off x="311700" y="1529250"/>
            <a:ext cx="8520600" cy="20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@font-face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font-family: '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robotoregular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';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('/fonts/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roboto-regular.woff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') format('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woff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'),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('/fonts/roboto-regular.woff2') format('woff2')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font-family: '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robotoregular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';</a:t>
            </a:r>
            <a:b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Fancy Fonts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On-screen Show (16:9)</PresentationFormat>
  <Paragraphs>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Simple Light</vt:lpstr>
      <vt:lpstr>Welcome, young apprentices!</vt:lpstr>
      <vt:lpstr>PowerPoint Presentation</vt:lpstr>
      <vt:lpstr>Element position</vt:lpstr>
      <vt:lpstr>PowerPoint Presentation</vt:lpstr>
      <vt:lpstr>PowerPoint Presentation</vt:lpstr>
      <vt:lpstr>CSS Reset</vt:lpstr>
      <vt:lpstr>Responsive layouts</vt:lpstr>
      <vt:lpstr>Mobile-first or Desktop-first?</vt:lpstr>
      <vt:lpstr>Fancy Fonts</vt:lpstr>
      <vt:lpstr>Difference between display: none &amp; visibility: hidden</vt:lpstr>
      <vt:lpstr>Resources</vt:lpstr>
      <vt:lpstr>PowerPoint Presentation</vt:lpstr>
      <vt:lpstr>Exercise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Welcome, young apprentices!</dc:title>
  <cp:lastModifiedBy>Marko Djuricic</cp:lastModifiedBy>
  <cp:revision>1</cp:revision>
  <dcterms:modified xsi:type="dcterms:W3CDTF">2022-12-07T08:44:57Z</dcterms:modified>
</cp:coreProperties>
</file>