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C-4CBD-A454-1C604CEF00B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95C-4CBD-A454-1C604CEF00B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C-4CBD-A454-1C604CEF00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95C-4CBD-A454-1C604CEF00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C-4CBD-A454-1C604CEF00B2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74.545400000000001</c:v>
                </c:pt>
                <c:pt idx="1">
                  <c:v>72.093000000000004</c:v>
                </c:pt>
                <c:pt idx="2">
                  <c:v>83.333299999999994</c:v>
                </c:pt>
                <c:pt idx="3">
                  <c:v>93.939300000000003</c:v>
                </c:pt>
                <c:pt idx="4">
                  <c:v>45.454500000000003</c:v>
                </c:pt>
                <c:pt idx="5">
                  <c:v>81.578900000000004</c:v>
                </c:pt>
                <c:pt idx="6">
                  <c:v>58.523499999999999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67.2727</c:v>
                </c:pt>
                <c:pt idx="1">
                  <c:v>66.666600000000003</c:v>
                </c:pt>
                <c:pt idx="2">
                  <c:v>70</c:v>
                </c:pt>
                <c:pt idx="3">
                  <c:v>90.909000000000006</c:v>
                </c:pt>
                <c:pt idx="4">
                  <c:v>31.818100000000001</c:v>
                </c:pt>
                <c:pt idx="5">
                  <c:v>76.923000000000002</c:v>
                </c:pt>
                <c:pt idx="6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Sheet1!$A$2:$A$9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74.55</c:v>
                </c:pt>
                <c:pt idx="1">
                  <c:v>77.14</c:v>
                </c:pt>
                <c:pt idx="2">
                  <c:v>70</c:v>
                </c:pt>
                <c:pt idx="3">
                  <c:v>81.819999999999993</c:v>
                </c:pt>
                <c:pt idx="4">
                  <c:v>63.64</c:v>
                </c:pt>
                <c:pt idx="5">
                  <c:v>79.41</c:v>
                </c:pt>
                <c:pt idx="6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B-47B6-99C1-F994C0FB9E7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B-47B6-99C1-F994C0FB9E7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DB-47B6-99C1-F994C0FB9E7D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DB-47B6-99C1-F994C0FB9E7D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DB-47B6-99C1-F994C0FB9E7D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74.545400000000001</c:v>
                </c:pt>
                <c:pt idx="1">
                  <c:v>72.093000000000004</c:v>
                </c:pt>
                <c:pt idx="2">
                  <c:v>83.333299999999994</c:v>
                </c:pt>
                <c:pt idx="3">
                  <c:v>93.939300000000003</c:v>
                </c:pt>
                <c:pt idx="4">
                  <c:v>45.454500000000003</c:v>
                </c:pt>
                <c:pt idx="5">
                  <c:v>81.578900000000004</c:v>
                </c:pt>
                <c:pt idx="6">
                  <c:v>58.523499999999999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DB-47B6-99C1-F994C0FB9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13-Dec-20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analysis</a:t>
            </a:r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performance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177918"/>
              </p:ext>
            </p:extLst>
          </p:nvPr>
        </p:nvGraphicFramePr>
        <p:xfrm>
          <a:off x="6096000" y="3060441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327096"/>
              </p:ext>
            </p:extLst>
          </p:nvPr>
        </p:nvGraphicFramePr>
        <p:xfrm>
          <a:off x="780662" y="3060440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218761-DEDA-4DCA-96D1-CBDE7E31FDCA}"/>
              </a:ext>
            </a:extLst>
          </p:cNvPr>
          <p:cNvSpPr txBox="1"/>
          <p:nvPr/>
        </p:nvSpPr>
        <p:spPr>
          <a:xfrm>
            <a:off x="780662" y="2128900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Vocabulary Size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Original: 4304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Filtered: 1193</a:t>
            </a:r>
          </a:p>
        </p:txBody>
      </p:sp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703776"/>
              </p:ext>
            </p:extLst>
          </p:nvPr>
        </p:nvGraphicFramePr>
        <p:xfrm>
          <a:off x="5729681" y="2546269"/>
          <a:ext cx="5975193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936518-9145-4E6F-82C0-912DB650A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142162"/>
              </p:ext>
            </p:extLst>
          </p:nvPr>
        </p:nvGraphicFramePr>
        <p:xfrm>
          <a:off x="220320" y="2546269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21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DEB-F2D9-4849-B7EC-471E74A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208-D425-4ECE-9738-D57BE85A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 comparable to the filtered Naïve Bayes model</a:t>
            </a:r>
          </a:p>
          <a:p>
            <a:r>
              <a:rPr lang="en-US" dirty="0"/>
              <a:t>Recall (no) significantly worse on </a:t>
            </a:r>
            <a:r>
              <a:rPr lang="en-US"/>
              <a:t>every model, much better on LSTM</a:t>
            </a:r>
            <a:endParaRPr lang="en-US" dirty="0"/>
          </a:p>
          <a:p>
            <a:r>
              <a:rPr lang="en-US" dirty="0"/>
              <a:t>Filtered vocabulary better in all metrics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118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Assignment 3 analysis</vt:lpstr>
      <vt:lpstr>Naïve Bayes performance</vt:lpstr>
      <vt:lpstr>LSTM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24</cp:revision>
  <dcterms:created xsi:type="dcterms:W3CDTF">2020-11-16T21:20:14Z</dcterms:created>
  <dcterms:modified xsi:type="dcterms:W3CDTF">2020-12-13T15:35:29Z</dcterms:modified>
</cp:coreProperties>
</file>