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Filtered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C-4CBD-A454-1C604CEF00B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95C-4CBD-A454-1C604CEF00B2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C-4CBD-A454-1C604CEF00B2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95C-4CBD-A454-1C604CEF00B2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C-4CBD-A454-1C604CEF00B2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74.545400000000001</c:v>
                </c:pt>
                <c:pt idx="1">
                  <c:v>72.093000000000004</c:v>
                </c:pt>
                <c:pt idx="2">
                  <c:v>83.333299999999994</c:v>
                </c:pt>
                <c:pt idx="3">
                  <c:v>93.939300000000003</c:v>
                </c:pt>
                <c:pt idx="4">
                  <c:v>45.454500000000003</c:v>
                </c:pt>
                <c:pt idx="5">
                  <c:v>81.578900000000004</c:v>
                </c:pt>
                <c:pt idx="6">
                  <c:v>58.523499999999999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A-4190-B79C-B57A3A142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Vocabulary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Sheet1!$A$2:$A$8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67.2727</c:v>
                </c:pt>
                <c:pt idx="1">
                  <c:v>66.666600000000003</c:v>
                </c:pt>
                <c:pt idx="2">
                  <c:v>70</c:v>
                </c:pt>
                <c:pt idx="3">
                  <c:v>90.909000000000006</c:v>
                </c:pt>
                <c:pt idx="4">
                  <c:v>31.818100000000001</c:v>
                </c:pt>
                <c:pt idx="5">
                  <c:v>76.923000000000002</c:v>
                </c:pt>
                <c:pt idx="6">
                  <c:v>43.75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LSTM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2-4C0D-B51B-EAAFF027FBD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2-4C0D-B51B-EAAFF027FB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A2-4C0D-B51B-EAAFF027FBDC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A2-4C0D-B51B-EAAFF027FBDC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A2-4C0D-B51B-EAAFF027FBDC}"/>
              </c:ext>
            </c:extLst>
          </c:dPt>
          <c:cat>
            <c:strRef>
              <c:f>Sheet1!$A$2:$A$9</c:f>
              <c:strCache>
                <c:ptCount val="7"/>
                <c:pt idx="0">
                  <c:v>Accuracy</c:v>
                </c:pt>
                <c:pt idx="1">
                  <c:v>Precision (yes)</c:v>
                </c:pt>
                <c:pt idx="2">
                  <c:v>Precision (no)</c:v>
                </c:pt>
                <c:pt idx="3">
                  <c:v>Recall (yes)</c:v>
                </c:pt>
                <c:pt idx="4">
                  <c:v>Recall (no)</c:v>
                </c:pt>
                <c:pt idx="5">
                  <c:v>F1-Measure (yes)</c:v>
                </c:pt>
                <c:pt idx="6">
                  <c:v>F1-Measure (no)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77.78</c:v>
                </c:pt>
                <c:pt idx="1">
                  <c:v>75.61</c:v>
                </c:pt>
                <c:pt idx="2">
                  <c:v>84.62</c:v>
                </c:pt>
                <c:pt idx="3">
                  <c:v>93.94</c:v>
                </c:pt>
                <c:pt idx="4">
                  <c:v>52.38</c:v>
                </c:pt>
                <c:pt idx="5">
                  <c:v>83.78</c:v>
                </c:pt>
                <c:pt idx="6">
                  <c:v>64.709999999999994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A2-4C0D-B51B-EAAFF027F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642208"/>
        <c:axId val="546641880"/>
      </c:barChart>
      <c:catAx>
        <c:axId val="5466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1880"/>
        <c:crosses val="autoZero"/>
        <c:auto val="1"/>
        <c:lblAlgn val="ctr"/>
        <c:lblOffset val="100"/>
        <c:noMultiLvlLbl val="0"/>
      </c:catAx>
      <c:valAx>
        <c:axId val="54664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B4A0-1A81-4514-9AF9-CB9B3A8BB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analysis</a:t>
            </a:r>
          </a:p>
        </p:txBody>
      </p:sp>
    </p:spTree>
    <p:extLst>
      <p:ext uri="{BB962C8B-B14F-4D97-AF65-F5344CB8AC3E}">
        <p14:creationId xmlns:p14="http://schemas.microsoft.com/office/powerpoint/2010/main" val="17977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performance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89F80ED-40F1-44D5-833F-3045A0007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177918"/>
              </p:ext>
            </p:extLst>
          </p:nvPr>
        </p:nvGraphicFramePr>
        <p:xfrm>
          <a:off x="6096000" y="3060441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327096"/>
              </p:ext>
            </p:extLst>
          </p:nvPr>
        </p:nvGraphicFramePr>
        <p:xfrm>
          <a:off x="780662" y="3060440"/>
          <a:ext cx="5315340" cy="3684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218761-DEDA-4DCA-96D1-CBDE7E31FDCA}"/>
              </a:ext>
            </a:extLst>
          </p:cNvPr>
          <p:cNvSpPr txBox="1"/>
          <p:nvPr/>
        </p:nvSpPr>
        <p:spPr>
          <a:xfrm>
            <a:off x="780662" y="2128900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Vocabulary Size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Original: 4304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Filtered: 1193</a:t>
            </a:r>
          </a:p>
        </p:txBody>
      </p:sp>
    </p:spTree>
    <p:extLst>
      <p:ext uri="{BB962C8B-B14F-4D97-AF65-F5344CB8AC3E}">
        <p14:creationId xmlns:p14="http://schemas.microsoft.com/office/powerpoint/2010/main" val="432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775-2307-49F3-9628-14C97EA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84161D-58BE-43CA-8A04-6EDA53F51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872657"/>
              </p:ext>
            </p:extLst>
          </p:nvPr>
        </p:nvGraphicFramePr>
        <p:xfrm>
          <a:off x="2933633" y="2241896"/>
          <a:ext cx="6324733" cy="4091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1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2DEB-F2D9-4849-B7EC-471E74A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4208-D425-4ECE-9738-D57BE85A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model better overall</a:t>
            </a:r>
          </a:p>
          <a:p>
            <a:r>
              <a:rPr lang="en-US" dirty="0"/>
              <a:t>Recall (no) significantly </a:t>
            </a:r>
            <a:r>
              <a:rPr lang="en-US"/>
              <a:t>worse on every model</a:t>
            </a:r>
            <a:endParaRPr lang="en-US" dirty="0"/>
          </a:p>
          <a:p>
            <a:r>
              <a:rPr lang="en-US" dirty="0"/>
              <a:t>Filtered vocabulary slightly better in all metrics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0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111</TotalTime>
  <Words>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Assignment 3 analysis</vt:lpstr>
      <vt:lpstr>Naïve Bayes performance</vt:lpstr>
      <vt:lpstr>LSTM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analysis</dc:title>
  <dc:creator>Bojan Srbinoski</dc:creator>
  <cp:lastModifiedBy>Bojan Srbinoski</cp:lastModifiedBy>
  <cp:revision>20</cp:revision>
  <dcterms:created xsi:type="dcterms:W3CDTF">2020-11-16T21:20:14Z</dcterms:created>
  <dcterms:modified xsi:type="dcterms:W3CDTF">2020-12-12T02:31:49Z</dcterms:modified>
</cp:coreProperties>
</file>