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57" r:id="rId19"/>
    <p:sldId id="283" r:id="rId20"/>
    <p:sldId id="281" r:id="rId21"/>
    <p:sldId id="284" r:id="rId22"/>
    <p:sldId id="286" r:id="rId23"/>
    <p:sldId id="285" r:id="rId24"/>
    <p:sldId id="287" r:id="rId25"/>
    <p:sldId id="288" r:id="rId26"/>
    <p:sldId id="289" r:id="rId27"/>
    <p:sldId id="306" r:id="rId28"/>
    <p:sldId id="307" r:id="rId29"/>
    <p:sldId id="310" r:id="rId30"/>
    <p:sldId id="309" r:id="rId31"/>
    <p:sldId id="311" r:id="rId32"/>
    <p:sldId id="261" r:id="rId33"/>
    <p:sldId id="312" r:id="rId34"/>
    <p:sldId id="313" r:id="rId35"/>
    <p:sldId id="314" r:id="rId36"/>
    <p:sldId id="315" r:id="rId37"/>
    <p:sldId id="268" r:id="rId38"/>
    <p:sldId id="269" r:id="rId39"/>
    <p:sldId id="27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205844"/>
            <a:ext cx="9720073" cy="12469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bar's top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 is __main__</a:t>
            </a: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bar's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513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195453"/>
            <a:ext cx="9720073" cy="12469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bar's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4119" y="5195453"/>
            <a:ext cx="6482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Now what happens when we execute the foo module directly?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924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205844"/>
            <a:ext cx="9720073" cy="1465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 foo.py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from bar's top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foo's top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 is __main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bar's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503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987634"/>
            <a:ext cx="9720073" cy="1465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foo</a:t>
            </a: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bar's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7309" y="5264633"/>
            <a:ext cx="7427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Now what happens when we import the foo module into the interpreter?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41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987635"/>
            <a:ext cx="9720073" cy="1465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foo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from bar's top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foo's top level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bar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bar's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7454" y="6052645"/>
            <a:ext cx="5602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 if we import the bar module into the interpreter?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993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987634"/>
            <a:ext cx="9720073" cy="1776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foo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from bar's top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foo's top level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bar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bar's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470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search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a module is imported, Python does not know where it is located so it will look for the module in the following places, in order: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Built-in modules.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directories listed in the </a:t>
            </a:r>
            <a:r>
              <a:rPr lang="en-US" dirty="0" err="1" smtClean="0"/>
              <a:t>sys.path</a:t>
            </a:r>
            <a:r>
              <a:rPr lang="en-US" dirty="0" smtClean="0"/>
              <a:t> variable. The </a:t>
            </a:r>
            <a:r>
              <a:rPr lang="en-US" dirty="0" err="1" smtClean="0"/>
              <a:t>sys.path</a:t>
            </a:r>
            <a:r>
              <a:rPr lang="en-US" dirty="0" smtClean="0"/>
              <a:t> variable is </a:t>
            </a:r>
            <a:r>
              <a:rPr lang="en-US" dirty="0"/>
              <a:t>initialized from these </a:t>
            </a:r>
            <a:r>
              <a:rPr lang="en-US" dirty="0" smtClean="0"/>
              <a:t>locations: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current </a:t>
            </a:r>
            <a:r>
              <a:rPr lang="en-US" dirty="0" smtClean="0"/>
              <a:t>directory.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PYTHONPATH </a:t>
            </a:r>
            <a:r>
              <a:rPr lang="en-US" dirty="0"/>
              <a:t>(a list of directory names, with the same syntax as the shell variable PATH</a:t>
            </a:r>
            <a:r>
              <a:rPr lang="en-US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installation-dependent default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sys.path</a:t>
            </a:r>
            <a:r>
              <a:rPr lang="en-US" dirty="0" smtClean="0"/>
              <a:t> variable can be modified by a Python program to point elsewhere at any time. </a:t>
            </a:r>
          </a:p>
          <a:p>
            <a:r>
              <a:rPr lang="en-US" dirty="0" smtClean="0"/>
              <a:t>At this point, we’ll turn our attention back to Python functions. We will cover advanced module topics as they become relevant.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2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search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sys.path</a:t>
            </a:r>
            <a:r>
              <a:rPr lang="en-US" dirty="0" smtClean="0"/>
              <a:t> variable is available as a member of the sys module. Here is the example output when I echo my own </a:t>
            </a:r>
            <a:r>
              <a:rPr lang="en-US" dirty="0" err="1" smtClean="0"/>
              <a:t>sys.path</a:t>
            </a:r>
            <a:r>
              <a:rPr lang="en-US" dirty="0" smtClean="0"/>
              <a:t> variable.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6463" y="3459403"/>
            <a:ext cx="97743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['',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/local/lib/python2.7/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-packages/D_Wave_One_Python_Client-1.4.1-py2.6-linux-x86_64.egg',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/local/lib/python2.7/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-packages/PyOpenGL-3.0.2a5-py2.7.egg',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/local/lib/python2.7/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-packages/pip-1.1-py2.7.egg',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/local/lib/python2.7/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-packages/Sphinx-....</a:t>
            </a:r>
          </a:p>
        </p:txBody>
      </p:sp>
    </p:spTree>
    <p:extLst>
      <p:ext uri="{BB962C8B-B14F-4D97-AF65-F5344CB8AC3E}">
        <p14:creationId xmlns:p14="http://schemas.microsoft.com/office/powerpoint/2010/main" val="4175760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already know the basics of functions so let’s dive a little deeper.</a:t>
            </a:r>
          </a:p>
          <a:p>
            <a:r>
              <a:rPr lang="en-US" dirty="0" smtClean="0"/>
              <a:t>Let’s say we write a function in Python which allows a user to connect to a remote machine using a username/password combination. </a:t>
            </a:r>
            <a:r>
              <a:rPr lang="en-US" dirty="0" smtClean="0"/>
              <a:t>Its </a:t>
            </a:r>
            <a:r>
              <a:rPr lang="en-US" dirty="0" smtClean="0"/>
              <a:t>signature might look something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We’ve created a function called </a:t>
            </a:r>
            <a:r>
              <a:rPr lang="en-US" i="1" dirty="0" smtClean="0"/>
              <a:t>connect </a:t>
            </a:r>
            <a:r>
              <a:rPr lang="en-US" dirty="0" smtClean="0"/>
              <a:t>which accepts a username, password, server address, and port as arguments (in that order!).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23110" y="3975254"/>
            <a:ext cx="84651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"Connecting to"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":"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"..."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 here ...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2878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Here are some example ways we might call this function: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32189" y="2254545"/>
            <a:ext cx="88703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"Connecting to"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":"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"..."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 here ...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9062" y="4281952"/>
            <a:ext cx="97847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endParaRPr lang="en-US" sz="2000" b="1" dirty="0" smtClean="0">
              <a:solidFill>
                <a:srgbClr val="FFCC0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jdoe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'r5f0g87g5@y'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'linprog.cs.fsu.edu'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6370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  <a:p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50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409" y="2282282"/>
            <a:ext cx="4436917" cy="4023360"/>
          </a:xfrm>
        </p:spPr>
        <p:txBody>
          <a:bodyPr/>
          <a:lstStyle/>
          <a:p>
            <a:r>
              <a:rPr lang="en-US" dirty="0" smtClean="0"/>
              <a:t>So, we just put together our first real Python program. Let’s say we store this program in a file called fib.py. </a:t>
            </a:r>
          </a:p>
          <a:p>
            <a:r>
              <a:rPr lang="en-US" dirty="0" smtClean="0"/>
              <a:t>We have just created a </a:t>
            </a:r>
            <a:r>
              <a:rPr lang="en-US" i="1" dirty="0" smtClean="0"/>
              <a:t>module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Modules are simply text files containing Python definitions and statements which can be executed directly or imported by other modules.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792" y="2282282"/>
            <a:ext cx="6623581" cy="4247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fib.py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(n):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limit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“Max Fibonacci number: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 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218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calls can become a little cumbersome, especially if one of the arguments is likely to have the same value for every call.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 argument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We can provide a default value for any number of arguments in a function.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Allows functions to be called with a variable number of arguments.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Arguments with default values must appear at the end of the arguments list!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128016" lvl="1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77637" y="4973088"/>
            <a:ext cx="10034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2744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553690"/>
            <a:ext cx="9720073" cy="2755669"/>
          </a:xfrm>
        </p:spPr>
        <p:txBody>
          <a:bodyPr/>
          <a:lstStyle/>
          <a:p>
            <a:r>
              <a:rPr lang="en-US" dirty="0" smtClean="0"/>
              <a:t>Now we can provide a variable number of arguments. All of the following calls are valid: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465318"/>
            <a:ext cx="10034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187" y="4423692"/>
            <a:ext cx="97120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endParaRPr lang="en-US" sz="2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6379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8815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I have the following </a:t>
            </a:r>
            <a:r>
              <a:rPr lang="en-US" dirty="0"/>
              <a:t>P</a:t>
            </a:r>
            <a:r>
              <a:rPr lang="en-US" dirty="0" smtClean="0"/>
              <a:t>ython module. It defines the </a:t>
            </a:r>
            <a:r>
              <a:rPr lang="en-US" i="1" dirty="0" err="1" smtClean="0"/>
              <a:t>add_item</a:t>
            </a:r>
            <a:r>
              <a:rPr lang="en-US" dirty="0" smtClean="0"/>
              <a:t> function whose arguments are </a:t>
            </a:r>
            <a:r>
              <a:rPr lang="en-US" i="1" dirty="0" smtClean="0"/>
              <a:t>item</a:t>
            </a:r>
            <a:r>
              <a:rPr lang="en-US" dirty="0" smtClean="0"/>
              <a:t> and </a:t>
            </a:r>
            <a:r>
              <a:rPr lang="en-US" i="1" dirty="0" err="1" smtClean="0"/>
              <a:t>item_list</a:t>
            </a:r>
            <a:r>
              <a:rPr lang="en-US" dirty="0" smtClean="0"/>
              <a:t>, which defaults to an empty list.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199" y="3268671"/>
            <a:ext cx="9150927" cy="163121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adder.py '''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 # Add item to end of list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8471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I have the following </a:t>
            </a:r>
            <a:r>
              <a:rPr lang="en-US" dirty="0"/>
              <a:t>P</a:t>
            </a:r>
            <a:r>
              <a:rPr lang="en-US" dirty="0" smtClean="0"/>
              <a:t>ython module. It defines the </a:t>
            </a:r>
            <a:r>
              <a:rPr lang="en-US" i="1" dirty="0" err="1" smtClean="0"/>
              <a:t>add_item</a:t>
            </a:r>
            <a:r>
              <a:rPr lang="en-US" dirty="0" smtClean="0"/>
              <a:t> function whose arguments are </a:t>
            </a:r>
            <a:r>
              <a:rPr lang="en-US" i="1" dirty="0" smtClean="0"/>
              <a:t>item</a:t>
            </a:r>
            <a:r>
              <a:rPr lang="en-US" dirty="0" smtClean="0"/>
              <a:t> and </a:t>
            </a:r>
            <a:r>
              <a:rPr lang="en-US" i="1" dirty="0" err="1" smtClean="0"/>
              <a:t>item_list</a:t>
            </a:r>
            <a:r>
              <a:rPr lang="en-US" dirty="0" smtClean="0"/>
              <a:t>, which defaults to an empty list.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3268671"/>
            <a:ext cx="5607627" cy="163121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adder.py '''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3355" y="3268671"/>
            <a:ext cx="4381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$ python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adder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[])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116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bizarre behavior actually gives us some insight into how Python works.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899871"/>
            <a:ext cx="5607627" cy="163121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adder.py '''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14755" y="2790689"/>
            <a:ext cx="4381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$ python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adder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[])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4128" y="4751672"/>
            <a:ext cx="61040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Python’s </a:t>
            </a:r>
            <a:r>
              <a:rPr lang="en-US" sz="2000" dirty="0"/>
              <a:t>default arguments are evaluated </a:t>
            </a:r>
            <a:r>
              <a:rPr lang="en-US" sz="2000" i="1" dirty="0"/>
              <a:t>once</a:t>
            </a:r>
            <a:r>
              <a:rPr lang="en-US" sz="2000" dirty="0"/>
              <a:t> when the function is defined, not </a:t>
            </a:r>
            <a:r>
              <a:rPr lang="en-US" sz="2000" dirty="0" smtClean="0"/>
              <a:t>every </a:t>
            </a:r>
            <a:r>
              <a:rPr lang="en-US" sz="2000" dirty="0"/>
              <a:t>time the function is </a:t>
            </a:r>
            <a:r>
              <a:rPr lang="en-US" sz="2000" dirty="0" smtClean="0"/>
              <a:t>called. </a:t>
            </a:r>
            <a:r>
              <a:rPr lang="en-US" sz="2000" dirty="0"/>
              <a:t>This means that if </a:t>
            </a:r>
            <a:r>
              <a:rPr lang="en-US" sz="2000" dirty="0" smtClean="0"/>
              <a:t>you make changes to a mutable </a:t>
            </a:r>
            <a:r>
              <a:rPr lang="en-US" sz="2000" dirty="0"/>
              <a:t>default </a:t>
            </a:r>
            <a:r>
              <a:rPr lang="en-US" sz="2000" dirty="0" smtClean="0"/>
              <a:t>argument, these changes will be reflected in future calls to the function.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420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bizarre behavior actually gives us some insight into how Python works.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899871"/>
            <a:ext cx="5607627" cy="163121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adder.py '''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14755" y="2790689"/>
            <a:ext cx="4381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$ python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adder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[])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4128" y="4751672"/>
            <a:ext cx="61040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Python’s </a:t>
            </a:r>
            <a:r>
              <a:rPr lang="en-US" sz="2000" dirty="0"/>
              <a:t>default arguments are evaluated </a:t>
            </a:r>
            <a:r>
              <a:rPr lang="en-US" sz="2000" i="1" dirty="0"/>
              <a:t>once</a:t>
            </a:r>
            <a:r>
              <a:rPr lang="en-US" sz="2000" dirty="0"/>
              <a:t> when the function is defined, not </a:t>
            </a:r>
            <a:r>
              <a:rPr lang="en-US" sz="2000" dirty="0" smtClean="0"/>
              <a:t>every </a:t>
            </a:r>
            <a:r>
              <a:rPr lang="en-US" sz="2000" dirty="0"/>
              <a:t>time the function is </a:t>
            </a:r>
            <a:r>
              <a:rPr lang="en-US" sz="2000" dirty="0" smtClean="0"/>
              <a:t>called. </a:t>
            </a:r>
            <a:r>
              <a:rPr lang="en-US" sz="2000" dirty="0"/>
              <a:t>This means that if </a:t>
            </a:r>
            <a:r>
              <a:rPr lang="en-US" sz="2000" dirty="0" smtClean="0"/>
              <a:t>you make changes to a mutable </a:t>
            </a:r>
            <a:r>
              <a:rPr lang="en-US" sz="2000" dirty="0"/>
              <a:t>default </a:t>
            </a:r>
            <a:r>
              <a:rPr lang="en-US" sz="2000" dirty="0" smtClean="0"/>
              <a:t>argument, these changes will be reflected in future calls to the function.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7616536" y="2899871"/>
            <a:ext cx="3449782" cy="768120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16536" y="5454416"/>
            <a:ext cx="36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Arguments are evaluated at this point!</a:t>
            </a:r>
            <a:endParaRPr lang="en-US" dirty="0"/>
          </a:p>
        </p:txBody>
      </p:sp>
      <p:cxnSp>
        <p:nvCxnSpPr>
          <p:cNvPr id="15" name="Curved Connector 14"/>
          <p:cNvCxnSpPr>
            <a:stCxn id="8" idx="3"/>
            <a:endCxn id="7" idx="6"/>
          </p:cNvCxnSpPr>
          <p:nvPr/>
        </p:nvCxnSpPr>
        <p:spPr>
          <a:xfrm flipH="1" flipV="1">
            <a:off x="11066318" y="3283931"/>
            <a:ext cx="239241" cy="2355151"/>
          </a:xfrm>
          <a:prstGeom prst="curvedConnector3">
            <a:avLst>
              <a:gd name="adj1" fmla="val -191104"/>
            </a:avLst>
          </a:prstGeom>
          <a:ln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32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easy fix is to use a sentinel default value that tells you when to create a new </a:t>
            </a:r>
            <a:br>
              <a:rPr lang="en-US" dirty="0" smtClean="0"/>
            </a:br>
            <a:r>
              <a:rPr lang="en-US" dirty="0" smtClean="0"/>
              <a:t>mutable argument.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04364" y="3164761"/>
            <a:ext cx="4381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$ python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adder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[])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7244" y="3282017"/>
            <a:ext cx="5825837" cy="224676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adder.py '''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4182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again our connecting function.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following call utilizes </a:t>
            </a:r>
            <a:r>
              <a:rPr lang="en-US" i="1" dirty="0" smtClean="0"/>
              <a:t>positional arguments</a:t>
            </a:r>
            <a:r>
              <a:rPr lang="en-US" dirty="0" smtClean="0"/>
              <a:t>. That is, Python determines which formal parameter to bind the argument to based on its position in the list.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2728" y="2839390"/>
            <a:ext cx="10034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2728" y="4743652"/>
            <a:ext cx="87017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'shell.cs.fsu.edu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6379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5430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formal parameter is specified, this is known as a </a:t>
            </a:r>
            <a:r>
              <a:rPr lang="en-US" i="1" dirty="0" smtClean="0"/>
              <a:t>keyword argument.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By using keyword arguments, we can explicitly tell Python to which formal parameter the argument should be bound. Keyword arguments are always of the form </a:t>
            </a:r>
            <a:r>
              <a:rPr lang="en-US" i="1" dirty="0" err="1" smtClean="0"/>
              <a:t>kwarg</a:t>
            </a:r>
            <a:r>
              <a:rPr lang="en-US" i="1" dirty="0" smtClean="0"/>
              <a:t> = value</a:t>
            </a:r>
            <a:r>
              <a:rPr lang="en-US" dirty="0" smtClean="0"/>
              <a:t>. </a:t>
            </a:r>
          </a:p>
          <a:p>
            <a:r>
              <a:rPr lang="en-US" dirty="0"/>
              <a:t>If keyword arguments are used they must follow any positional arguments, although the relative order of keyword arguments is unimportant.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0817" y="3043489"/>
            <a:ext cx="9393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6379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9019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function signature, which of the following calls are valid?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2728" y="2839390"/>
            <a:ext cx="10034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451" y="4100666"/>
            <a:ext cx="110767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1. connect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'shell.cs.fsu.edu‘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2. connect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3. connect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6379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62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module is a file containing Python definitions and statements.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file name is the module name with the suffix .</a:t>
            </a:r>
            <a:r>
              <a:rPr lang="en-US" dirty="0" err="1"/>
              <a:t>py</a:t>
            </a:r>
            <a:r>
              <a:rPr lang="en-US" dirty="0"/>
              <a:t> appended.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Within </a:t>
            </a:r>
            <a:r>
              <a:rPr lang="en-US" dirty="0"/>
              <a:t>a module, the module’s name (as a string) is available as the value of the global variable </a:t>
            </a:r>
            <a:r>
              <a:rPr lang="en-US" i="1" dirty="0"/>
              <a:t>__name__. </a:t>
            </a:r>
            <a:endParaRPr lang="en-US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dirty="0" smtClean="0"/>
              <a:t>If a module is executed directly however, the value of the global variable </a:t>
            </a:r>
            <a:r>
              <a:rPr lang="en-US" i="1" dirty="0" smtClean="0"/>
              <a:t>__name__ </a:t>
            </a:r>
            <a:r>
              <a:rPr lang="en-US" dirty="0" smtClean="0"/>
              <a:t>will be “__main__”.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Modules can contain executable statements aside from definitions. These </a:t>
            </a:r>
            <a:r>
              <a:rPr lang="en-US" dirty="0"/>
              <a:t>are executed only the </a:t>
            </a:r>
            <a:r>
              <a:rPr lang="en-US" i="1" dirty="0"/>
              <a:t>first</a:t>
            </a:r>
            <a:r>
              <a:rPr lang="en-US" dirty="0"/>
              <a:t> time the module name is encountered in an import </a:t>
            </a:r>
            <a:r>
              <a:rPr lang="en-US" dirty="0" smtClean="0"/>
              <a:t>statement as well as if </a:t>
            </a:r>
            <a:r>
              <a:rPr lang="en-US" dirty="0"/>
              <a:t>the file is executed as a script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1629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function signature, which of the following calls are valid?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2728" y="2839390"/>
            <a:ext cx="10034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451" y="4100666"/>
            <a:ext cx="110767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1. connect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-- VALID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2. connect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-- INVALID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3. connect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6379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-- VALID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4012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of the form *</a:t>
            </a:r>
            <a:r>
              <a:rPr lang="en-US" dirty="0" err="1"/>
              <a:t>param</a:t>
            </a:r>
            <a:r>
              <a:rPr lang="en-US" dirty="0"/>
              <a:t> contain a variable number of arguments within a tuple. Parameters of the form **</a:t>
            </a:r>
            <a:r>
              <a:rPr lang="en-US" dirty="0" err="1"/>
              <a:t>param</a:t>
            </a:r>
            <a:r>
              <a:rPr lang="en-US" dirty="0"/>
              <a:t> contain a variable number of keyword arguments.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is known as </a:t>
            </a:r>
            <a:r>
              <a:rPr lang="en-US" i="1" dirty="0"/>
              <a:t>packing</a:t>
            </a:r>
            <a:r>
              <a:rPr lang="en-US" dirty="0"/>
              <a:t>.</a:t>
            </a:r>
          </a:p>
          <a:p>
            <a:r>
              <a:rPr lang="en-US" dirty="0" smtClean="0"/>
              <a:t>Within the function, we can treat </a:t>
            </a:r>
            <a:r>
              <a:rPr lang="en-US" dirty="0" err="1" smtClean="0"/>
              <a:t>args</a:t>
            </a:r>
            <a:r>
              <a:rPr lang="en-US" dirty="0" smtClean="0"/>
              <a:t> as a list of the positional arguments provided and </a:t>
            </a:r>
            <a:r>
              <a:rPr lang="en-US" dirty="0" err="1" smtClean="0"/>
              <a:t>kwargs</a:t>
            </a:r>
            <a:r>
              <a:rPr lang="en-US" dirty="0" smtClean="0"/>
              <a:t> as a dictionary of keyword arguments provided.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4219" y="35897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 here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945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914" y="5102239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Output: 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5914" y="2316263"/>
            <a:ext cx="103458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":"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9160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914" y="5102239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Output: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5914" y="2316263"/>
            <a:ext cx="103458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":"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8573" y="519154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</a:p>
          <a:p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ilovecats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 :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9160</a:t>
            </a:r>
          </a:p>
          <a:p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71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*</a:t>
            </a:r>
            <a:r>
              <a:rPr lang="en-US" dirty="0" err="1" smtClean="0"/>
              <a:t>args</a:t>
            </a:r>
            <a:r>
              <a:rPr lang="en-US" dirty="0" smtClean="0"/>
              <a:t> and **</a:t>
            </a:r>
            <a:r>
              <a:rPr lang="en-US" dirty="0" err="1" smtClean="0"/>
              <a:t>kwargs</a:t>
            </a:r>
            <a:r>
              <a:rPr lang="en-US" dirty="0" smtClean="0"/>
              <a:t> not only to define a function, but also to call a function. Let’s say we have the following function.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9300" y="326867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arg1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arg2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arg3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"arg1:"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arg1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"arg2:"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arg2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"arg3:"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arg3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688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*</a:t>
            </a:r>
            <a:r>
              <a:rPr lang="en-US" dirty="0" err="1" smtClean="0"/>
              <a:t>args</a:t>
            </a:r>
            <a:r>
              <a:rPr lang="en-US" dirty="0" smtClean="0"/>
              <a:t> to pass in a tuple as a single argument to our function. This tuple should contain the arguments in the order in which they are meant to be bound to the formal parameters.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would say that we’re </a:t>
            </a:r>
            <a:r>
              <a:rPr lang="en-US" i="1" dirty="0" smtClean="0"/>
              <a:t>unpacking</a:t>
            </a:r>
            <a:r>
              <a:rPr lang="en-US" dirty="0" smtClean="0"/>
              <a:t> a tuple of arguments here.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4608" y="34820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"one"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arg1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one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arg2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arg3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6427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**</a:t>
            </a:r>
            <a:r>
              <a:rPr lang="en-US" dirty="0" err="1" smtClean="0"/>
              <a:t>kwargs</a:t>
            </a:r>
            <a:r>
              <a:rPr lang="en-US" dirty="0" smtClean="0"/>
              <a:t> to pass in a dictionary as a single argument to our function. This dictionary contains the formal parameters as keywords, associated with their argument values. Note that these can appear in any order.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2492" y="3559617"/>
            <a:ext cx="82469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"arg3"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"arg1"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"one"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"arg2"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(**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arg1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one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arg2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arg3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3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4181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can also define lambda functions within Python.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keyword </a:t>
            </a:r>
            <a:r>
              <a:rPr lang="en-US" i="1" dirty="0" smtClean="0"/>
              <a:t>lambda</a:t>
            </a:r>
            <a:r>
              <a:rPr lang="en-US" dirty="0" smtClean="0"/>
              <a:t> instead of </a:t>
            </a:r>
            <a:r>
              <a:rPr lang="en-US" i="1" dirty="0" smtClean="0"/>
              <a:t>def.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 be used wherever function objects are used.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Restricted to one 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Typically used with functional programming tools – we will see this next time.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6336" y="407947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64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g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64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0024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909581" cy="4023360"/>
          </a:xfrm>
        </p:spPr>
        <p:txBody>
          <a:bodyPr/>
          <a:lstStyle/>
          <a:p>
            <a:r>
              <a:rPr lang="en-US" dirty="0" smtClean="0"/>
              <a:t>List comprehensions provide a nice way to construct lists where the items are the result of some operation.  </a:t>
            </a:r>
          </a:p>
          <a:p>
            <a:r>
              <a:rPr lang="en-US" dirty="0" smtClean="0"/>
              <a:t>The simplest form of a list comprehension is</a:t>
            </a:r>
          </a:p>
          <a:p>
            <a:endParaRPr lang="en-US" dirty="0"/>
          </a:p>
          <a:p>
            <a:r>
              <a:rPr lang="en-US" dirty="0" smtClean="0"/>
              <a:t>Any number of additional for and/or if statements can follow the initial for statement. A simple example of creating a list of squares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7439" y="348332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expr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sequence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5391" y="4848090"/>
            <a:ext cx="7332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squares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squares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9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25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36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49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81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100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442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 more complicated example which creates a list of tuples.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initial expression in the list comprehension can be anything, even another list comprehension.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4128" y="2848765"/>
            <a:ext cx="106887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squares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range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squares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0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0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8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36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216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512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)]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4128" y="5128644"/>
            <a:ext cx="8662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b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3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8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9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12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8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12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16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]]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652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155" y="2285998"/>
            <a:ext cx="4577819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can run our module directly at the command line. In this case, the module’s __name__ variable has the value “__main__”.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 fib.py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Fibonacci number: 4000000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4613732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242837" y="2174020"/>
            <a:ext cx="6623581" cy="4247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fib.py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(n):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limit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“Max Fibonacci number: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 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254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665" y="2285998"/>
            <a:ext cx="421289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can import the module into the interpreter. In this case, the value of __name__ is simply the name of the module itself.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fib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fib.even_fib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(4000000)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4613732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242837" y="2174020"/>
            <a:ext cx="6623581" cy="4247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fib.py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(n):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limit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“Max Fibonacci number: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 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140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665" y="2285997"/>
            <a:ext cx="4212890" cy="426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can import the module into the interpreter. In this case, the value of __name__ is simply the name of the module itself.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fib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fib.even_fib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(4000000)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4613732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Note that we can only access the definitions of fib as members of the fib object.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242837" y="2174020"/>
            <a:ext cx="6623581" cy="4247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fib.py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(n):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limit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“Max Fibonacci number: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 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76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664" y="2285997"/>
            <a:ext cx="4410317" cy="426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can import the definitions of the module directly into the interpreter.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fib import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even_fib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even_fib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(4000000)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4613732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cs typeface="Courier New" panose="02070309020205020404" pitchFamily="49" charset="0"/>
              </a:rPr>
              <a:t>To import </a:t>
            </a:r>
            <a:r>
              <a:rPr lang="en-US" sz="2000" i="1" dirty="0" smtClean="0">
                <a:cs typeface="Courier New" panose="02070309020205020404" pitchFamily="49" charset="0"/>
              </a:rPr>
              <a:t>everything</a:t>
            </a:r>
            <a:r>
              <a:rPr lang="en-US" sz="2000" dirty="0" smtClean="0">
                <a:cs typeface="Courier New" panose="02070309020205020404" pitchFamily="49" charset="0"/>
              </a:rPr>
              <a:t> from a module: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fib import *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42837" y="2174020"/>
            <a:ext cx="6623581" cy="4247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fib.py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(n):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limit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“Max Fibonacci number: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 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276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70664"/>
          </a:xfrm>
        </p:spPr>
        <p:txBody>
          <a:bodyPr>
            <a:normAutofit/>
          </a:bodyPr>
          <a:lstStyle/>
          <a:p>
            <a:r>
              <a:rPr lang="en-US" dirty="0" smtClean="0"/>
              <a:t>I have two modules, foo.py and bar.py.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convention, all import statements should appear at the top of the .</a:t>
            </a:r>
            <a:r>
              <a:rPr lang="en-US" dirty="0" err="1"/>
              <a:t>py</a:t>
            </a:r>
            <a:r>
              <a:rPr lang="en-US" dirty="0"/>
              <a:t> file.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try to guess the output for each of the following execution methods.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10745" y="2955631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356" y="2955631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from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bar's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76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205844"/>
            <a:ext cx="9720073" cy="12469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 bar.py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from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bar's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1705" y="5205844"/>
            <a:ext cx="6426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 is the output when we execute the bar module directly?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1087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535</TotalTime>
  <Words>1732</Words>
  <Application>Microsoft Office PowerPoint</Application>
  <PresentationFormat>Widescreen</PresentationFormat>
  <Paragraphs>308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Courier New</vt:lpstr>
      <vt:lpstr>Tw Cen MT</vt:lpstr>
      <vt:lpstr>Tw Cen MT Condensed</vt:lpstr>
      <vt:lpstr>Wingdings 3</vt:lpstr>
      <vt:lpstr>Integral</vt:lpstr>
      <vt:lpstr>Lecture 2</vt:lpstr>
      <vt:lpstr>Modules</vt:lpstr>
      <vt:lpstr>modules</vt:lpstr>
      <vt:lpstr>modules</vt:lpstr>
      <vt:lpstr>modules</vt:lpstr>
      <vt:lpstr>modules</vt:lpstr>
      <vt:lpstr>modules</vt:lpstr>
      <vt:lpstr>Mini module quiz</vt:lpstr>
      <vt:lpstr>Mini module quiz</vt:lpstr>
      <vt:lpstr>Mini module quiz</vt:lpstr>
      <vt:lpstr>Mini module quiz</vt:lpstr>
      <vt:lpstr>Mini module quiz</vt:lpstr>
      <vt:lpstr>Mini module quiz</vt:lpstr>
      <vt:lpstr>Mini module quiz</vt:lpstr>
      <vt:lpstr>Mini module quiz</vt:lpstr>
      <vt:lpstr>Module search path</vt:lpstr>
      <vt:lpstr>Module search path</vt:lpstr>
      <vt:lpstr>Functions</vt:lpstr>
      <vt:lpstr>Functions</vt:lpstr>
      <vt:lpstr>Functions</vt:lpstr>
      <vt:lpstr>functions</vt:lpstr>
      <vt:lpstr>Surprising behavior</vt:lpstr>
      <vt:lpstr>Surprising behavior</vt:lpstr>
      <vt:lpstr>Surprising behavior</vt:lpstr>
      <vt:lpstr>Surprising behavior</vt:lpstr>
      <vt:lpstr>Surprising behavior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Lambda functions</vt:lpstr>
      <vt:lpstr>List comprehensions</vt:lpstr>
      <vt:lpstr>List Comprehensions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Yasser Atiya</dc:creator>
  <cp:lastModifiedBy>Carnahan, Caitlin</cp:lastModifiedBy>
  <cp:revision>132</cp:revision>
  <dcterms:created xsi:type="dcterms:W3CDTF">2015-01-10T23:11:04Z</dcterms:created>
  <dcterms:modified xsi:type="dcterms:W3CDTF">2016-01-10T13:31:31Z</dcterms:modified>
</cp:coreProperties>
</file>