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714" r:id="rId3"/>
    <p:sldId id="674" r:id="rId4"/>
    <p:sldId id="721" r:id="rId5"/>
    <p:sldId id="722" r:id="rId6"/>
    <p:sldId id="725" r:id="rId7"/>
    <p:sldId id="723" r:id="rId8"/>
    <p:sldId id="726" r:id="rId9"/>
    <p:sldId id="719" r:id="rId10"/>
    <p:sldId id="724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A566F-8666-457C-9432-85ED4C91FA7A}" v="45" dt="2025-03-05T13:36:3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in Borse" userId="c6a8f2a7269a7b22" providerId="LiveId" clId="{157A566F-8666-457C-9432-85ED4C91FA7A}"/>
    <pc:docChg chg="undo custSel addSld delSld modSld">
      <pc:chgData name="Jatin Borse" userId="c6a8f2a7269a7b22" providerId="LiveId" clId="{157A566F-8666-457C-9432-85ED4C91FA7A}" dt="2025-03-05T13:40:55.095" v="894" actId="2711"/>
      <pc:docMkLst>
        <pc:docMk/>
      </pc:docMkLst>
      <pc:sldChg chg="addSp modSp mod">
        <pc:chgData name="Jatin Borse" userId="c6a8f2a7269a7b22" providerId="LiveId" clId="{157A566F-8666-457C-9432-85ED4C91FA7A}" dt="2025-03-04T14:20:59.009" v="12" actId="207"/>
        <pc:sldMkLst>
          <pc:docMk/>
          <pc:sldMk cId="1024334718" sldId="257"/>
        </pc:sldMkLst>
        <pc:spChg chg="mod">
          <ac:chgData name="Jatin Borse" userId="c6a8f2a7269a7b22" providerId="LiveId" clId="{157A566F-8666-457C-9432-85ED4C91FA7A}" dt="2025-03-04T14:18:30.186" v="3" actId="20577"/>
          <ac:spMkLst>
            <pc:docMk/>
            <pc:sldMk cId="1024334718" sldId="257"/>
            <ac:spMk id="2" creationId="{1A225F15-9B21-01FF-BD6D-D04F30F7A091}"/>
          </ac:spMkLst>
        </pc:spChg>
        <pc:spChg chg="add mod">
          <ac:chgData name="Jatin Borse" userId="c6a8f2a7269a7b22" providerId="LiveId" clId="{157A566F-8666-457C-9432-85ED4C91FA7A}" dt="2025-03-04T14:20:59.009" v="12" actId="207"/>
          <ac:spMkLst>
            <pc:docMk/>
            <pc:sldMk cId="1024334718" sldId="257"/>
            <ac:spMk id="5" creationId="{7E8DE919-09F1-FAD2-86C0-5052CCCD2952}"/>
          </ac:spMkLst>
        </pc:spChg>
      </pc:sldChg>
      <pc:sldChg chg="new del">
        <pc:chgData name="Jatin Borse" userId="c6a8f2a7269a7b22" providerId="LiveId" clId="{157A566F-8666-457C-9432-85ED4C91FA7A}" dt="2025-03-04T14:18:24.176" v="2" actId="2696"/>
        <pc:sldMkLst>
          <pc:docMk/>
          <pc:sldMk cId="2017833934" sldId="258"/>
        </pc:sldMkLst>
      </pc:sldChg>
      <pc:sldChg chg="add">
        <pc:chgData name="Jatin Borse" userId="c6a8f2a7269a7b22" providerId="LiveId" clId="{157A566F-8666-457C-9432-85ED4C91FA7A}" dt="2025-03-04T14:18:19.379" v="1"/>
        <pc:sldMkLst>
          <pc:docMk/>
          <pc:sldMk cId="2438371579" sldId="303"/>
        </pc:sldMkLst>
      </pc:sldChg>
      <pc:sldChg chg="modSp add mod">
        <pc:chgData name="Jatin Borse" userId="c6a8f2a7269a7b22" providerId="LiveId" clId="{157A566F-8666-457C-9432-85ED4C91FA7A}" dt="2025-03-05T13:40:21.072" v="893" actId="2711"/>
        <pc:sldMkLst>
          <pc:docMk/>
          <pc:sldMk cId="2272459462" sldId="674"/>
        </pc:sldMkLst>
        <pc:spChg chg="mod">
          <ac:chgData name="Jatin Borse" userId="c6a8f2a7269a7b22" providerId="LiveId" clId="{157A566F-8666-457C-9432-85ED4C91FA7A}" dt="2025-03-05T13:40:21.072" v="893" actId="2711"/>
          <ac:spMkLst>
            <pc:docMk/>
            <pc:sldMk cId="2272459462" sldId="674"/>
            <ac:spMk id="3" creationId="{5498D2CD-3F24-F46B-D0FD-F213BDB36EC1}"/>
          </ac:spMkLst>
        </pc:spChg>
      </pc:sldChg>
      <pc:sldChg chg="add del">
        <pc:chgData name="Jatin Borse" userId="c6a8f2a7269a7b22" providerId="LiveId" clId="{157A566F-8666-457C-9432-85ED4C91FA7A}" dt="2025-03-04T15:41:10.645" v="212" actId="2696"/>
        <pc:sldMkLst>
          <pc:docMk/>
          <pc:sldMk cId="2845992452" sldId="676"/>
        </pc:sldMkLst>
      </pc:sldChg>
      <pc:sldChg chg="modSp add mod">
        <pc:chgData name="Jatin Borse" userId="c6a8f2a7269a7b22" providerId="LiveId" clId="{157A566F-8666-457C-9432-85ED4C91FA7A}" dt="2025-03-04T15:21:37.367" v="156" actId="20577"/>
        <pc:sldMkLst>
          <pc:docMk/>
          <pc:sldMk cId="1953804542" sldId="714"/>
        </pc:sldMkLst>
        <pc:spChg chg="mod">
          <ac:chgData name="Jatin Borse" userId="c6a8f2a7269a7b22" providerId="LiveId" clId="{157A566F-8666-457C-9432-85ED4C91FA7A}" dt="2025-03-04T15:21:37.367" v="156" actId="20577"/>
          <ac:spMkLst>
            <pc:docMk/>
            <pc:sldMk cId="1953804542" sldId="714"/>
            <ac:spMk id="3" creationId="{67B003C9-103A-47E6-D7EB-87D0A8CB5431}"/>
          </ac:spMkLst>
        </pc:spChg>
      </pc:sldChg>
      <pc:sldChg chg="modSp add mod">
        <pc:chgData name="Jatin Borse" userId="c6a8f2a7269a7b22" providerId="LiveId" clId="{157A566F-8666-457C-9432-85ED4C91FA7A}" dt="2025-03-05T13:39:49.348" v="891" actId="2711"/>
        <pc:sldMkLst>
          <pc:docMk/>
          <pc:sldMk cId="291601834" sldId="719"/>
        </pc:sldMkLst>
        <pc:spChg chg="mod">
          <ac:chgData name="Jatin Borse" userId="c6a8f2a7269a7b22" providerId="LiveId" clId="{157A566F-8666-457C-9432-85ED4C91FA7A}" dt="2025-03-05T13:28:16.596" v="790" actId="1076"/>
          <ac:spMkLst>
            <pc:docMk/>
            <pc:sldMk cId="291601834" sldId="719"/>
            <ac:spMk id="5" creationId="{4250789F-5DA5-9BD6-01E2-B135A3E0261B}"/>
          </ac:spMkLst>
        </pc:spChg>
        <pc:spChg chg="mod">
          <ac:chgData name="Jatin Borse" userId="c6a8f2a7269a7b22" providerId="LiveId" clId="{157A566F-8666-457C-9432-85ED4C91FA7A}" dt="2025-03-05T13:39:49.348" v="891" actId="2711"/>
          <ac:spMkLst>
            <pc:docMk/>
            <pc:sldMk cId="291601834" sldId="719"/>
            <ac:spMk id="7" creationId="{7C9B574B-1651-E7E0-7DBB-E7680F3503CB}"/>
          </ac:spMkLst>
        </pc:spChg>
      </pc:sldChg>
      <pc:sldChg chg="addSp delSp modSp add mod">
        <pc:chgData name="Jatin Borse" userId="c6a8f2a7269a7b22" providerId="LiveId" clId="{157A566F-8666-457C-9432-85ED4C91FA7A}" dt="2025-03-05T13:38:58.088" v="888" actId="2711"/>
        <pc:sldMkLst>
          <pc:docMk/>
          <pc:sldMk cId="497648635" sldId="721"/>
        </pc:sldMkLst>
        <pc:spChg chg="add del">
          <ac:chgData name="Jatin Borse" userId="c6a8f2a7269a7b22" providerId="LiveId" clId="{157A566F-8666-457C-9432-85ED4C91FA7A}" dt="2025-03-04T15:31:14.171" v="166" actId="478"/>
          <ac:spMkLst>
            <pc:docMk/>
            <pc:sldMk cId="497648635" sldId="721"/>
            <ac:spMk id="2" creationId="{71DD706D-F80D-50F5-C605-FE047A67A5BD}"/>
          </ac:spMkLst>
        </pc:spChg>
        <pc:spChg chg="add">
          <ac:chgData name="Jatin Borse" userId="c6a8f2a7269a7b22" providerId="LiveId" clId="{157A566F-8666-457C-9432-85ED4C91FA7A}" dt="2025-03-04T15:31:20.091" v="168"/>
          <ac:spMkLst>
            <pc:docMk/>
            <pc:sldMk cId="497648635" sldId="721"/>
            <ac:spMk id="4" creationId="{7E93F919-8266-0DB7-68E9-CD2469AB3C37}"/>
          </ac:spMkLst>
        </pc:spChg>
        <pc:spChg chg="add">
          <ac:chgData name="Jatin Borse" userId="c6a8f2a7269a7b22" providerId="LiveId" clId="{157A566F-8666-457C-9432-85ED4C91FA7A}" dt="2025-03-04T15:31:35.469" v="170"/>
          <ac:spMkLst>
            <pc:docMk/>
            <pc:sldMk cId="497648635" sldId="721"/>
            <ac:spMk id="5" creationId="{98F8C7BE-31D6-A88F-2775-338D49AF91CB}"/>
          </ac:spMkLst>
        </pc:spChg>
        <pc:spChg chg="add del mod">
          <ac:chgData name="Jatin Borse" userId="c6a8f2a7269a7b22" providerId="LiveId" clId="{157A566F-8666-457C-9432-85ED4C91FA7A}" dt="2025-03-04T15:32:39.546" v="174"/>
          <ac:spMkLst>
            <pc:docMk/>
            <pc:sldMk cId="497648635" sldId="721"/>
            <ac:spMk id="6" creationId="{94ABBF62-8672-01D3-3B26-B3C22330C08B}"/>
          </ac:spMkLst>
        </pc:spChg>
        <pc:spChg chg="add mod">
          <ac:chgData name="Jatin Borse" userId="c6a8f2a7269a7b22" providerId="LiveId" clId="{157A566F-8666-457C-9432-85ED4C91FA7A}" dt="2025-03-05T13:38:01.937" v="871" actId="2711"/>
          <ac:spMkLst>
            <pc:docMk/>
            <pc:sldMk cId="497648635" sldId="721"/>
            <ac:spMk id="7" creationId="{3D7BAA69-9FDE-DD1C-6C62-8C94DF6113E9}"/>
          </ac:spMkLst>
        </pc:spChg>
        <pc:spChg chg="add mod">
          <ac:chgData name="Jatin Borse" userId="c6a8f2a7269a7b22" providerId="LiveId" clId="{157A566F-8666-457C-9432-85ED4C91FA7A}" dt="2025-03-05T13:38:11.311" v="872" actId="2711"/>
          <ac:spMkLst>
            <pc:docMk/>
            <pc:sldMk cId="497648635" sldId="721"/>
            <ac:spMk id="8" creationId="{4B45C92D-8B41-A036-B26E-E22DF9C957B9}"/>
          </ac:spMkLst>
        </pc:spChg>
        <pc:spChg chg="add mod">
          <ac:chgData name="Jatin Borse" userId="c6a8f2a7269a7b22" providerId="LiveId" clId="{157A566F-8666-457C-9432-85ED4C91FA7A}" dt="2025-03-05T13:38:16.981" v="873" actId="2711"/>
          <ac:spMkLst>
            <pc:docMk/>
            <pc:sldMk cId="497648635" sldId="721"/>
            <ac:spMk id="9" creationId="{2A9D6A29-6623-D7BB-E6E9-9A5DA04461D4}"/>
          </ac:spMkLst>
        </pc:spChg>
        <pc:spChg chg="add mod">
          <ac:chgData name="Jatin Borse" userId="c6a8f2a7269a7b22" providerId="LiveId" clId="{157A566F-8666-457C-9432-85ED4C91FA7A}" dt="2025-03-05T13:38:58.088" v="888" actId="2711"/>
          <ac:spMkLst>
            <pc:docMk/>
            <pc:sldMk cId="497648635" sldId="721"/>
            <ac:spMk id="10" creationId="{3A8163B5-C8EF-8463-9AE0-CBA371AC7A76}"/>
          </ac:spMkLst>
        </pc:spChg>
      </pc:sldChg>
      <pc:sldChg chg="addSp delSp modSp add mod">
        <pc:chgData name="Jatin Borse" userId="c6a8f2a7269a7b22" providerId="LiveId" clId="{157A566F-8666-457C-9432-85ED4C91FA7A}" dt="2025-03-05T13:40:55.095" v="894" actId="2711"/>
        <pc:sldMkLst>
          <pc:docMk/>
          <pc:sldMk cId="2370435229" sldId="722"/>
        </pc:sldMkLst>
        <pc:spChg chg="add">
          <ac:chgData name="Jatin Borse" userId="c6a8f2a7269a7b22" providerId="LiveId" clId="{157A566F-8666-457C-9432-85ED4C91FA7A}" dt="2025-03-05T12:26:00.363" v="422"/>
          <ac:spMkLst>
            <pc:docMk/>
            <pc:sldMk cId="2370435229" sldId="722"/>
            <ac:spMk id="2" creationId="{CBD23D3A-0142-F2F9-E824-8E2A9FFC0E99}"/>
          </ac:spMkLst>
        </pc:spChg>
        <pc:spChg chg="add mod">
          <ac:chgData name="Jatin Borse" userId="c6a8f2a7269a7b22" providerId="LiveId" clId="{157A566F-8666-457C-9432-85ED4C91FA7A}" dt="2025-03-05T13:13:38.018" v="712" actId="5793"/>
          <ac:spMkLst>
            <pc:docMk/>
            <pc:sldMk cId="2370435229" sldId="722"/>
            <ac:spMk id="3" creationId="{ADDAD731-70DE-827B-7715-173ACD0D9E9D}"/>
          </ac:spMkLst>
        </pc:spChg>
        <pc:spChg chg="mod">
          <ac:chgData name="Jatin Borse" userId="c6a8f2a7269a7b22" providerId="LiveId" clId="{157A566F-8666-457C-9432-85ED4C91FA7A}" dt="2025-03-05T13:40:55.095" v="894" actId="2711"/>
          <ac:spMkLst>
            <pc:docMk/>
            <pc:sldMk cId="2370435229" sldId="722"/>
            <ac:spMk id="7" creationId="{167B2A01-9BF2-63AD-ACB4-E6373D74D589}"/>
          </ac:spMkLst>
        </pc:spChg>
        <pc:picChg chg="add del mod">
          <ac:chgData name="Jatin Borse" userId="c6a8f2a7269a7b22" providerId="LiveId" clId="{157A566F-8666-457C-9432-85ED4C91FA7A}" dt="2025-03-05T12:31:01.626" v="441" actId="478"/>
          <ac:picMkLst>
            <pc:docMk/>
            <pc:sldMk cId="2370435229" sldId="722"/>
            <ac:picMk id="6" creationId="{658AA620-B1D8-84DB-C792-E7CE753A3196}"/>
          </ac:picMkLst>
        </pc:picChg>
      </pc:sldChg>
      <pc:sldChg chg="addSp delSp modSp add mod">
        <pc:chgData name="Jatin Borse" userId="c6a8f2a7269a7b22" providerId="LiveId" clId="{157A566F-8666-457C-9432-85ED4C91FA7A}" dt="2025-03-05T13:39:33.260" v="890" actId="2711"/>
        <pc:sldMkLst>
          <pc:docMk/>
          <pc:sldMk cId="3850831795" sldId="723"/>
        </pc:sldMkLst>
        <pc:spChg chg="add del mod">
          <ac:chgData name="Jatin Borse" userId="c6a8f2a7269a7b22" providerId="LiveId" clId="{157A566F-8666-457C-9432-85ED4C91FA7A}" dt="2025-03-05T13:01:32.066" v="600"/>
          <ac:spMkLst>
            <pc:docMk/>
            <pc:sldMk cId="3850831795" sldId="723"/>
            <ac:spMk id="2" creationId="{6F634226-694A-4B4F-1DDC-6D4074829FEA}"/>
          </ac:spMkLst>
        </pc:spChg>
        <pc:spChg chg="del mod">
          <ac:chgData name="Jatin Borse" userId="c6a8f2a7269a7b22" providerId="LiveId" clId="{157A566F-8666-457C-9432-85ED4C91FA7A}" dt="2025-03-05T13:01:11.502" v="592" actId="478"/>
          <ac:spMkLst>
            <pc:docMk/>
            <pc:sldMk cId="3850831795" sldId="723"/>
            <ac:spMk id="3" creationId="{C5C044B6-D578-208C-4700-625CDAF9FC09}"/>
          </ac:spMkLst>
        </pc:spChg>
        <pc:spChg chg="add mod">
          <ac:chgData name="Jatin Borse" userId="c6a8f2a7269a7b22" providerId="LiveId" clId="{157A566F-8666-457C-9432-85ED4C91FA7A}" dt="2025-03-05T13:02:23.369" v="606" actId="1076"/>
          <ac:spMkLst>
            <pc:docMk/>
            <pc:sldMk cId="3850831795" sldId="723"/>
            <ac:spMk id="4" creationId="{1C612CDA-2C7D-9AA5-F57B-B5A2AC548301}"/>
          </ac:spMkLst>
        </pc:spChg>
        <pc:spChg chg="del mod">
          <ac:chgData name="Jatin Borse" userId="c6a8f2a7269a7b22" providerId="LiveId" clId="{157A566F-8666-457C-9432-85ED4C91FA7A}" dt="2025-03-05T13:01:19.359" v="596"/>
          <ac:spMkLst>
            <pc:docMk/>
            <pc:sldMk cId="3850831795" sldId="723"/>
            <ac:spMk id="5" creationId="{1DB0E46C-EA4A-86A3-5367-156B7D0DFE1A}"/>
          </ac:spMkLst>
        </pc:spChg>
        <pc:spChg chg="add del mod">
          <ac:chgData name="Jatin Borse" userId="c6a8f2a7269a7b22" providerId="LiveId" clId="{157A566F-8666-457C-9432-85ED4C91FA7A}" dt="2025-03-05T13:02:54.842" v="611"/>
          <ac:spMkLst>
            <pc:docMk/>
            <pc:sldMk cId="3850831795" sldId="723"/>
            <ac:spMk id="6" creationId="{599D778A-2A01-4282-EFEC-4A4564A49F3D}"/>
          </ac:spMkLst>
        </pc:spChg>
        <pc:spChg chg="add mod">
          <ac:chgData name="Jatin Borse" userId="c6a8f2a7269a7b22" providerId="LiveId" clId="{157A566F-8666-457C-9432-85ED4C91FA7A}" dt="2025-03-05T13:39:18.722" v="889" actId="2711"/>
          <ac:spMkLst>
            <pc:docMk/>
            <pc:sldMk cId="3850831795" sldId="723"/>
            <ac:spMk id="7" creationId="{DEB1B8FF-37C9-B4C4-DF30-6B14DEA3B5EA}"/>
          </ac:spMkLst>
        </pc:spChg>
        <pc:spChg chg="add mod">
          <ac:chgData name="Jatin Borse" userId="c6a8f2a7269a7b22" providerId="LiveId" clId="{157A566F-8666-457C-9432-85ED4C91FA7A}" dt="2025-03-05T13:39:33.260" v="890" actId="2711"/>
          <ac:spMkLst>
            <pc:docMk/>
            <pc:sldMk cId="3850831795" sldId="723"/>
            <ac:spMk id="10" creationId="{D10DAB6D-9B12-F011-8435-1BB9EEE53D7B}"/>
          </ac:spMkLst>
        </pc:spChg>
        <pc:picChg chg="add mod">
          <ac:chgData name="Jatin Borse" userId="c6a8f2a7269a7b22" providerId="LiveId" clId="{157A566F-8666-457C-9432-85ED4C91FA7A}" dt="2025-03-05T13:16:58.011" v="733" actId="14100"/>
          <ac:picMkLst>
            <pc:docMk/>
            <pc:sldMk cId="3850831795" sldId="723"/>
            <ac:picMk id="9" creationId="{4753B782-EBF8-6CE3-6769-85ECC82EB8DF}"/>
          </ac:picMkLst>
        </pc:picChg>
      </pc:sldChg>
      <pc:sldChg chg="add">
        <pc:chgData name="Jatin Borse" userId="c6a8f2a7269a7b22" providerId="LiveId" clId="{157A566F-8666-457C-9432-85ED4C91FA7A}" dt="2025-03-04T14:18:19.379" v="1"/>
        <pc:sldMkLst>
          <pc:docMk/>
          <pc:sldMk cId="3489007859" sldId="724"/>
        </pc:sldMkLst>
      </pc:sldChg>
      <pc:sldChg chg="addSp delSp modSp new mod">
        <pc:chgData name="Jatin Borse" userId="c6a8f2a7269a7b22" providerId="LiveId" clId="{157A566F-8666-457C-9432-85ED4C91FA7A}" dt="2025-03-05T12:53:10.696" v="589" actId="20577"/>
        <pc:sldMkLst>
          <pc:docMk/>
          <pc:sldMk cId="4126734427" sldId="725"/>
        </pc:sldMkLst>
        <pc:spChg chg="add del mod">
          <ac:chgData name="Jatin Borse" userId="c6a8f2a7269a7b22" providerId="LiveId" clId="{157A566F-8666-457C-9432-85ED4C91FA7A}" dt="2025-03-05T12:37:05.939" v="460"/>
          <ac:spMkLst>
            <pc:docMk/>
            <pc:sldMk cId="4126734427" sldId="725"/>
            <ac:spMk id="6" creationId="{DA977E1A-95FC-D49D-7D77-2551F2D65CB9}"/>
          </ac:spMkLst>
        </pc:spChg>
        <pc:spChg chg="add mod">
          <ac:chgData name="Jatin Borse" userId="c6a8f2a7269a7b22" providerId="LiveId" clId="{157A566F-8666-457C-9432-85ED4C91FA7A}" dt="2025-03-05T12:42:00.680" v="489" actId="1076"/>
          <ac:spMkLst>
            <pc:docMk/>
            <pc:sldMk cId="4126734427" sldId="725"/>
            <ac:spMk id="7" creationId="{244B66E6-CAC0-1592-78C0-2495007E9BD5}"/>
          </ac:spMkLst>
        </pc:spChg>
        <pc:spChg chg="add mod">
          <ac:chgData name="Jatin Borse" userId="c6a8f2a7269a7b22" providerId="LiveId" clId="{157A566F-8666-457C-9432-85ED4C91FA7A}" dt="2025-03-05T12:46:59.812" v="518" actId="113"/>
          <ac:spMkLst>
            <pc:docMk/>
            <pc:sldMk cId="4126734427" sldId="725"/>
            <ac:spMk id="14" creationId="{A7699802-7099-1755-BC40-B60BFAA1B521}"/>
          </ac:spMkLst>
        </pc:spChg>
        <pc:spChg chg="add mod">
          <ac:chgData name="Jatin Borse" userId="c6a8f2a7269a7b22" providerId="LiveId" clId="{157A566F-8666-457C-9432-85ED4C91FA7A}" dt="2025-03-05T12:51:11.525" v="552" actId="20577"/>
          <ac:spMkLst>
            <pc:docMk/>
            <pc:sldMk cId="4126734427" sldId="725"/>
            <ac:spMk id="15" creationId="{45BD9539-7F32-FD83-51EC-B8FE2ACAC06A}"/>
          </ac:spMkLst>
        </pc:spChg>
        <pc:spChg chg="add mod">
          <ac:chgData name="Jatin Borse" userId="c6a8f2a7269a7b22" providerId="LiveId" clId="{157A566F-8666-457C-9432-85ED4C91FA7A}" dt="2025-03-05T12:53:10.696" v="589" actId="20577"/>
          <ac:spMkLst>
            <pc:docMk/>
            <pc:sldMk cId="4126734427" sldId="725"/>
            <ac:spMk id="20" creationId="{FD4B0013-6C95-E653-4A6A-A062DA04245A}"/>
          </ac:spMkLst>
        </pc:spChg>
        <pc:picChg chg="add mod">
          <ac:chgData name="Jatin Borse" userId="c6a8f2a7269a7b22" providerId="LiveId" clId="{157A566F-8666-457C-9432-85ED4C91FA7A}" dt="2025-03-05T12:47:20.356" v="520" actId="14100"/>
          <ac:picMkLst>
            <pc:docMk/>
            <pc:sldMk cId="4126734427" sldId="725"/>
            <ac:picMk id="3" creationId="{C974536D-6C39-5D33-F9A4-AC1E78B86B4B}"/>
          </ac:picMkLst>
        </pc:picChg>
        <pc:picChg chg="add mod">
          <ac:chgData name="Jatin Borse" userId="c6a8f2a7269a7b22" providerId="LiveId" clId="{157A566F-8666-457C-9432-85ED4C91FA7A}" dt="2025-03-05T12:37:42.504" v="461" actId="1076"/>
          <ac:picMkLst>
            <pc:docMk/>
            <pc:sldMk cId="4126734427" sldId="725"/>
            <ac:picMk id="5" creationId="{1A83B6B9-CEEC-6C1D-4C63-CD19675B0474}"/>
          </ac:picMkLst>
        </pc:picChg>
        <pc:picChg chg="add mod">
          <ac:chgData name="Jatin Borse" userId="c6a8f2a7269a7b22" providerId="LiveId" clId="{157A566F-8666-457C-9432-85ED4C91FA7A}" dt="2025-03-05T12:41:40.084" v="488" actId="14100"/>
          <ac:picMkLst>
            <pc:docMk/>
            <pc:sldMk cId="4126734427" sldId="725"/>
            <ac:picMk id="9" creationId="{F37A7677-C628-16E7-1745-480A4B7C3167}"/>
          </ac:picMkLst>
        </pc:picChg>
        <pc:picChg chg="add mod">
          <ac:chgData name="Jatin Borse" userId="c6a8f2a7269a7b22" providerId="LiveId" clId="{157A566F-8666-457C-9432-85ED4C91FA7A}" dt="2025-03-05T12:43:57.417" v="493" actId="14100"/>
          <ac:picMkLst>
            <pc:docMk/>
            <pc:sldMk cId="4126734427" sldId="725"/>
            <ac:picMk id="11" creationId="{28FAF143-902B-FD21-6DD5-A8A5096FB10A}"/>
          </ac:picMkLst>
        </pc:picChg>
        <pc:picChg chg="add mod">
          <ac:chgData name="Jatin Borse" userId="c6a8f2a7269a7b22" providerId="LiveId" clId="{157A566F-8666-457C-9432-85ED4C91FA7A}" dt="2025-03-05T12:44:32.567" v="499" actId="14100"/>
          <ac:picMkLst>
            <pc:docMk/>
            <pc:sldMk cId="4126734427" sldId="725"/>
            <ac:picMk id="13" creationId="{F35EE3D3-C758-8FDE-86C7-517B0A42EC1C}"/>
          </ac:picMkLst>
        </pc:picChg>
        <pc:picChg chg="add mod">
          <ac:chgData name="Jatin Borse" userId="c6a8f2a7269a7b22" providerId="LiveId" clId="{157A566F-8666-457C-9432-85ED4C91FA7A}" dt="2025-03-05T12:52:47.792" v="586" actId="1076"/>
          <ac:picMkLst>
            <pc:docMk/>
            <pc:sldMk cId="4126734427" sldId="725"/>
            <ac:picMk id="17" creationId="{4780E9DC-5D23-12A6-325E-FA7545D593E4}"/>
          </ac:picMkLst>
        </pc:picChg>
        <pc:picChg chg="add mod">
          <ac:chgData name="Jatin Borse" userId="c6a8f2a7269a7b22" providerId="LiveId" clId="{157A566F-8666-457C-9432-85ED4C91FA7A}" dt="2025-03-05T12:52:24.895" v="579" actId="14100"/>
          <ac:picMkLst>
            <pc:docMk/>
            <pc:sldMk cId="4126734427" sldId="725"/>
            <ac:picMk id="19" creationId="{FE82791A-D66D-97C8-EA98-69176F258D11}"/>
          </ac:picMkLst>
        </pc:picChg>
      </pc:sldChg>
      <pc:sldChg chg="addSp modSp new mod">
        <pc:chgData name="Jatin Borse" userId="c6a8f2a7269a7b22" providerId="LiveId" clId="{157A566F-8666-457C-9432-85ED4C91FA7A}" dt="2025-03-05T13:21:16.468" v="757" actId="1076"/>
        <pc:sldMkLst>
          <pc:docMk/>
          <pc:sldMk cId="1832029417" sldId="726"/>
        </pc:sldMkLst>
        <pc:picChg chg="add mod">
          <ac:chgData name="Jatin Borse" userId="c6a8f2a7269a7b22" providerId="LiveId" clId="{157A566F-8666-457C-9432-85ED4C91FA7A}" dt="2025-03-05T13:18:40.930" v="737" actId="14100"/>
          <ac:picMkLst>
            <pc:docMk/>
            <pc:sldMk cId="1832029417" sldId="726"/>
            <ac:picMk id="3" creationId="{02A7BE00-57A8-2776-9F3E-1ADD59253BCE}"/>
          </ac:picMkLst>
        </pc:picChg>
        <pc:picChg chg="add mod">
          <ac:chgData name="Jatin Borse" userId="c6a8f2a7269a7b22" providerId="LiveId" clId="{157A566F-8666-457C-9432-85ED4C91FA7A}" dt="2025-03-05T13:21:16.468" v="757" actId="1076"/>
          <ac:picMkLst>
            <pc:docMk/>
            <pc:sldMk cId="1832029417" sldId="726"/>
            <ac:picMk id="5" creationId="{E824309F-0E94-5939-B284-2AD8FD766BA6}"/>
          </ac:picMkLst>
        </pc:picChg>
        <pc:picChg chg="add mod">
          <ac:chgData name="Jatin Borse" userId="c6a8f2a7269a7b22" providerId="LiveId" clId="{157A566F-8666-457C-9432-85ED4C91FA7A}" dt="2025-03-05T13:21:06.981" v="756" actId="1076"/>
          <ac:picMkLst>
            <pc:docMk/>
            <pc:sldMk cId="1832029417" sldId="726"/>
            <ac:picMk id="7" creationId="{592E75F2-83EE-8BB3-B3F8-D604A9A03041}"/>
          </ac:picMkLst>
        </pc:picChg>
        <pc:picChg chg="add mod">
          <ac:chgData name="Jatin Borse" userId="c6a8f2a7269a7b22" providerId="LiveId" clId="{157A566F-8666-457C-9432-85ED4C91FA7A}" dt="2025-03-05T13:21:04.559" v="755" actId="1076"/>
          <ac:picMkLst>
            <pc:docMk/>
            <pc:sldMk cId="1832029417" sldId="726"/>
            <ac:picMk id="9" creationId="{3668297E-FBFD-0BE8-86B4-53FD9D4797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4586-B506-444E-B17C-DD92004BCB42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0979-4428-4FE9-AAD0-51CF1F92C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1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FCA7-5A23-4B68-96F3-BB2058CDB4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5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15B0-345C-D0D6-169F-2CD04025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CA59-DECF-AC71-6A3E-020BAF051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8DC3-9423-8E8D-549A-83FE327C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0619-033E-0190-EE28-D9692C4C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4B68-460D-387B-FC4F-F6CF9F15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62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7CA0-1D95-6C03-F058-17DA3538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E4BE0-40A7-3A7D-5DFD-633090AC2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F0DA-71FF-2324-2025-A5606FFA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0F0B-C0CC-F3B7-BF35-7590C5F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9E0C-ED3E-86DE-4584-3BFB775D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4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96DA5-8B48-105C-E6A5-E1832D4D0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21A41-502C-A99B-60B6-9E267ED4F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3943-F3C9-F89B-23EB-6FFB9885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C016-70B4-97A3-FE99-C3DC97F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A2284-DCFD-1D05-34E9-8258D503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93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4C31DA-14CA-CFBA-5089-9BCD0585380D}"/>
              </a:ext>
            </a:extLst>
          </p:cNvPr>
          <p:cNvGrpSpPr/>
          <p:nvPr userDrawn="1"/>
        </p:nvGrpSpPr>
        <p:grpSpPr>
          <a:xfrm>
            <a:off x="-21770" y="0"/>
            <a:ext cx="12213771" cy="6858000"/>
            <a:chOff x="-21770" y="0"/>
            <a:chExt cx="12213771" cy="6858000"/>
          </a:xfrm>
        </p:grpSpPr>
        <p:pic>
          <p:nvPicPr>
            <p:cNvPr id="6" name="Picture 5" descr="Tech Background&quot; Images – Browse 8,227 Stock Photos, Vectors, and Video |  Adobe Stock">
              <a:extLst>
                <a:ext uri="{FF2B5EF4-FFF2-40B4-BE49-F238E27FC236}">
                  <a16:creationId xmlns:a16="http://schemas.microsoft.com/office/drawing/2014/main" id="{912EDB8F-0820-57F6-5CDA-EEB6AC9EF3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" t="2332" r="1954" b="1250"/>
            <a:stretch>
              <a:fillRect/>
            </a:stretch>
          </p:blipFill>
          <p:spPr bwMode="auto">
            <a:xfrm>
              <a:off x="-21770" y="0"/>
              <a:ext cx="12213771" cy="6858000"/>
            </a:xfrm>
            <a:custGeom>
              <a:avLst/>
              <a:gdLst>
                <a:gd name="connsiteX0" fmla="*/ 0 w 12213771"/>
                <a:gd name="connsiteY0" fmla="*/ 0 h 6858000"/>
                <a:gd name="connsiteX1" fmla="*/ 12213771 w 12213771"/>
                <a:gd name="connsiteY1" fmla="*/ 0 h 6858000"/>
                <a:gd name="connsiteX2" fmla="*/ 12213771 w 12213771"/>
                <a:gd name="connsiteY2" fmla="*/ 6858000 h 6858000"/>
                <a:gd name="connsiteX3" fmla="*/ 0 w 1221377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771" h="6858000">
                  <a:moveTo>
                    <a:pt x="0" y="0"/>
                  </a:moveTo>
                  <a:lnTo>
                    <a:pt x="12213771" y="0"/>
                  </a:lnTo>
                  <a:lnTo>
                    <a:pt x="12213771" y="685800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30BAD-0593-FBF1-1D42-9B72719147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794" y="913775"/>
              <a:ext cx="5159490" cy="142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874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 Background&quot; Images – Browse 8,227 Stock Photos, Vectors, and Video |  Adobe Stock">
            <a:extLst>
              <a:ext uri="{FF2B5EF4-FFF2-40B4-BE49-F238E27FC236}">
                <a16:creationId xmlns:a16="http://schemas.microsoft.com/office/drawing/2014/main" id="{19625874-6531-A345-C3ED-8BD86E0E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2332" r="1954" b="1250"/>
          <a:stretch>
            <a:fillRect/>
          </a:stretch>
        </p:blipFill>
        <p:spPr bwMode="auto">
          <a:xfrm>
            <a:off x="-21770" y="0"/>
            <a:ext cx="12213771" cy="6858000"/>
          </a:xfrm>
          <a:custGeom>
            <a:avLst/>
            <a:gdLst>
              <a:gd name="connsiteX0" fmla="*/ 0 w 12213771"/>
              <a:gd name="connsiteY0" fmla="*/ 0 h 6858000"/>
              <a:gd name="connsiteX1" fmla="*/ 12213771 w 12213771"/>
              <a:gd name="connsiteY1" fmla="*/ 0 h 6858000"/>
              <a:gd name="connsiteX2" fmla="*/ 12213771 w 12213771"/>
              <a:gd name="connsiteY2" fmla="*/ 6858000 h 6858000"/>
              <a:gd name="connsiteX3" fmla="*/ 0 w 12213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3771" h="6858000">
                <a:moveTo>
                  <a:pt x="0" y="0"/>
                </a:moveTo>
                <a:lnTo>
                  <a:pt x="12213771" y="0"/>
                </a:lnTo>
                <a:lnTo>
                  <a:pt x="1221377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770665" y="-2959994"/>
            <a:ext cx="2628900" cy="12213771"/>
          </a:xfrm>
        </p:spPr>
        <p:txBody>
          <a:bodyPr vert="eaVert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809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9E1-591D-2C68-6C60-9A02CDD9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6712-2FC9-AC01-CF26-7C993162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AAF6-7BA4-20CC-24D2-11A3E457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5819-1021-33AB-B30E-649006FA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D3D6-E2B7-B24D-8A58-9834F86E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6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5E54-0A3C-B282-8D10-2C8EB070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F25F0-7153-0745-E96A-DAC3BB05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ABB4-B4FF-63DB-2937-3371315C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D135-20CC-CBF9-5748-8CBF0B2B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7232-5987-0EB9-E767-8AFAEC3F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AD34-751D-F810-B72E-D991A4E7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272B-3B2F-FD45-A3B3-179BE8EA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86748-BFAD-B8D1-A398-E6BD463F4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86409-2B71-B8C1-13FA-0636D2D4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D62F-7650-680B-CB6D-B74E23BB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8E464-959D-4713-20E3-04D32002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3818-69B3-6904-2EDF-CE97DC54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032C-29EE-D832-7A15-F4B9CF4F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A8E2B-142C-7168-B7C4-622187190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E465E-5358-AE2C-49EF-9CF6EF36E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952C4-B111-CB02-13BA-1A612A8F8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3E840-E250-E67A-6EFA-D83E830C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2E5E3-A34B-A986-6B18-E6B9EC27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BB2E3-A844-E0D9-CC29-D2A209CA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FBE5-E0CE-82D5-78F4-0464AC98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A73E6-C1C5-C816-AC3D-C69DB266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D722F-2BA1-82D7-F65B-D298FEDF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8A9C7-9692-AA1C-FEB4-5B3E7DA0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2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C239E-01D3-67C8-2F3C-FC5B4409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D408C-2DFD-1E3E-8795-805F8903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AE031-2789-0CBF-11A2-B441E732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6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256B-CE3C-7F1C-FD28-E23E031C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8F53-0B74-C67C-AA3F-ACA4768F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52069-93C4-AEE3-0F82-0636C6F8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359D-CE9F-FE02-5425-92AA1AE7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4B748-6E6A-029D-B829-0CE548C6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F7A2F-960D-1D8E-2B76-717C401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72F8-A0DF-7DC0-BF35-70AB4940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F3672-2087-2CF5-821C-3496313CC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29257-6FF3-78AA-F0BF-62E3DD739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2B7D-1878-3EC0-D0AA-C8C4F415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AB7DD-CC42-EBC0-83D2-40F64825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4A24D-4B60-7969-EF6A-8DD5F619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1B255-18A6-14B1-8538-B536344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33A0-E5F2-E03F-A21D-85498D0B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D178-DB5F-E9B5-5189-8ACD72E8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796B-B857-4933-AC42-995B8AA6FDC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7892-2D88-A9BA-0EC6-131DD1231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F43A-1B73-1904-E6AC-C64EA1510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711B-3447-4BB4-B7E5-0191441E4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225F15-9B21-01FF-BD6D-D04F30F7A091}"/>
              </a:ext>
            </a:extLst>
          </p:cNvPr>
          <p:cNvSpPr/>
          <p:nvPr/>
        </p:nvSpPr>
        <p:spPr>
          <a:xfrm>
            <a:off x="176981" y="3034095"/>
            <a:ext cx="11838038" cy="1292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1E63A-66B6-9213-8964-E8507B00D62A}"/>
              </a:ext>
            </a:extLst>
          </p:cNvPr>
          <p:cNvSpPr txBox="1"/>
          <p:nvPr/>
        </p:nvSpPr>
        <p:spPr>
          <a:xfrm>
            <a:off x="8426246" y="6096000"/>
            <a:ext cx="393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BORSE JATIN D.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DE919-09F1-FAD2-86C0-5052CCCD2952}"/>
              </a:ext>
            </a:extLst>
          </p:cNvPr>
          <p:cNvSpPr txBox="1"/>
          <p:nvPr/>
        </p:nvSpPr>
        <p:spPr>
          <a:xfrm>
            <a:off x="2671916" y="3244334"/>
            <a:ext cx="61894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Clustering Solar Energy Production Zones</a:t>
            </a:r>
            <a:endParaRPr lang="en-IN" sz="2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3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91AC-8019-8A0F-1CAD-78E2A2DF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33254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i="1" dirty="0">
                <a:latin typeface="Algerian" panose="04020705040A02060702" pitchFamily="82" charset="0"/>
              </a:rPr>
              <a:t>QUESTION</a:t>
            </a:r>
            <a:endParaRPr lang="en-IN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0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DBBFEC-17D0-1D96-6CDC-0E5B94EF077B}"/>
              </a:ext>
            </a:extLst>
          </p:cNvPr>
          <p:cNvSpPr/>
          <p:nvPr/>
        </p:nvSpPr>
        <p:spPr>
          <a:xfrm>
            <a:off x="0" y="2091872"/>
            <a:ext cx="12192000" cy="176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libri" panose="020F0502020204030204" pitchFamily="34" charset="0"/>
              </a:rPr>
              <a:t>Thank You!</a:t>
            </a:r>
            <a:endParaRPr lang="en-IN" sz="6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360-A630-EE21-210D-844E8504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03"/>
            <a:ext cx="10515600" cy="11293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Agenda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03C9-103A-47E6-D7EB-87D0A8CB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10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EXPLORATORY DATA ANALYSIS (EDA)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BUILDING(K-MEANS CLUSTERING ALGORITHM)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38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53F5-3FF5-F820-B593-B4F4AF27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D2CD-3F24-F46B-D0FD-F213BDB3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84" y="1675075"/>
            <a:ext cx="10834234" cy="439806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Candara" panose="020E0502030303020204" pitchFamily="34" charset="0"/>
              </a:rPr>
              <a:t>Project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This project focuses on clustering solar energy production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By analyzing the data, we will group geographical areas based on their energy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This process will help identify regions with high and low solar energy production.</a:t>
            </a: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Candara" panose="020E0502030303020204" pitchFamily="34" charset="0"/>
              </a:rPr>
              <a:t>Why is This Important?</a:t>
            </a:r>
          </a:p>
          <a:p>
            <a:r>
              <a:rPr lang="en-US" dirty="0">
                <a:latin typeface="Candara" panose="020E0502030303020204" pitchFamily="34" charset="0"/>
              </a:rPr>
              <a:t> Strategic Targeting – Identify high-potential areas to optimize sales and marketing strategies.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 Improved Project Feasibility – Enhance project planning by leveraging historical production data.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 Data-Driven Decision Making – Gain insights into solar resource variability to make informed business decisions.</a:t>
            </a: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Candara" panose="020E0502030303020204" pitchFamily="34" charset="0"/>
              </a:rPr>
              <a:t>Key Objectives:</a:t>
            </a:r>
          </a:p>
          <a:p>
            <a:r>
              <a:rPr lang="en-US" dirty="0">
                <a:latin typeface="Candara" panose="020E0502030303020204" pitchFamily="34" charset="0"/>
              </a:rPr>
              <a:t> Clustering Algorithm Implementation: Categorize geographical areas based on their total solar energy production.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 </a:t>
            </a:r>
          </a:p>
          <a:p>
            <a:r>
              <a:rPr lang="en-US" dirty="0">
                <a:latin typeface="Candara" panose="020E0502030303020204" pitchFamily="34" charset="0"/>
              </a:rPr>
              <a:t>Interactive Map Visualization: Display identified energy production zones on a map.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 Project Report: Document methodology, findings, and recommendations for future projects.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B608F-2F61-F8E8-7843-475C41D322D9}"/>
              </a:ext>
            </a:extLst>
          </p:cNvPr>
          <p:cNvSpPr txBox="1"/>
          <p:nvPr/>
        </p:nvSpPr>
        <p:spPr>
          <a:xfrm>
            <a:off x="2812023" y="35610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7BAA69-9FDE-DD1C-6C62-8C94DF611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1" y="926312"/>
            <a:ext cx="10403810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ym typeface="Wingdings" panose="05000000000000000000" pitchFamily="2" charset="2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Loading Required Libraries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Imported essential libraries: pandas,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numpy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matplotlib, seaborn,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sklearn.preprocessing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sklearn.cluster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Used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warnings.filterwarnings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("ignore") to suppress warnings.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 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45C92D-8B41-A036-B26E-E22DF9C9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23" y="2093301"/>
            <a:ext cx="996298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Loading Dataset: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Dataset Used: "Statewide Solar Projects.csv"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Data loaded into a Pandas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DataFrame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=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pd.read_csv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("Statewide Solar Projects.csv")).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A9D6A29-6623-D7BB-E6E9-9A5DA044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23" y="2739632"/>
            <a:ext cx="1030420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Initial Data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Displayed first few rows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df.head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()).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Checked dataset shape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df.shape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Listed dataset columns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df.columns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A8163B5-C8EF-8463-9AE0-CBA371AC7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68" y="4256019"/>
            <a:ext cx="1125340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     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Data Cleaning &amp; Preprocessing Steps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Handling Missing Values: Checked for null values and removed/filled them appropriately.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Feature Selection: Selected relevant columns for clustering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Scaling Data: Used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MinMaxScaler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to normalize numerical features for better clustering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4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A2BF7-3D45-1E32-B3B4-12D76593EC2C}"/>
              </a:ext>
            </a:extLst>
          </p:cNvPr>
          <p:cNvSpPr txBox="1"/>
          <p:nvPr/>
        </p:nvSpPr>
        <p:spPr>
          <a:xfrm>
            <a:off x="2841522" y="120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lgerian" panose="04020705040A02060702" pitchFamily="82" charset="0"/>
                <a:cs typeface="Arial" panose="020B0604020202020204" pitchFamily="34" charset="0"/>
              </a:rPr>
              <a:t>EXPLORATORY DATA ANALYSIS (EDA)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B2A01-9BF2-63AD-ACB4-E6373D74D589}"/>
              </a:ext>
            </a:extLst>
          </p:cNvPr>
          <p:cNvSpPr txBox="1"/>
          <p:nvPr/>
        </p:nvSpPr>
        <p:spPr>
          <a:xfrm>
            <a:off x="629265" y="667349"/>
            <a:ext cx="11051458" cy="545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Candara" panose="020E0502030303020204" pitchFamily="34" charset="0"/>
              </a:rPr>
              <a:t>Count Plot </a:t>
            </a:r>
          </a:p>
          <a:p>
            <a:r>
              <a:rPr lang="en-US" b="0" dirty="0"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ndara" panose="020E0502030303020204" pitchFamily="34" charset="0"/>
              </a:rPr>
              <a:t>Plot distribution of City/Town frequencies using a count plot</a:t>
            </a:r>
          </a:p>
          <a:p>
            <a:r>
              <a:rPr lang="en-US" sz="1600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ndara" panose="020E0502030303020204" pitchFamily="34" charset="0"/>
              </a:rPr>
              <a:t>Plot distribution of County frequencies using a count plot</a:t>
            </a:r>
          </a:p>
          <a:p>
            <a:r>
              <a:rPr lang="en-US" b="0" dirty="0">
                <a:effectLst/>
                <a:latin typeface="Candara" panose="020E0502030303020204" pitchFamily="34" charset="0"/>
              </a:rPr>
              <a:t>2.</a:t>
            </a:r>
            <a:r>
              <a:rPr lang="en-IN" b="1" dirty="0">
                <a:effectLst/>
                <a:latin typeface="Candara" panose="020E0502030303020204" pitchFamily="34" charset="0"/>
              </a:rPr>
              <a:t> Scatter plot</a:t>
            </a:r>
            <a:endParaRPr lang="en-IN" b="0" dirty="0">
              <a:effectLst/>
              <a:latin typeface="Candara" panose="020E0502030303020204" pitchFamily="34" charset="0"/>
            </a:endParaRPr>
          </a:p>
          <a:p>
            <a:r>
              <a:rPr lang="en-US" sz="1600" dirty="0">
                <a:latin typeface="Candara" panose="020E0502030303020204" pitchFamily="34" charset="0"/>
                <a:sym typeface="Wingdings" panose="05000000000000000000" pitchFamily="2" charset="2"/>
              </a:rPr>
              <a:t>**</a:t>
            </a:r>
            <a:r>
              <a:rPr lang="en-US" sz="1600" b="0" dirty="0"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Bivariate Analysis : Understand type of relationship between 2 columns</a:t>
            </a:r>
          </a:p>
          <a:p>
            <a:r>
              <a:rPr lang="en-US" sz="1600" b="0" dirty="0"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Scatter plot of PV System Size (</a:t>
            </a:r>
            <a:r>
              <a:rPr lang="en-US" sz="1600" b="0" dirty="0" err="1">
                <a:effectLst/>
                <a:latin typeface="Candara" panose="020E0502030303020204" pitchFamily="34" charset="0"/>
              </a:rPr>
              <a:t>kWac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) vs Estimated Annual PV Energy Production (kWh)</a:t>
            </a:r>
          </a:p>
          <a:p>
            <a:r>
              <a:rPr lang="en-US" sz="1600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Scatter plot of PV System Size (</a:t>
            </a:r>
            <a:r>
              <a:rPr lang="en-US" sz="1600" b="0" dirty="0" err="1">
                <a:effectLst/>
                <a:latin typeface="Candara" panose="020E0502030303020204" pitchFamily="34" charset="0"/>
              </a:rPr>
              <a:t>kWac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) vs Estimated Annual PV Energy Production (kWh)</a:t>
            </a:r>
          </a:p>
          <a:p>
            <a:r>
              <a:rPr lang="en-US" b="0" dirty="0">
                <a:effectLst/>
                <a:latin typeface="Candara" panose="020E0502030303020204" pitchFamily="34" charset="0"/>
              </a:rPr>
              <a:t>3. </a:t>
            </a:r>
            <a:r>
              <a:rPr lang="en-IN" b="1" dirty="0">
                <a:effectLst/>
                <a:latin typeface="Candara" panose="020E0502030303020204" pitchFamily="34" charset="0"/>
              </a:rPr>
              <a:t>Outliers Detection</a:t>
            </a:r>
            <a:endParaRPr lang="en-IN" b="0" dirty="0">
              <a:effectLst/>
              <a:latin typeface="Candara" panose="020E0502030303020204" pitchFamily="34" charset="0"/>
            </a:endParaRPr>
          </a:p>
          <a:p>
            <a:r>
              <a:rPr lang="en-US" sz="1600" b="0" dirty="0"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Boxplots helped find unusual data points (outliers) in the columns: 'Estimated PV System Size (</a:t>
            </a:r>
            <a:r>
              <a:rPr lang="en-US" sz="1600" b="0" dirty="0" err="1">
                <a:effectLst/>
                <a:latin typeface="Candara" panose="020E0502030303020204" pitchFamily="34" charset="0"/>
              </a:rPr>
              <a:t>kWdc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)', 'PV System Size (</a:t>
            </a:r>
            <a:r>
              <a:rPr lang="en-US" sz="1600" b="0" dirty="0" err="1">
                <a:effectLst/>
                <a:latin typeface="Candara" panose="020E0502030303020204" pitchFamily="34" charset="0"/>
              </a:rPr>
              <a:t>kWac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)', and 'Estimated Annual PV Energy Production (kWh)’.</a:t>
            </a:r>
          </a:p>
          <a:p>
            <a:r>
              <a:rPr lang="en-US" sz="1600" b="0" dirty="0"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To address outliers, a formula was applied that capped extreme values at 1.5 times the range between the first and third quartiles.</a:t>
            </a:r>
          </a:p>
          <a:p>
            <a:r>
              <a:rPr lang="en-US" b="0" dirty="0">
                <a:effectLst/>
                <a:latin typeface="Candara" panose="020E0502030303020204" pitchFamily="34" charset="0"/>
              </a:rPr>
              <a:t>4. </a:t>
            </a:r>
            <a:r>
              <a:rPr lang="en-US" b="1" dirty="0">
                <a:effectLst/>
                <a:latin typeface="Candara" panose="020E0502030303020204" pitchFamily="34" charset="0"/>
              </a:rPr>
              <a:t>Histogram plot </a:t>
            </a:r>
          </a:p>
          <a:p>
            <a:r>
              <a:rPr lang="en-US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The histogram of estimated annual PV energy production (kWh) reveals a distribution of frequencies across different production ranges.</a:t>
            </a:r>
          </a:p>
          <a:p>
            <a:r>
              <a:rPr lang="en-US" sz="1600" b="0" dirty="0"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The histogram of Estimated PV System Size (</a:t>
            </a:r>
            <a:r>
              <a:rPr lang="en-US" sz="1600" b="0" dirty="0" err="1">
                <a:effectLst/>
                <a:latin typeface="Candara" panose="020E0502030303020204" pitchFamily="34" charset="0"/>
              </a:rPr>
              <a:t>kWdc</a:t>
            </a:r>
            <a:r>
              <a:rPr lang="en-US" sz="1600" b="0" dirty="0">
                <a:effectLst/>
                <a:latin typeface="Candara" panose="020E0502030303020204" pitchFamily="34" charset="0"/>
              </a:rPr>
              <a:t>) illustrates the distribution of frequencies across different system size ranges.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effectLst/>
                <a:latin typeface="Candara" panose="020E0502030303020204" pitchFamily="34" charset="0"/>
              </a:rPr>
            </a:br>
            <a:r>
              <a:rPr lang="en-US" sz="1600" b="0" dirty="0">
                <a:effectLst/>
                <a:latin typeface="Candara" panose="020E0502030303020204" pitchFamily="34" charset="0"/>
              </a:rPr>
              <a:t>5.</a:t>
            </a:r>
            <a:r>
              <a:rPr lang="en-IN" sz="1600" b="1" dirty="0">
                <a:solidFill>
                  <a:srgbClr val="6796E6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1600" b="1" dirty="0">
                <a:effectLst/>
                <a:latin typeface="Candara" panose="020E0502030303020204" pitchFamily="34" charset="0"/>
              </a:rPr>
              <a:t>Density plot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endParaRPr lang="en-US" sz="1600" b="0" dirty="0">
              <a:effectLst/>
              <a:latin typeface="Candara" panose="020E0502030303020204" pitchFamily="34" charset="0"/>
            </a:endParaRP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Candara" panose="020E0502030303020204" pitchFamily="34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AD731-70DE-827B-7715-173ACD0D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07" y="5334098"/>
            <a:ext cx="107614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The graph is highly right-skewed (positively skewed).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Most of the PV system sizes are small (within 0 to 5000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kWac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), while a few very large systems (outliers) are also present.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This indicates that very large PV systems (e.g., 10,000+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kWac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) are rare.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4536D-6C39-5D33-F9A4-AC1E78B8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3" y="146285"/>
            <a:ext cx="3146322" cy="1924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3B6B9-CEEC-6C1D-4C63-CD19675B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4" y="271546"/>
            <a:ext cx="3578884" cy="1998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B66E6-CAC0-1592-78C0-2495007E9BD5}"/>
              </a:ext>
            </a:extLst>
          </p:cNvPr>
          <p:cNvSpPr txBox="1"/>
          <p:nvPr/>
        </p:nvSpPr>
        <p:spPr>
          <a:xfrm>
            <a:off x="3569109" y="2194310"/>
            <a:ext cx="15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IN" dirty="0"/>
              <a:t>(Count Plot)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A7677-C628-16E7-1745-480A4B7C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40" y="345975"/>
            <a:ext cx="3765192" cy="1924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AF143-902B-FD21-6DD5-A8A5096FB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31" y="2461892"/>
            <a:ext cx="3661488" cy="2296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5EE3D3-C758-8FDE-86C7-517B0A42E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40" y="2563643"/>
            <a:ext cx="3371902" cy="2194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699802-7099-1755-BC40-B60BFAA1B521}"/>
              </a:ext>
            </a:extLst>
          </p:cNvPr>
          <p:cNvSpPr txBox="1"/>
          <p:nvPr/>
        </p:nvSpPr>
        <p:spPr>
          <a:xfrm>
            <a:off x="3382859" y="4580522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</a:rPr>
              <a:t>2.(Scatterplot)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D9539-7F32-FD83-51EC-B8FE2ACAC06A}"/>
              </a:ext>
            </a:extLst>
          </p:cNvPr>
          <p:cNvSpPr txBox="1"/>
          <p:nvPr/>
        </p:nvSpPr>
        <p:spPr>
          <a:xfrm>
            <a:off x="8991602" y="2070701"/>
            <a:ext cx="1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(</a:t>
            </a:r>
            <a:r>
              <a:rPr lang="en-IN" sz="1800" dirty="0">
                <a:effectLst/>
              </a:rPr>
              <a:t>Density plot)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80E9DC-5D23-12A6-325E-FA7545D59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74" y="4941983"/>
            <a:ext cx="2669555" cy="15700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82791A-D66D-97C8-EA98-69176F258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89" y="4860892"/>
            <a:ext cx="3125970" cy="17255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4B0013-6C95-E653-4A6A-A062DA04245A}"/>
              </a:ext>
            </a:extLst>
          </p:cNvPr>
          <p:cNvSpPr txBox="1"/>
          <p:nvPr/>
        </p:nvSpPr>
        <p:spPr>
          <a:xfrm>
            <a:off x="3106993" y="6488668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(Histogram Plot)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73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12CDA-2C7D-9AA5-F57B-B5A2AC548301}"/>
              </a:ext>
            </a:extLst>
          </p:cNvPr>
          <p:cNvSpPr txBox="1"/>
          <p:nvPr/>
        </p:nvSpPr>
        <p:spPr>
          <a:xfrm>
            <a:off x="3411793" y="49161"/>
            <a:ext cx="420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  <a:cs typeface="Arial" panose="020B0604020202020204" pitchFamily="34" charset="0"/>
              </a:rPr>
              <a:t>MODEL BUILDING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1B8FF-37C9-B4C4-DF30-6B14DEA3B5EA}"/>
              </a:ext>
            </a:extLst>
          </p:cNvPr>
          <p:cNvSpPr txBox="1"/>
          <p:nvPr/>
        </p:nvSpPr>
        <p:spPr>
          <a:xfrm>
            <a:off x="442452" y="633936"/>
            <a:ext cx="11592233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>
                <a:effectLst/>
                <a:latin typeface="Candara" panose="020E0502030303020204" pitchFamily="34" charset="0"/>
              </a:rPr>
              <a:t>Scaling using </a:t>
            </a:r>
            <a:r>
              <a:rPr lang="en-US" b="1" dirty="0" err="1">
                <a:effectLst/>
                <a:latin typeface="Candara" panose="020E0502030303020204" pitchFamily="34" charset="0"/>
              </a:rPr>
              <a:t>MinMaxScaler</a:t>
            </a:r>
            <a:endParaRPr lang="en-US" b="0" dirty="0">
              <a:effectLst/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andara" panose="020E0502030303020204" pitchFamily="34" charset="0"/>
              </a:rPr>
              <a:t>The </a:t>
            </a:r>
            <a:r>
              <a:rPr lang="en-US" b="0" dirty="0" err="1">
                <a:effectLst/>
                <a:latin typeface="Candara" panose="020E0502030303020204" pitchFamily="34" charset="0"/>
              </a:rPr>
              <a:t>MinMaxScaler</a:t>
            </a:r>
            <a:r>
              <a:rPr lang="en-US" b="0" dirty="0">
                <a:effectLst/>
                <a:latin typeface="Candara" panose="020E0502030303020204" pitchFamily="34" charset="0"/>
              </a:rPr>
              <a:t> scales the features to a fixed range between 0 and 1, ensuring that all features are standardized and have a comparable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  <a:latin typeface="Candara" panose="020E0502030303020204" pitchFamily="34" charset="0"/>
              </a:rPr>
              <a:t>MinMaxScaler</a:t>
            </a:r>
            <a:r>
              <a:rPr lang="en-US" b="0" dirty="0">
                <a:effectLst/>
                <a:latin typeface="Candara" panose="020E0502030303020204" pitchFamily="34" charset="0"/>
              </a:rPr>
              <a:t> to perform min-max scaling on three numerical features: 'Estimated PV System Size (</a:t>
            </a:r>
            <a:r>
              <a:rPr lang="en-US" b="0" dirty="0" err="1">
                <a:effectLst/>
                <a:latin typeface="Candara" panose="020E0502030303020204" pitchFamily="34" charset="0"/>
              </a:rPr>
              <a:t>kWdc</a:t>
            </a:r>
            <a:r>
              <a:rPr lang="en-US" b="0" dirty="0">
                <a:effectLst/>
                <a:latin typeface="Candara" panose="020E0502030303020204" pitchFamily="34" charset="0"/>
              </a:rPr>
              <a:t>)', 'PV System Size (</a:t>
            </a:r>
            <a:r>
              <a:rPr lang="en-US" b="0" dirty="0" err="1">
                <a:effectLst/>
                <a:latin typeface="Candara" panose="020E0502030303020204" pitchFamily="34" charset="0"/>
              </a:rPr>
              <a:t>kWac</a:t>
            </a:r>
            <a:r>
              <a:rPr lang="en-US" b="0" dirty="0">
                <a:effectLst/>
                <a:latin typeface="Candara" panose="020E0502030303020204" pitchFamily="34" charset="0"/>
              </a:rPr>
              <a:t>)', and 'Estimated Annual PV Energy Production (kWh)’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effectLst/>
                <a:latin typeface="Candara" panose="020E0502030303020204" pitchFamily="34" charset="0"/>
              </a:rPr>
              <a:t>K-Means Clustering Algorithm</a:t>
            </a:r>
            <a:endParaRPr lang="en-US" b="0" dirty="0">
              <a:effectLst/>
              <a:latin typeface="Candara" panose="020E0502030303020204" pitchFamily="34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Candara" panose="020E0502030303020204" pitchFamily="34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andara" panose="020E0502030303020204" pitchFamily="34" charset="0"/>
              </a:rPr>
              <a:t>K-means clustering is an unsupervised machine learning algorithm.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andara" panose="020E0502030303020204" pitchFamily="34" charset="0"/>
              </a:rPr>
              <a:t> 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andara" panose="020E0502030303020204" pitchFamily="34" charset="0"/>
              </a:rPr>
              <a:t>It partitions a dataset into K distinct clusters.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andara" panose="020E0502030303020204" pitchFamily="34" charset="0"/>
              </a:rPr>
              <a:t>The objective is to minimize the within-cluster variance.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andara" panose="020E0502030303020204" pitchFamily="34" charset="0"/>
              </a:rPr>
              <a:t>Each cluster is represented by its centroid, calculated as the mean of the data points in the cluster.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andara" panose="020E0502030303020204" pitchFamily="34" charset="0"/>
              </a:rPr>
              <a:t>The algorithm iteratively assigns data points to the nearest centroid and updates the centroids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3B782-EBF8-6CE3-6769-85ECC82E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9" y="4769188"/>
            <a:ext cx="2654041" cy="1889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0DAB6D-9B12-F011-8435-1BB9EEE53D7B}"/>
              </a:ext>
            </a:extLst>
          </p:cNvPr>
          <p:cNvSpPr txBox="1"/>
          <p:nvPr/>
        </p:nvSpPr>
        <p:spPr>
          <a:xfrm>
            <a:off x="3008671" y="5093110"/>
            <a:ext cx="841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dirty="0">
                <a:effectLst/>
                <a:latin typeface="Consolas" panose="020B0609020204030204" pitchFamily="49" charset="0"/>
              </a:rPr>
              <a:t>- </a:t>
            </a:r>
            <a:r>
              <a:rPr lang="en-US" b="0" dirty="0">
                <a:effectLst/>
                <a:latin typeface="Candara" panose="020E0502030303020204" pitchFamily="34" charset="0"/>
              </a:rPr>
              <a:t>The linear grouping and placement of centroids suggest that the algorithm effectively separates the data into three clusters based on their feature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83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7BE00-57A8-2776-9F3E-1ADD59253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968" y="0"/>
            <a:ext cx="12624620" cy="2034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4309F-0E94-5939-B284-2AD8FD766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54" y="2232055"/>
            <a:ext cx="3415189" cy="2662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E75F2-83EE-8BB3-B3F8-D604A9A03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05" y="2034716"/>
            <a:ext cx="3468129" cy="2713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8297E-FBFD-0BE8-86B4-53FD9D479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0" y="2034716"/>
            <a:ext cx="3310253" cy="26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30E9-0B50-D3F8-7F9A-195AC406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5520"/>
          </a:xfrm>
        </p:spPr>
        <p:txBody>
          <a:bodyPr/>
          <a:lstStyle/>
          <a:p>
            <a:pPr algn="ctr"/>
            <a:r>
              <a:rPr lang="en-IN" sz="4000" dirty="0">
                <a:latin typeface="Algerian" panose="04020705040A02060702" pitchFamily="82" charset="0"/>
                <a:cs typeface="Arial" panose="020B0604020202020204" pitchFamily="34" charset="0"/>
              </a:rPr>
              <a:t>CONCLUSION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D33717-FDA0-F17C-60D4-558CB675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262981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50789F-5DA5-9BD6-01E2-B135A3E02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574B-1651-E7E0-7DBB-E7680F3503CB}"/>
              </a:ext>
            </a:extLst>
          </p:cNvPr>
          <p:cNvSpPr txBox="1"/>
          <p:nvPr/>
        </p:nvSpPr>
        <p:spPr>
          <a:xfrm>
            <a:off x="265471" y="1367934"/>
            <a:ext cx="11924071" cy="3221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effectLst/>
                <a:latin typeface="Candara" panose="020E0502030303020204" pitchFamily="34" charset="0"/>
              </a:rPr>
              <a:t>The addition of the 'Cluster' and 'Segment' columns enables the </a:t>
            </a:r>
            <a:r>
              <a:rPr lang="en-US" b="0" dirty="0" err="1">
                <a:effectLst/>
                <a:latin typeface="Candara" panose="020E0502030303020204" pitchFamily="34" charset="0"/>
              </a:rPr>
              <a:t>DataFrame</a:t>
            </a:r>
            <a:r>
              <a:rPr lang="en-US" b="0" dirty="0">
                <a:effectLst/>
                <a:latin typeface="Candara" panose="020E0502030303020204" pitchFamily="34" charset="0"/>
              </a:rPr>
              <a:t> to categorize each data point into meaningful segments based on the clustering results.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andara" panose="020E0502030303020204" pitchFamily="34" charset="0"/>
              </a:rPr>
              <a:t>  In the higher zone, the estimated annual PV energy production is the highest at 18.67k, followed by 11.32k in the lower zone and 6.12k in the moderate zone.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andara" panose="020E0502030303020204" pitchFamily="34" charset="0"/>
              </a:rPr>
              <a:t>  The average PV system size in the higher zone is the highest among all zones, indicating larger solar installations in this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b="0" dirty="0">
                <a:effectLst/>
                <a:latin typeface="Candara" panose="020E0502030303020204" pitchFamily="34" charset="0"/>
              </a:rPr>
              <a:t>In December, all annual PV energy production occurs, indicating that December is a significant month for solar energy production, potentially due to favorable weather conditions or operational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901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Candara</vt:lpstr>
      <vt:lpstr>Consolas</vt:lpstr>
      <vt:lpstr>Wingdings</vt:lpstr>
      <vt:lpstr>Office Theme</vt:lpstr>
      <vt:lpstr>PowerPoint Presentation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 </vt:lpstr>
      <vt:lpstr> 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Borse</dc:creator>
  <cp:lastModifiedBy>Jatin Borse</cp:lastModifiedBy>
  <cp:revision>1</cp:revision>
  <dcterms:created xsi:type="dcterms:W3CDTF">2025-03-04T14:17:15Z</dcterms:created>
  <dcterms:modified xsi:type="dcterms:W3CDTF">2025-03-05T13:41:05Z</dcterms:modified>
</cp:coreProperties>
</file>