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60" r:id="rId4"/>
    <p:sldId id="268" r:id="rId5"/>
    <p:sldId id="286" r:id="rId6"/>
    <p:sldId id="261" r:id="rId7"/>
    <p:sldId id="262" r:id="rId8"/>
    <p:sldId id="264" r:id="rId9"/>
    <p:sldId id="259" r:id="rId10"/>
    <p:sldId id="265" r:id="rId11"/>
    <p:sldId id="266" r:id="rId12"/>
    <p:sldId id="290" r:id="rId13"/>
    <p:sldId id="263" r:id="rId14"/>
    <p:sldId id="270" r:id="rId15"/>
    <p:sldId id="258" r:id="rId16"/>
    <p:sldId id="272" r:id="rId17"/>
    <p:sldId id="271" r:id="rId18"/>
    <p:sldId id="267" r:id="rId19"/>
    <p:sldId id="282" r:id="rId20"/>
    <p:sldId id="273" r:id="rId21"/>
    <p:sldId id="274" r:id="rId22"/>
    <p:sldId id="275" r:id="rId23"/>
    <p:sldId id="277" r:id="rId24"/>
    <p:sldId id="278" r:id="rId25"/>
    <p:sldId id="279" r:id="rId26"/>
    <p:sldId id="291" r:id="rId27"/>
    <p:sldId id="285" r:id="rId28"/>
    <p:sldId id="283" r:id="rId29"/>
    <p:sldId id="287" r:id="rId30"/>
    <p:sldId id="288" r:id="rId31"/>
    <p:sldId id="289" r:id="rId32"/>
    <p:sldId id="281" r:id="rId33"/>
    <p:sldId id="280" r:id="rId34"/>
    <p:sldId id="295" r:id="rId35"/>
    <p:sldId id="293" r:id="rId36"/>
    <p:sldId id="294" r:id="rId3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7FF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 autoAdjust="0"/>
    <p:restoredTop sz="81497" autoAdjust="0"/>
  </p:normalViewPr>
  <p:slideViewPr>
    <p:cSldViewPr snapToGrid="0">
      <p:cViewPr varScale="1">
        <p:scale>
          <a:sx n="103" d="100"/>
          <a:sy n="103" d="100"/>
        </p:scale>
        <p:origin x="256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陳柏嘉" userId="02469893-01a3-4b99-a2ea-3ef49d520b37" providerId="ADAL" clId="{17CD6857-7A7A-4478-8265-5CC24ED0470C}"/>
    <pc:docChg chg="undo redo custSel addSld delSld modSld sldOrd">
      <pc:chgData name="陳柏嘉" userId="02469893-01a3-4b99-a2ea-3ef49d520b37" providerId="ADAL" clId="{17CD6857-7A7A-4478-8265-5CC24ED0470C}" dt="2023-01-18T16:52:33.515" v="15413" actId="207"/>
      <pc:docMkLst>
        <pc:docMk/>
      </pc:docMkLst>
      <pc:sldChg chg="addSp delSp modSp mod modNotesTx">
        <pc:chgData name="陳柏嘉" userId="02469893-01a3-4b99-a2ea-3ef49d520b37" providerId="ADAL" clId="{17CD6857-7A7A-4478-8265-5CC24ED0470C}" dt="2023-01-18T02:51:29.726" v="6492" actId="20577"/>
        <pc:sldMkLst>
          <pc:docMk/>
          <pc:sldMk cId="2233047915" sldId="256"/>
        </pc:sldMkLst>
        <pc:spChg chg="mod">
          <ac:chgData name="陳柏嘉" userId="02469893-01a3-4b99-a2ea-3ef49d520b37" providerId="ADAL" clId="{17CD6857-7A7A-4478-8265-5CC24ED0470C}" dt="2023-01-18T02:51:29.726" v="6492" actId="20577"/>
          <ac:spMkLst>
            <pc:docMk/>
            <pc:sldMk cId="2233047915" sldId="256"/>
            <ac:spMk id="2" creationId="{B0F4A2A6-D613-4C3B-B2D4-B07BA9485C0A}"/>
          </ac:spMkLst>
        </pc:spChg>
        <pc:spChg chg="mod">
          <ac:chgData name="陳柏嘉" userId="02469893-01a3-4b99-a2ea-3ef49d520b37" providerId="ADAL" clId="{17CD6857-7A7A-4478-8265-5CC24ED0470C}" dt="2023-01-18T02:50:33.317" v="6490" actId="20577"/>
          <ac:spMkLst>
            <pc:docMk/>
            <pc:sldMk cId="2233047915" sldId="256"/>
            <ac:spMk id="3" creationId="{18FAB33A-46A2-41F7-BB16-E8A2306698BE}"/>
          </ac:spMkLst>
        </pc:spChg>
        <pc:spChg chg="add del mod">
          <ac:chgData name="陳柏嘉" userId="02469893-01a3-4b99-a2ea-3ef49d520b37" providerId="ADAL" clId="{17CD6857-7A7A-4478-8265-5CC24ED0470C}" dt="2023-01-01T06:45:01.034" v="1430" actId="478"/>
          <ac:spMkLst>
            <pc:docMk/>
            <pc:sldMk cId="2233047915" sldId="256"/>
            <ac:spMk id="12" creationId="{DD6D6FE0-D672-45A7-9756-EC986EB59CB7}"/>
          </ac:spMkLst>
        </pc:spChg>
      </pc:sldChg>
      <pc:sldChg chg="modSp mod modNotesTx">
        <pc:chgData name="陳柏嘉" userId="02469893-01a3-4b99-a2ea-3ef49d520b37" providerId="ADAL" clId="{17CD6857-7A7A-4478-8265-5CC24ED0470C}" dt="2023-01-16T16:41:48.143" v="6462" actId="20577"/>
        <pc:sldMkLst>
          <pc:docMk/>
          <pc:sldMk cId="3713949558" sldId="257"/>
        </pc:sldMkLst>
        <pc:spChg chg="mod">
          <ac:chgData name="陳柏嘉" userId="02469893-01a3-4b99-a2ea-3ef49d520b37" providerId="ADAL" clId="{17CD6857-7A7A-4478-8265-5CC24ED0470C}" dt="2023-01-13T07:33:50.182" v="5792" actId="139"/>
          <ac:spMkLst>
            <pc:docMk/>
            <pc:sldMk cId="3713949558" sldId="257"/>
            <ac:spMk id="3" creationId="{B9FC128A-AD75-4317-9432-67ECB70F24D6}"/>
          </ac:spMkLst>
        </pc:spChg>
      </pc:sldChg>
      <pc:sldChg chg="addSp modSp mod modAnim modNotesTx">
        <pc:chgData name="陳柏嘉" userId="02469893-01a3-4b99-a2ea-3ef49d520b37" providerId="ADAL" clId="{17CD6857-7A7A-4478-8265-5CC24ED0470C}" dt="2023-01-18T15:27:38.416" v="10252" actId="20577"/>
        <pc:sldMkLst>
          <pc:docMk/>
          <pc:sldMk cId="1323445850" sldId="258"/>
        </pc:sldMkLst>
        <pc:picChg chg="add mod">
          <ac:chgData name="陳柏嘉" userId="02469893-01a3-4b99-a2ea-3ef49d520b37" providerId="ADAL" clId="{17CD6857-7A7A-4478-8265-5CC24ED0470C}" dt="2023-01-09T06:32:03.764" v="3294" actId="1076"/>
          <ac:picMkLst>
            <pc:docMk/>
            <pc:sldMk cId="1323445850" sldId="258"/>
            <ac:picMk id="5" creationId="{49D04717-D4B3-440E-AAA6-A278C079B74D}"/>
          </ac:picMkLst>
        </pc:picChg>
      </pc:sldChg>
      <pc:sldChg chg="addSp modSp mod modAnim modNotesTx">
        <pc:chgData name="陳柏嘉" userId="02469893-01a3-4b99-a2ea-3ef49d520b37" providerId="ADAL" clId="{17CD6857-7A7A-4478-8265-5CC24ED0470C}" dt="2023-01-18T15:37:08.227" v="11115"/>
        <pc:sldMkLst>
          <pc:docMk/>
          <pc:sldMk cId="2494913126" sldId="259"/>
        </pc:sldMkLst>
        <pc:spChg chg="mod">
          <ac:chgData name="陳柏嘉" userId="02469893-01a3-4b99-a2ea-3ef49d520b37" providerId="ADAL" clId="{17CD6857-7A7A-4478-8265-5CC24ED0470C}" dt="2023-01-13T09:17:48.669" v="5980" actId="123"/>
          <ac:spMkLst>
            <pc:docMk/>
            <pc:sldMk cId="2494913126" sldId="259"/>
            <ac:spMk id="3" creationId="{DA1D2B8E-61C0-4DAD-99BF-CFC36F780EB6}"/>
          </ac:spMkLst>
        </pc:spChg>
        <pc:spChg chg="mod">
          <ac:chgData name="陳柏嘉" userId="02469893-01a3-4b99-a2ea-3ef49d520b37" providerId="ADAL" clId="{17CD6857-7A7A-4478-8265-5CC24ED0470C}" dt="2023-01-18T15:37:05.140" v="11113"/>
          <ac:spMkLst>
            <pc:docMk/>
            <pc:sldMk cId="2494913126" sldId="259"/>
            <ac:spMk id="4" creationId="{B03721FE-E107-4D83-8893-9E794FA75C65}"/>
          </ac:spMkLst>
        </pc:spChg>
        <pc:spChg chg="mod">
          <ac:chgData name="陳柏嘉" userId="02469893-01a3-4b99-a2ea-3ef49d520b37" providerId="ADAL" clId="{17CD6857-7A7A-4478-8265-5CC24ED0470C}" dt="2023-01-18T15:37:08.227" v="11115"/>
          <ac:spMkLst>
            <pc:docMk/>
            <pc:sldMk cId="2494913126" sldId="259"/>
            <ac:spMk id="13" creationId="{B098F721-F292-4CB7-B8DA-D5B5988CF6A4}"/>
          </ac:spMkLst>
        </pc:spChg>
        <pc:spChg chg="add mod">
          <ac:chgData name="陳柏嘉" userId="02469893-01a3-4b99-a2ea-3ef49d520b37" providerId="ADAL" clId="{17CD6857-7A7A-4478-8265-5CC24ED0470C}" dt="2023-01-18T02:55:28.381" v="6546" actId="164"/>
          <ac:spMkLst>
            <pc:docMk/>
            <pc:sldMk cId="2494913126" sldId="259"/>
            <ac:spMk id="15" creationId="{8C99E1CD-5449-4307-8A44-2A23113EB91E}"/>
          </ac:spMkLst>
        </pc:spChg>
        <pc:spChg chg="add mod">
          <ac:chgData name="陳柏嘉" userId="02469893-01a3-4b99-a2ea-3ef49d520b37" providerId="ADAL" clId="{17CD6857-7A7A-4478-8265-5CC24ED0470C}" dt="2023-01-18T02:55:28.381" v="6546" actId="164"/>
          <ac:spMkLst>
            <pc:docMk/>
            <pc:sldMk cId="2494913126" sldId="259"/>
            <ac:spMk id="16" creationId="{0C116EFC-69CC-4DB2-99CC-87D014D218DC}"/>
          </ac:spMkLst>
        </pc:spChg>
        <pc:grpChg chg="add mod">
          <ac:chgData name="陳柏嘉" userId="02469893-01a3-4b99-a2ea-3ef49d520b37" providerId="ADAL" clId="{17CD6857-7A7A-4478-8265-5CC24ED0470C}" dt="2023-01-18T02:55:28.381" v="6546" actId="164"/>
          <ac:grpSpMkLst>
            <pc:docMk/>
            <pc:sldMk cId="2494913126" sldId="259"/>
            <ac:grpSpMk id="17" creationId="{0701294E-FD23-457B-AFEA-96CC7130B09E}"/>
          </ac:grpSpMkLst>
        </pc:grpChg>
      </pc:sldChg>
      <pc:sldChg chg="modSp mod">
        <pc:chgData name="陳柏嘉" userId="02469893-01a3-4b99-a2ea-3ef49d520b37" providerId="ADAL" clId="{17CD6857-7A7A-4478-8265-5CC24ED0470C}" dt="2023-01-13T07:34:03.129" v="5799" actId="139"/>
        <pc:sldMkLst>
          <pc:docMk/>
          <pc:sldMk cId="3616829046" sldId="260"/>
        </pc:sldMkLst>
        <pc:spChg chg="mod">
          <ac:chgData name="陳柏嘉" userId="02469893-01a3-4b99-a2ea-3ef49d520b37" providerId="ADAL" clId="{17CD6857-7A7A-4478-8265-5CC24ED0470C}" dt="2023-01-13T07:34:03.129" v="5799" actId="139"/>
          <ac:spMkLst>
            <pc:docMk/>
            <pc:sldMk cId="3616829046" sldId="260"/>
            <ac:spMk id="3" creationId="{B9FC128A-AD75-4317-9432-67ECB70F24D6}"/>
          </ac:spMkLst>
        </pc:spChg>
      </pc:sldChg>
      <pc:sldChg chg="modAnim modNotesTx">
        <pc:chgData name="陳柏嘉" userId="02469893-01a3-4b99-a2ea-3ef49d520b37" providerId="ADAL" clId="{17CD6857-7A7A-4478-8265-5CC24ED0470C}" dt="2023-01-18T12:14:41.412" v="7959" actId="20577"/>
        <pc:sldMkLst>
          <pc:docMk/>
          <pc:sldMk cId="382915609" sldId="261"/>
        </pc:sldMkLst>
      </pc:sldChg>
      <pc:sldChg chg="modSp mod modAnim modNotesTx">
        <pc:chgData name="陳柏嘉" userId="02469893-01a3-4b99-a2ea-3ef49d520b37" providerId="ADAL" clId="{17CD6857-7A7A-4478-8265-5CC24ED0470C}" dt="2023-01-18T12:23:06.021" v="8594" actId="20577"/>
        <pc:sldMkLst>
          <pc:docMk/>
          <pc:sldMk cId="400373166" sldId="262"/>
        </pc:sldMkLst>
        <pc:spChg chg="mod">
          <ac:chgData name="陳柏嘉" userId="02469893-01a3-4b99-a2ea-3ef49d520b37" providerId="ADAL" clId="{17CD6857-7A7A-4478-8265-5CC24ED0470C}" dt="2023-01-09T07:16:29.699" v="3691" actId="1035"/>
          <ac:spMkLst>
            <pc:docMk/>
            <pc:sldMk cId="400373166" sldId="262"/>
            <ac:spMk id="5" creationId="{8E9A452D-1607-43A9-AEFC-D12344C9A0D9}"/>
          </ac:spMkLst>
        </pc:spChg>
        <pc:picChg chg="mod">
          <ac:chgData name="陳柏嘉" userId="02469893-01a3-4b99-a2ea-3ef49d520b37" providerId="ADAL" clId="{17CD6857-7A7A-4478-8265-5CC24ED0470C}" dt="2023-01-09T07:22:44.670" v="3693" actId="1076"/>
          <ac:picMkLst>
            <pc:docMk/>
            <pc:sldMk cId="400373166" sldId="262"/>
            <ac:picMk id="1028" creationId="{DFB7DAF5-3F13-4389-9311-257616D0C490}"/>
          </ac:picMkLst>
        </pc:picChg>
      </pc:sldChg>
      <pc:sldChg chg="addSp delSp modSp mod delAnim modAnim modNotesTx">
        <pc:chgData name="陳柏嘉" userId="02469893-01a3-4b99-a2ea-3ef49d520b37" providerId="ADAL" clId="{17CD6857-7A7A-4478-8265-5CC24ED0470C}" dt="2023-01-18T15:24:11.275" v="10002" actId="20577"/>
        <pc:sldMkLst>
          <pc:docMk/>
          <pc:sldMk cId="509302983" sldId="263"/>
        </pc:sldMkLst>
        <pc:spChg chg="mod topLvl">
          <ac:chgData name="陳柏嘉" userId="02469893-01a3-4b99-a2ea-3ef49d520b37" providerId="ADAL" clId="{17CD6857-7A7A-4478-8265-5CC24ED0470C}" dt="2023-01-09T15:46:09.972" v="3956" actId="164"/>
          <ac:spMkLst>
            <pc:docMk/>
            <pc:sldMk cId="509302983" sldId="263"/>
            <ac:spMk id="7" creationId="{86FE9CC2-F4A3-D69C-6547-79C86E4D6560}"/>
          </ac:spMkLst>
        </pc:spChg>
        <pc:spChg chg="mod ord topLvl">
          <ac:chgData name="陳柏嘉" userId="02469893-01a3-4b99-a2ea-3ef49d520b37" providerId="ADAL" clId="{17CD6857-7A7A-4478-8265-5CC24ED0470C}" dt="2023-01-09T15:45:53.517" v="3955" actId="166"/>
          <ac:spMkLst>
            <pc:docMk/>
            <pc:sldMk cId="509302983" sldId="263"/>
            <ac:spMk id="8" creationId="{D9B3992E-9255-5A4B-D1B4-CAB333B1B12E}"/>
          </ac:spMkLst>
        </pc:spChg>
        <pc:spChg chg="add mod">
          <ac:chgData name="陳柏嘉" userId="02469893-01a3-4b99-a2ea-3ef49d520b37" providerId="ADAL" clId="{17CD6857-7A7A-4478-8265-5CC24ED0470C}" dt="2023-01-09T15:43:25.950" v="3935" actId="1076"/>
          <ac:spMkLst>
            <pc:docMk/>
            <pc:sldMk cId="509302983" sldId="263"/>
            <ac:spMk id="11" creationId="{9FA272E6-007F-4ACB-8A1E-75AA74DC995D}"/>
          </ac:spMkLst>
        </pc:spChg>
        <pc:spChg chg="mod">
          <ac:chgData name="陳柏嘉" userId="02469893-01a3-4b99-a2ea-3ef49d520b37" providerId="ADAL" clId="{17CD6857-7A7A-4478-8265-5CC24ED0470C}" dt="2023-01-09T15:47:11.957" v="3965" actId="164"/>
          <ac:spMkLst>
            <pc:docMk/>
            <pc:sldMk cId="509302983" sldId="263"/>
            <ac:spMk id="22" creationId="{902CA315-CDED-4E84-95EA-E604ADD3BEE1}"/>
          </ac:spMkLst>
        </pc:spChg>
        <pc:spChg chg="add mod">
          <ac:chgData name="陳柏嘉" userId="02469893-01a3-4b99-a2ea-3ef49d520b37" providerId="ADAL" clId="{17CD6857-7A7A-4478-8265-5CC24ED0470C}" dt="2023-01-09T15:43:33.261" v="3940" actId="20577"/>
          <ac:spMkLst>
            <pc:docMk/>
            <pc:sldMk cId="509302983" sldId="263"/>
            <ac:spMk id="24" creationId="{77C23D99-2E8D-495A-B38B-4BE0F11182D8}"/>
          </ac:spMkLst>
        </pc:spChg>
        <pc:spChg chg="mod">
          <ac:chgData name="陳柏嘉" userId="02469893-01a3-4b99-a2ea-3ef49d520b37" providerId="ADAL" clId="{17CD6857-7A7A-4478-8265-5CC24ED0470C}" dt="2023-01-09T15:47:11.957" v="3965" actId="164"/>
          <ac:spMkLst>
            <pc:docMk/>
            <pc:sldMk cId="509302983" sldId="263"/>
            <ac:spMk id="27" creationId="{C19A6215-49B1-4F0D-B254-8330A714FD68}"/>
          </ac:spMkLst>
        </pc:spChg>
        <pc:spChg chg="mod">
          <ac:chgData name="陳柏嘉" userId="02469893-01a3-4b99-a2ea-3ef49d520b37" providerId="ADAL" clId="{17CD6857-7A7A-4478-8265-5CC24ED0470C}" dt="2023-01-09T15:47:11.957" v="3965" actId="164"/>
          <ac:spMkLst>
            <pc:docMk/>
            <pc:sldMk cId="509302983" sldId="263"/>
            <ac:spMk id="29" creationId="{FDFF03D8-5317-47A6-9988-F80C5B4B7DD8}"/>
          </ac:spMkLst>
        </pc:spChg>
        <pc:spChg chg="add mod">
          <ac:chgData name="陳柏嘉" userId="02469893-01a3-4b99-a2ea-3ef49d520b37" providerId="ADAL" clId="{17CD6857-7A7A-4478-8265-5CC24ED0470C}" dt="2023-01-09T15:48:19.845" v="3980" actId="20577"/>
          <ac:spMkLst>
            <pc:docMk/>
            <pc:sldMk cId="509302983" sldId="263"/>
            <ac:spMk id="30" creationId="{BD3C15BF-8D25-4B41-876F-3862D16DBD8E}"/>
          </ac:spMkLst>
        </pc:spChg>
        <pc:spChg chg="add del mod">
          <ac:chgData name="陳柏嘉" userId="02469893-01a3-4b99-a2ea-3ef49d520b37" providerId="ADAL" clId="{17CD6857-7A7A-4478-8265-5CC24ED0470C}" dt="2023-01-09T15:50:27.564" v="4015" actId="478"/>
          <ac:spMkLst>
            <pc:docMk/>
            <pc:sldMk cId="509302983" sldId="263"/>
            <ac:spMk id="31" creationId="{49D97C4A-6647-4E22-8820-018DD6BD7860}"/>
          </ac:spMkLst>
        </pc:spChg>
        <pc:spChg chg="add mod">
          <ac:chgData name="陳柏嘉" userId="02469893-01a3-4b99-a2ea-3ef49d520b37" providerId="ADAL" clId="{17CD6857-7A7A-4478-8265-5CC24ED0470C}" dt="2023-01-09T15:49:46.546" v="4010" actId="1037"/>
          <ac:spMkLst>
            <pc:docMk/>
            <pc:sldMk cId="509302983" sldId="263"/>
            <ac:spMk id="32" creationId="{EA9198F2-265B-4FEF-97CD-87EA6769B130}"/>
          </ac:spMkLst>
        </pc:spChg>
        <pc:grpChg chg="del mod">
          <ac:chgData name="陳柏嘉" userId="02469893-01a3-4b99-a2ea-3ef49d520b37" providerId="ADAL" clId="{17CD6857-7A7A-4478-8265-5CC24ED0470C}" dt="2023-01-09T15:45:24.161" v="3948" actId="165"/>
          <ac:grpSpMkLst>
            <pc:docMk/>
            <pc:sldMk cId="509302983" sldId="263"/>
            <ac:grpSpMk id="5" creationId="{8714B4D6-BDBF-43E2-05BE-6614835B66C5}"/>
          </ac:grpSpMkLst>
        </pc:grpChg>
        <pc:grpChg chg="add mod">
          <ac:chgData name="陳柏嘉" userId="02469893-01a3-4b99-a2ea-3ef49d520b37" providerId="ADAL" clId="{17CD6857-7A7A-4478-8265-5CC24ED0470C}" dt="2023-01-09T15:45:49.617" v="3954" actId="164"/>
          <ac:grpSpMkLst>
            <pc:docMk/>
            <pc:sldMk cId="509302983" sldId="263"/>
            <ac:grpSpMk id="12" creationId="{329FAF04-1947-4410-83D5-9A812446F305}"/>
          </ac:grpSpMkLst>
        </pc:grpChg>
        <pc:grpChg chg="add mod">
          <ac:chgData name="陳柏嘉" userId="02469893-01a3-4b99-a2ea-3ef49d520b37" providerId="ADAL" clId="{17CD6857-7A7A-4478-8265-5CC24ED0470C}" dt="2023-01-09T15:46:44.898" v="3961" actId="164"/>
          <ac:grpSpMkLst>
            <pc:docMk/>
            <pc:sldMk cId="509302983" sldId="263"/>
            <ac:grpSpMk id="15" creationId="{0663A751-CFFF-4BB7-8EED-40D5A72B2DB8}"/>
          </ac:grpSpMkLst>
        </pc:grpChg>
        <pc:grpChg chg="add mod">
          <ac:chgData name="陳柏嘉" userId="02469893-01a3-4b99-a2ea-3ef49d520b37" providerId="ADAL" clId="{17CD6857-7A7A-4478-8265-5CC24ED0470C}" dt="2023-01-09T15:46:44.898" v="3961" actId="164"/>
          <ac:grpSpMkLst>
            <pc:docMk/>
            <pc:sldMk cId="509302983" sldId="263"/>
            <ac:grpSpMk id="16" creationId="{E58A48D8-D568-4C66-A755-CB9AF3FDE511}"/>
          </ac:grpSpMkLst>
        </pc:grpChg>
        <pc:grpChg chg="add mod">
          <ac:chgData name="陳柏嘉" userId="02469893-01a3-4b99-a2ea-3ef49d520b37" providerId="ADAL" clId="{17CD6857-7A7A-4478-8265-5CC24ED0470C}" dt="2023-01-09T15:47:11.957" v="3965" actId="164"/>
          <ac:grpSpMkLst>
            <pc:docMk/>
            <pc:sldMk cId="509302983" sldId="263"/>
            <ac:grpSpMk id="17" creationId="{DEFF33A0-B35C-4FDD-9F64-569A4AB7E3AF}"/>
          </ac:grpSpMkLst>
        </pc:grpChg>
        <pc:picChg chg="mod topLvl">
          <ac:chgData name="陳柏嘉" userId="02469893-01a3-4b99-a2ea-3ef49d520b37" providerId="ADAL" clId="{17CD6857-7A7A-4478-8265-5CC24ED0470C}" dt="2023-01-09T15:46:09.972" v="3956" actId="164"/>
          <ac:picMkLst>
            <pc:docMk/>
            <pc:sldMk cId="509302983" sldId="263"/>
            <ac:picMk id="6" creationId="{2BAAEE8A-5D76-4369-47D6-73AAD23E0EF0}"/>
          </ac:picMkLst>
        </pc:picChg>
        <pc:picChg chg="mod">
          <ac:chgData name="陳柏嘉" userId="02469893-01a3-4b99-a2ea-3ef49d520b37" providerId="ADAL" clId="{17CD6857-7A7A-4478-8265-5CC24ED0470C}" dt="2023-01-09T15:47:11.957" v="3965" actId="164"/>
          <ac:picMkLst>
            <pc:docMk/>
            <pc:sldMk cId="509302983" sldId="263"/>
            <ac:picMk id="20" creationId="{532AEB69-6620-494A-8731-0A9DD3D1A687}"/>
          </ac:picMkLst>
        </pc:picChg>
        <pc:picChg chg="mod">
          <ac:chgData name="陳柏嘉" userId="02469893-01a3-4b99-a2ea-3ef49d520b37" providerId="ADAL" clId="{17CD6857-7A7A-4478-8265-5CC24ED0470C}" dt="2023-01-09T15:47:11.957" v="3965" actId="164"/>
          <ac:picMkLst>
            <pc:docMk/>
            <pc:sldMk cId="509302983" sldId="263"/>
            <ac:picMk id="21" creationId="{5E44FF72-0A3F-4B88-B553-7F3C1FFCD4EC}"/>
          </ac:picMkLst>
        </pc:picChg>
        <pc:picChg chg="mod">
          <ac:chgData name="陳柏嘉" userId="02469893-01a3-4b99-a2ea-3ef49d520b37" providerId="ADAL" clId="{17CD6857-7A7A-4478-8265-5CC24ED0470C}" dt="2023-01-09T15:47:11.957" v="3965" actId="164"/>
          <ac:picMkLst>
            <pc:docMk/>
            <pc:sldMk cId="509302983" sldId="263"/>
            <ac:picMk id="28" creationId="{42A41DEC-BFC9-4D84-BDFE-6F464106A7B2}"/>
          </ac:picMkLst>
        </pc:picChg>
        <pc:picChg chg="mod">
          <ac:chgData name="陳柏嘉" userId="02469893-01a3-4b99-a2ea-3ef49d520b37" providerId="ADAL" clId="{17CD6857-7A7A-4478-8265-5CC24ED0470C}" dt="2023-01-09T15:47:11.957" v="3965" actId="164"/>
          <ac:picMkLst>
            <pc:docMk/>
            <pc:sldMk cId="509302983" sldId="263"/>
            <ac:picMk id="33" creationId="{C1196262-C71A-4778-A602-BE718287BF4E}"/>
          </ac:picMkLst>
        </pc:picChg>
        <pc:cxnChg chg="mod topLvl">
          <ac:chgData name="陳柏嘉" userId="02469893-01a3-4b99-a2ea-3ef49d520b37" providerId="ADAL" clId="{17CD6857-7A7A-4478-8265-5CC24ED0470C}" dt="2023-01-09T15:46:44.898" v="3961" actId="164"/>
          <ac:cxnSpMkLst>
            <pc:docMk/>
            <pc:sldMk cId="509302983" sldId="263"/>
            <ac:cxnSpMk id="9" creationId="{DB235745-8AEA-509D-EBA3-113A0A955734}"/>
          </ac:cxnSpMkLst>
        </pc:cxnChg>
        <pc:cxnChg chg="mod topLvl">
          <ac:chgData name="陳柏嘉" userId="02469893-01a3-4b99-a2ea-3ef49d520b37" providerId="ADAL" clId="{17CD6857-7A7A-4478-8265-5CC24ED0470C}" dt="2023-01-09T15:46:44.898" v="3961" actId="164"/>
          <ac:cxnSpMkLst>
            <pc:docMk/>
            <pc:sldMk cId="509302983" sldId="263"/>
            <ac:cxnSpMk id="10" creationId="{5E2ADDC0-8920-B427-ACCA-A7E8D8FDF07C}"/>
          </ac:cxnSpMkLst>
        </pc:cxnChg>
        <pc:cxnChg chg="mod">
          <ac:chgData name="陳柏嘉" userId="02469893-01a3-4b99-a2ea-3ef49d520b37" providerId="ADAL" clId="{17CD6857-7A7A-4478-8265-5CC24ED0470C}" dt="2023-01-09T15:47:11.957" v="3965" actId="164"/>
          <ac:cxnSpMkLst>
            <pc:docMk/>
            <pc:sldMk cId="509302983" sldId="263"/>
            <ac:cxnSpMk id="23" creationId="{DC0DE50D-068B-463F-B504-6DD690EACF38}"/>
          </ac:cxnSpMkLst>
        </pc:cxnChg>
        <pc:cxnChg chg="mod">
          <ac:chgData name="陳柏嘉" userId="02469893-01a3-4b99-a2ea-3ef49d520b37" providerId="ADAL" clId="{17CD6857-7A7A-4478-8265-5CC24ED0470C}" dt="2023-01-09T15:47:11.957" v="3965" actId="164"/>
          <ac:cxnSpMkLst>
            <pc:docMk/>
            <pc:sldMk cId="509302983" sldId="263"/>
            <ac:cxnSpMk id="26" creationId="{0F6BFF60-F971-4929-8B63-1C03D30287E3}"/>
          </ac:cxnSpMkLst>
        </pc:cxnChg>
      </pc:sldChg>
      <pc:sldChg chg="modSp mod modNotesTx">
        <pc:chgData name="陳柏嘉" userId="02469893-01a3-4b99-a2ea-3ef49d520b37" providerId="ADAL" clId="{17CD6857-7A7A-4478-8265-5CC24ED0470C}" dt="2023-01-18T13:44:12.264" v="8677" actId="20577"/>
        <pc:sldMkLst>
          <pc:docMk/>
          <pc:sldMk cId="1747474399" sldId="264"/>
        </pc:sldMkLst>
        <pc:spChg chg="mod">
          <ac:chgData name="陳柏嘉" userId="02469893-01a3-4b99-a2ea-3ef49d520b37" providerId="ADAL" clId="{17CD6857-7A7A-4478-8265-5CC24ED0470C}" dt="2023-01-13T07:34:20.296" v="5806" actId="139"/>
          <ac:spMkLst>
            <pc:docMk/>
            <pc:sldMk cId="1747474399" sldId="264"/>
            <ac:spMk id="3" creationId="{B9FC128A-AD75-4317-9432-67ECB70F24D6}"/>
          </ac:spMkLst>
        </pc:spChg>
      </pc:sldChg>
      <pc:sldChg chg="addSp delSp modSp mod modAnim modNotesTx">
        <pc:chgData name="陳柏嘉" userId="02469893-01a3-4b99-a2ea-3ef49d520b37" providerId="ADAL" clId="{17CD6857-7A7A-4478-8265-5CC24ED0470C}" dt="2023-01-18T15:03:02.475" v="9427" actId="20577"/>
        <pc:sldMkLst>
          <pc:docMk/>
          <pc:sldMk cId="3574974824" sldId="265"/>
        </pc:sldMkLst>
        <pc:spChg chg="mod topLvl">
          <ac:chgData name="陳柏嘉" userId="02469893-01a3-4b99-a2ea-3ef49d520b37" providerId="ADAL" clId="{17CD6857-7A7A-4478-8265-5CC24ED0470C}" dt="2023-01-09T09:46:35.701" v="3913" actId="164"/>
          <ac:spMkLst>
            <pc:docMk/>
            <pc:sldMk cId="3574974824" sldId="265"/>
            <ac:spMk id="10" creationId="{378DE1B8-BD24-4D7E-9EAE-6209702C6DC7}"/>
          </ac:spMkLst>
        </pc:spChg>
        <pc:spChg chg="mod topLvl">
          <ac:chgData name="陳柏嘉" userId="02469893-01a3-4b99-a2ea-3ef49d520b37" providerId="ADAL" clId="{17CD6857-7A7A-4478-8265-5CC24ED0470C}" dt="2023-01-09T09:46:35.701" v="3913" actId="164"/>
          <ac:spMkLst>
            <pc:docMk/>
            <pc:sldMk cId="3574974824" sldId="265"/>
            <ac:spMk id="11" creationId="{5F2C0B18-3C7A-4D68-BDB5-533746CE52E1}"/>
          </ac:spMkLst>
        </pc:spChg>
        <pc:spChg chg="mod topLvl">
          <ac:chgData name="陳柏嘉" userId="02469893-01a3-4b99-a2ea-3ef49d520b37" providerId="ADAL" clId="{17CD6857-7A7A-4478-8265-5CC24ED0470C}" dt="2023-01-09T09:46:35.701" v="3913" actId="164"/>
          <ac:spMkLst>
            <pc:docMk/>
            <pc:sldMk cId="3574974824" sldId="265"/>
            <ac:spMk id="12" creationId="{9DA2BA2C-57F5-4640-A3A9-134BE5F5F472}"/>
          </ac:spMkLst>
        </pc:spChg>
        <pc:spChg chg="mod topLvl">
          <ac:chgData name="陳柏嘉" userId="02469893-01a3-4b99-a2ea-3ef49d520b37" providerId="ADAL" clId="{17CD6857-7A7A-4478-8265-5CC24ED0470C}" dt="2023-01-09T09:46:35.701" v="3913" actId="164"/>
          <ac:spMkLst>
            <pc:docMk/>
            <pc:sldMk cId="3574974824" sldId="265"/>
            <ac:spMk id="14" creationId="{32586E2D-CA1E-46DA-AB27-3C7321CF4AA3}"/>
          </ac:spMkLst>
        </pc:spChg>
        <pc:spChg chg="mod topLvl">
          <ac:chgData name="陳柏嘉" userId="02469893-01a3-4b99-a2ea-3ef49d520b37" providerId="ADAL" clId="{17CD6857-7A7A-4478-8265-5CC24ED0470C}" dt="2023-01-09T09:46:35.701" v="3913" actId="164"/>
          <ac:spMkLst>
            <pc:docMk/>
            <pc:sldMk cId="3574974824" sldId="265"/>
            <ac:spMk id="15" creationId="{F95DCA1C-4167-4B07-89F9-1F739E5CB696}"/>
          </ac:spMkLst>
        </pc:spChg>
        <pc:spChg chg="mod topLvl">
          <ac:chgData name="陳柏嘉" userId="02469893-01a3-4b99-a2ea-3ef49d520b37" providerId="ADAL" clId="{17CD6857-7A7A-4478-8265-5CC24ED0470C}" dt="2023-01-09T09:46:35.701" v="3913" actId="164"/>
          <ac:spMkLst>
            <pc:docMk/>
            <pc:sldMk cId="3574974824" sldId="265"/>
            <ac:spMk id="16" creationId="{80D7B6E0-7076-4F6B-A9C7-A285FE48B9E4}"/>
          </ac:spMkLst>
        </pc:spChg>
        <pc:spChg chg="mod topLvl">
          <ac:chgData name="陳柏嘉" userId="02469893-01a3-4b99-a2ea-3ef49d520b37" providerId="ADAL" clId="{17CD6857-7A7A-4478-8265-5CC24ED0470C}" dt="2023-01-09T09:46:35.701" v="3913" actId="164"/>
          <ac:spMkLst>
            <pc:docMk/>
            <pc:sldMk cId="3574974824" sldId="265"/>
            <ac:spMk id="17" creationId="{0F1B006F-2783-4B1A-8F57-CC856A09531C}"/>
          </ac:spMkLst>
        </pc:spChg>
        <pc:spChg chg="mod topLvl">
          <ac:chgData name="陳柏嘉" userId="02469893-01a3-4b99-a2ea-3ef49d520b37" providerId="ADAL" clId="{17CD6857-7A7A-4478-8265-5CC24ED0470C}" dt="2023-01-09T09:46:35.701" v="3913" actId="164"/>
          <ac:spMkLst>
            <pc:docMk/>
            <pc:sldMk cId="3574974824" sldId="265"/>
            <ac:spMk id="22" creationId="{F1E65CD6-0E85-4AA3-AB32-D644499ECE09}"/>
          </ac:spMkLst>
        </pc:spChg>
        <pc:spChg chg="mod topLvl">
          <ac:chgData name="陳柏嘉" userId="02469893-01a3-4b99-a2ea-3ef49d520b37" providerId="ADAL" clId="{17CD6857-7A7A-4478-8265-5CC24ED0470C}" dt="2023-01-09T09:46:35.701" v="3913" actId="164"/>
          <ac:spMkLst>
            <pc:docMk/>
            <pc:sldMk cId="3574974824" sldId="265"/>
            <ac:spMk id="24" creationId="{6EE2F2B3-6CD4-4DAA-8DE3-921A7A9FF126}"/>
          </ac:spMkLst>
        </pc:spChg>
        <pc:spChg chg="add mod">
          <ac:chgData name="陳柏嘉" userId="02469893-01a3-4b99-a2ea-3ef49d520b37" providerId="ADAL" clId="{17CD6857-7A7A-4478-8265-5CC24ED0470C}" dt="2023-01-09T09:46:35.701" v="3913" actId="164"/>
          <ac:spMkLst>
            <pc:docMk/>
            <pc:sldMk cId="3574974824" sldId="265"/>
            <ac:spMk id="43" creationId="{909354AB-809B-4F4F-8210-65F8C8B37018}"/>
          </ac:spMkLst>
        </pc:spChg>
        <pc:spChg chg="add mod">
          <ac:chgData name="陳柏嘉" userId="02469893-01a3-4b99-a2ea-3ef49d520b37" providerId="ADAL" clId="{17CD6857-7A7A-4478-8265-5CC24ED0470C}" dt="2023-01-09T09:46:35.701" v="3913" actId="164"/>
          <ac:spMkLst>
            <pc:docMk/>
            <pc:sldMk cId="3574974824" sldId="265"/>
            <ac:spMk id="44" creationId="{97A01D7E-2656-4E36-8139-895A01D300D0}"/>
          </ac:spMkLst>
        </pc:spChg>
        <pc:spChg chg="add mod">
          <ac:chgData name="陳柏嘉" userId="02469893-01a3-4b99-a2ea-3ef49d520b37" providerId="ADAL" clId="{17CD6857-7A7A-4478-8265-5CC24ED0470C}" dt="2023-01-09T09:46:35.701" v="3913" actId="164"/>
          <ac:spMkLst>
            <pc:docMk/>
            <pc:sldMk cId="3574974824" sldId="265"/>
            <ac:spMk id="45" creationId="{3A4EA689-A13C-433E-940E-8B0C6FDD3955}"/>
          </ac:spMkLst>
        </pc:spChg>
        <pc:spChg chg="add del">
          <ac:chgData name="陳柏嘉" userId="02469893-01a3-4b99-a2ea-3ef49d520b37" providerId="ADAL" clId="{17CD6857-7A7A-4478-8265-5CC24ED0470C}" dt="2022-12-14T13:16:14.300" v="241" actId="22"/>
          <ac:spMkLst>
            <pc:docMk/>
            <pc:sldMk cId="3574974824" sldId="265"/>
            <ac:spMk id="53" creationId="{2E7C3C3E-532D-46FC-9456-33E83D81856E}"/>
          </ac:spMkLst>
        </pc:spChg>
        <pc:spChg chg="add mod">
          <ac:chgData name="陳柏嘉" userId="02469893-01a3-4b99-a2ea-3ef49d520b37" providerId="ADAL" clId="{17CD6857-7A7A-4478-8265-5CC24ED0470C}" dt="2023-01-09T09:46:35.701" v="3913" actId="164"/>
          <ac:spMkLst>
            <pc:docMk/>
            <pc:sldMk cId="3574974824" sldId="265"/>
            <ac:spMk id="54" creationId="{D13230E4-D912-46AE-AD79-894D43954253}"/>
          </ac:spMkLst>
        </pc:spChg>
        <pc:spChg chg="add mod">
          <ac:chgData name="陳柏嘉" userId="02469893-01a3-4b99-a2ea-3ef49d520b37" providerId="ADAL" clId="{17CD6857-7A7A-4478-8265-5CC24ED0470C}" dt="2023-01-09T09:46:35.701" v="3913" actId="164"/>
          <ac:spMkLst>
            <pc:docMk/>
            <pc:sldMk cId="3574974824" sldId="265"/>
            <ac:spMk id="55" creationId="{1F57D60F-AD37-46FC-9364-14BE74093D12}"/>
          </ac:spMkLst>
        </pc:spChg>
        <pc:spChg chg="add mod">
          <ac:chgData name="陳柏嘉" userId="02469893-01a3-4b99-a2ea-3ef49d520b37" providerId="ADAL" clId="{17CD6857-7A7A-4478-8265-5CC24ED0470C}" dt="2023-01-09T09:46:35.701" v="3913" actId="164"/>
          <ac:spMkLst>
            <pc:docMk/>
            <pc:sldMk cId="3574974824" sldId="265"/>
            <ac:spMk id="56" creationId="{DE67931E-DC29-4581-9EA9-7894C68343AC}"/>
          </ac:spMkLst>
        </pc:spChg>
        <pc:spChg chg="mod topLvl">
          <ac:chgData name="陳柏嘉" userId="02469893-01a3-4b99-a2ea-3ef49d520b37" providerId="ADAL" clId="{17CD6857-7A7A-4478-8265-5CC24ED0470C}" dt="2023-01-09T09:46:35.701" v="3913" actId="164"/>
          <ac:spMkLst>
            <pc:docMk/>
            <pc:sldMk cId="3574974824" sldId="265"/>
            <ac:spMk id="126" creationId="{C5D7C5B9-9219-47A3-95F7-0206B54839F0}"/>
          </ac:spMkLst>
        </pc:spChg>
        <pc:spChg chg="mod topLvl">
          <ac:chgData name="陳柏嘉" userId="02469893-01a3-4b99-a2ea-3ef49d520b37" providerId="ADAL" clId="{17CD6857-7A7A-4478-8265-5CC24ED0470C}" dt="2023-01-09T09:46:35.701" v="3913" actId="164"/>
          <ac:spMkLst>
            <pc:docMk/>
            <pc:sldMk cId="3574974824" sldId="265"/>
            <ac:spMk id="127" creationId="{2BDA05DD-3DC6-4407-9B7E-474556C0CF44}"/>
          </ac:spMkLst>
        </pc:spChg>
        <pc:spChg chg="mod">
          <ac:chgData name="陳柏嘉" userId="02469893-01a3-4b99-a2ea-3ef49d520b37" providerId="ADAL" clId="{17CD6857-7A7A-4478-8265-5CC24ED0470C}" dt="2023-01-13T09:17:42.300" v="5978" actId="123"/>
          <ac:spMkLst>
            <pc:docMk/>
            <pc:sldMk cId="3574974824" sldId="265"/>
            <ac:spMk id="128" creationId="{F9816A0F-C87D-4258-A25F-89BE6436E7A5}"/>
          </ac:spMkLst>
        </pc:spChg>
        <pc:spChg chg="add del mod topLvl">
          <ac:chgData name="陳柏嘉" userId="02469893-01a3-4b99-a2ea-3ef49d520b37" providerId="ADAL" clId="{17CD6857-7A7A-4478-8265-5CC24ED0470C}" dt="2023-01-09T09:46:35.701" v="3913" actId="164"/>
          <ac:spMkLst>
            <pc:docMk/>
            <pc:sldMk cId="3574974824" sldId="265"/>
            <ac:spMk id="129" creationId="{D4F8A820-40DF-4E99-9DD0-1E2758D20CBE}"/>
          </ac:spMkLst>
        </pc:spChg>
        <pc:spChg chg="mod topLvl">
          <ac:chgData name="陳柏嘉" userId="02469893-01a3-4b99-a2ea-3ef49d520b37" providerId="ADAL" clId="{17CD6857-7A7A-4478-8265-5CC24ED0470C}" dt="2023-01-09T09:46:35.701" v="3913" actId="164"/>
          <ac:spMkLst>
            <pc:docMk/>
            <pc:sldMk cId="3574974824" sldId="265"/>
            <ac:spMk id="144" creationId="{E4F9CCAC-6C29-4861-9CE9-7061EADD5F98}"/>
          </ac:spMkLst>
        </pc:spChg>
        <pc:spChg chg="mod topLvl">
          <ac:chgData name="陳柏嘉" userId="02469893-01a3-4b99-a2ea-3ef49d520b37" providerId="ADAL" clId="{17CD6857-7A7A-4478-8265-5CC24ED0470C}" dt="2023-01-09T09:46:35.701" v="3913" actId="164"/>
          <ac:spMkLst>
            <pc:docMk/>
            <pc:sldMk cId="3574974824" sldId="265"/>
            <ac:spMk id="145" creationId="{5A2FF244-0F98-4C7B-8177-B8570A7CEE9D}"/>
          </ac:spMkLst>
        </pc:spChg>
        <pc:grpChg chg="add mod">
          <ac:chgData name="陳柏嘉" userId="02469893-01a3-4b99-a2ea-3ef49d520b37" providerId="ADAL" clId="{17CD6857-7A7A-4478-8265-5CC24ED0470C}" dt="2023-01-09T09:46:35.701" v="3913" actId="164"/>
          <ac:grpSpMkLst>
            <pc:docMk/>
            <pc:sldMk cId="3574974824" sldId="265"/>
            <ac:grpSpMk id="3" creationId="{4D286498-A828-461E-9791-87D7298C21EF}"/>
          </ac:grpSpMkLst>
        </pc:grpChg>
        <pc:grpChg chg="del">
          <ac:chgData name="陳柏嘉" userId="02469893-01a3-4b99-a2ea-3ef49d520b37" providerId="ADAL" clId="{17CD6857-7A7A-4478-8265-5CC24ED0470C}" dt="2022-12-14T13:13:22.313" v="145" actId="165"/>
          <ac:grpSpMkLst>
            <pc:docMk/>
            <pc:sldMk cId="3574974824" sldId="265"/>
            <ac:grpSpMk id="146" creationId="{0B56C8CC-3EAE-44BD-A834-01D45149E762}"/>
          </ac:grpSpMkLst>
        </pc:grpChg>
        <pc:picChg chg="mod">
          <ac:chgData name="陳柏嘉" userId="02469893-01a3-4b99-a2ea-3ef49d520b37" providerId="ADAL" clId="{17CD6857-7A7A-4478-8265-5CC24ED0470C}" dt="2022-12-15T03:54:59.126" v="262" actId="1076"/>
          <ac:picMkLst>
            <pc:docMk/>
            <pc:sldMk cId="3574974824" sldId="265"/>
            <ac:picMk id="1030" creationId="{54D8B34A-F98C-45EA-B3F1-9DE082A2CBC3}"/>
          </ac:picMkLst>
        </pc:picChg>
        <pc:cxnChg chg="mod topLvl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29" creationId="{7124EF62-DC3B-4B0A-B5A7-13B32BBC021B}"/>
          </ac:cxnSpMkLst>
        </pc:cxnChg>
        <pc:cxnChg chg="mod topLvl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30" creationId="{0B0D744B-C098-46B6-A202-DA69FB4D48DC}"/>
          </ac:cxnSpMkLst>
        </pc:cxnChg>
        <pc:cxnChg chg="mod topLvl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33" creationId="{1ABEC9E9-8783-499B-AB9D-ED6B99620027}"/>
          </ac:cxnSpMkLst>
        </pc:cxnChg>
        <pc:cxnChg chg="mod topLvl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34" creationId="{B9A98DCE-434E-4358-BC8C-5BD83CC33644}"/>
          </ac:cxnSpMkLst>
        </pc:cxnChg>
        <pc:cxnChg chg="add mod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46" creationId="{8A36A60B-6FEE-481B-9F3A-B7A25FA95E92}"/>
          </ac:cxnSpMkLst>
        </pc:cxnChg>
        <pc:cxnChg chg="mod topLvl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47" creationId="{67691F27-82A0-49E9-88C5-CB88687DE27F}"/>
          </ac:cxnSpMkLst>
        </pc:cxnChg>
        <pc:cxnChg chg="mod topLvl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48" creationId="{2FB0B62B-D8E9-43E2-B5B6-D561C0A5B7E6}"/>
          </ac:cxnSpMkLst>
        </pc:cxnChg>
        <pc:cxnChg chg="mod topLvl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49" creationId="{3C06A432-4638-4AF9-9CD7-DA23A48C0779}"/>
          </ac:cxnSpMkLst>
        </pc:cxnChg>
        <pc:cxnChg chg="mod topLvl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50" creationId="{E239A33F-6560-42C1-AD66-359C490E5AEE}"/>
          </ac:cxnSpMkLst>
        </pc:cxnChg>
        <pc:cxnChg chg="add mod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51" creationId="{E54A979B-AE55-410D-88D5-1124EC8755B0}"/>
          </ac:cxnSpMkLst>
        </pc:cxnChg>
        <pc:cxnChg chg="add mod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52" creationId="{1420AE18-AD8F-455C-9F2E-2E11CCD56967}"/>
          </ac:cxnSpMkLst>
        </pc:cxnChg>
        <pc:cxnChg chg="mod topLvl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63" creationId="{85A245D8-3B74-4FB7-AC34-2921582C2D48}"/>
          </ac:cxnSpMkLst>
        </pc:cxnChg>
        <pc:cxnChg chg="mod topLvl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64" creationId="{8A58904D-39B1-4FC7-AFA3-8BACE2C52EDE}"/>
          </ac:cxnSpMkLst>
        </pc:cxnChg>
        <pc:cxnChg chg="mod topLvl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65" creationId="{BD27A371-CA64-4E86-964B-8F44F2AE02A0}"/>
          </ac:cxnSpMkLst>
        </pc:cxnChg>
        <pc:cxnChg chg="mod topLvl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66" creationId="{D9359356-5097-4850-A068-2C09FA0088BB}"/>
          </ac:cxnSpMkLst>
        </pc:cxnChg>
        <pc:cxnChg chg="mod topLvl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100" creationId="{5AFBE399-7A54-4EF6-B1E2-201346BB5137}"/>
          </ac:cxnSpMkLst>
        </pc:cxnChg>
        <pc:cxnChg chg="mod topLvl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101" creationId="{C0D373FB-C93B-4D02-B3C9-0B506C4BA7B8}"/>
          </ac:cxnSpMkLst>
        </pc:cxnChg>
        <pc:cxnChg chg="mod topLvl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106" creationId="{B5A80331-35B5-4FEB-A5BA-3F9F2C74D0F0}"/>
          </ac:cxnSpMkLst>
        </pc:cxnChg>
        <pc:cxnChg chg="mod topLvl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107" creationId="{AD835E91-9D06-4C41-9C5D-D103C67050D5}"/>
          </ac:cxnSpMkLst>
        </pc:cxnChg>
        <pc:cxnChg chg="mod topLvl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112" creationId="{F5FB6D78-9FAC-4C0B-9D2A-47BC5C58C7C3}"/>
          </ac:cxnSpMkLst>
        </pc:cxnChg>
        <pc:cxnChg chg="mod topLvl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113" creationId="{E868080F-136D-43B8-BBF0-838A20787474}"/>
          </ac:cxnSpMkLst>
        </pc:cxnChg>
        <pc:cxnChg chg="mod topLvl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119" creationId="{3C15F582-953A-4389-B6F8-B9F11D812E1B}"/>
          </ac:cxnSpMkLst>
        </pc:cxnChg>
        <pc:cxnChg chg="mod topLvl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120" creationId="{2CEEFEF2-A265-424F-8E55-1EF7C560D8A8}"/>
          </ac:cxnSpMkLst>
        </pc:cxnChg>
        <pc:cxnChg chg="mod topLvl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130" creationId="{6F8D51C4-B67B-47B6-887B-2A410A35267F}"/>
          </ac:cxnSpMkLst>
        </pc:cxnChg>
        <pc:cxnChg chg="mod topLvl">
          <ac:chgData name="陳柏嘉" userId="02469893-01a3-4b99-a2ea-3ef49d520b37" providerId="ADAL" clId="{17CD6857-7A7A-4478-8265-5CC24ED0470C}" dt="2023-01-09T09:46:35.701" v="3913" actId="164"/>
          <ac:cxnSpMkLst>
            <pc:docMk/>
            <pc:sldMk cId="3574974824" sldId="265"/>
            <ac:cxnSpMk id="131" creationId="{156C2FD3-4025-44A8-B1EE-6D1B6A361D31}"/>
          </ac:cxnSpMkLst>
        </pc:cxnChg>
      </pc:sldChg>
      <pc:sldChg chg="addSp delSp modSp mod modAnim modNotesTx">
        <pc:chgData name="陳柏嘉" userId="02469893-01a3-4b99-a2ea-3ef49d520b37" providerId="ADAL" clId="{17CD6857-7A7A-4478-8265-5CC24ED0470C}" dt="2023-01-18T15:13:28.607" v="9841" actId="20577"/>
        <pc:sldMkLst>
          <pc:docMk/>
          <pc:sldMk cId="2979896975" sldId="266"/>
        </pc:sldMkLst>
        <pc:spChg chg="mod">
          <ac:chgData name="陳柏嘉" userId="02469893-01a3-4b99-a2ea-3ef49d520b37" providerId="ADAL" clId="{17CD6857-7A7A-4478-8265-5CC24ED0470C}" dt="2023-01-09T07:07:53.251" v="3648" actId="164"/>
          <ac:spMkLst>
            <pc:docMk/>
            <pc:sldMk cId="2979896975" sldId="266"/>
            <ac:spMk id="8" creationId="{899A274E-A90F-427F-85F1-2C8B78287C9C}"/>
          </ac:spMkLst>
        </pc:spChg>
        <pc:spChg chg="mod">
          <ac:chgData name="陳柏嘉" userId="02469893-01a3-4b99-a2ea-3ef49d520b37" providerId="ADAL" clId="{17CD6857-7A7A-4478-8265-5CC24ED0470C}" dt="2023-01-09T07:07:53.251" v="3648" actId="164"/>
          <ac:spMkLst>
            <pc:docMk/>
            <pc:sldMk cId="2979896975" sldId="266"/>
            <ac:spMk id="10" creationId="{03F602E9-0BF7-435D-8DCA-DF7373B038D2}"/>
          </ac:spMkLst>
        </pc:spChg>
        <pc:spChg chg="mod">
          <ac:chgData name="陳柏嘉" userId="02469893-01a3-4b99-a2ea-3ef49d520b37" providerId="ADAL" clId="{17CD6857-7A7A-4478-8265-5CC24ED0470C}" dt="2023-01-09T07:07:53.251" v="3648" actId="164"/>
          <ac:spMkLst>
            <pc:docMk/>
            <pc:sldMk cId="2979896975" sldId="266"/>
            <ac:spMk id="11" creationId="{84C26FBA-1F83-44B1-92BD-DF994B4AC6D4}"/>
          </ac:spMkLst>
        </pc:spChg>
        <pc:spChg chg="mod">
          <ac:chgData name="陳柏嘉" userId="02469893-01a3-4b99-a2ea-3ef49d520b37" providerId="ADAL" clId="{17CD6857-7A7A-4478-8265-5CC24ED0470C}" dt="2023-01-09T07:07:53.251" v="3648" actId="164"/>
          <ac:spMkLst>
            <pc:docMk/>
            <pc:sldMk cId="2979896975" sldId="266"/>
            <ac:spMk id="12" creationId="{2C3A964D-280D-44D5-90E4-DDD3C316BB63}"/>
          </ac:spMkLst>
        </pc:spChg>
        <pc:spChg chg="mod">
          <ac:chgData name="陳柏嘉" userId="02469893-01a3-4b99-a2ea-3ef49d520b37" providerId="ADAL" clId="{17CD6857-7A7A-4478-8265-5CC24ED0470C}" dt="2023-01-09T07:07:53.251" v="3648" actId="164"/>
          <ac:spMkLst>
            <pc:docMk/>
            <pc:sldMk cId="2979896975" sldId="266"/>
            <ac:spMk id="13" creationId="{C8151614-19B3-4962-93C5-ABE3BEB0A948}"/>
          </ac:spMkLst>
        </pc:spChg>
        <pc:spChg chg="mod">
          <ac:chgData name="陳柏嘉" userId="02469893-01a3-4b99-a2ea-3ef49d520b37" providerId="ADAL" clId="{17CD6857-7A7A-4478-8265-5CC24ED0470C}" dt="2023-01-09T07:07:53.251" v="3648" actId="164"/>
          <ac:spMkLst>
            <pc:docMk/>
            <pc:sldMk cId="2979896975" sldId="266"/>
            <ac:spMk id="14" creationId="{1F90DF81-88A5-4BD6-A538-DE29DA18C86D}"/>
          </ac:spMkLst>
        </pc:spChg>
        <pc:spChg chg="mod">
          <ac:chgData name="陳柏嘉" userId="02469893-01a3-4b99-a2ea-3ef49d520b37" providerId="ADAL" clId="{17CD6857-7A7A-4478-8265-5CC24ED0470C}" dt="2023-01-09T07:07:53.251" v="3648" actId="164"/>
          <ac:spMkLst>
            <pc:docMk/>
            <pc:sldMk cId="2979896975" sldId="266"/>
            <ac:spMk id="16" creationId="{BBB92F95-F98E-46B4-A7ED-0616844E5C31}"/>
          </ac:spMkLst>
        </pc:spChg>
        <pc:spChg chg="mod">
          <ac:chgData name="陳柏嘉" userId="02469893-01a3-4b99-a2ea-3ef49d520b37" providerId="ADAL" clId="{17CD6857-7A7A-4478-8265-5CC24ED0470C}" dt="2023-01-09T07:07:53.251" v="3648" actId="164"/>
          <ac:spMkLst>
            <pc:docMk/>
            <pc:sldMk cId="2979896975" sldId="266"/>
            <ac:spMk id="17" creationId="{FFBBF5AF-36A4-4465-B42A-5F68F3DB11D8}"/>
          </ac:spMkLst>
        </pc:spChg>
        <pc:spChg chg="mod">
          <ac:chgData name="陳柏嘉" userId="02469893-01a3-4b99-a2ea-3ef49d520b37" providerId="ADAL" clId="{17CD6857-7A7A-4478-8265-5CC24ED0470C}" dt="2023-01-09T07:08:45.906" v="3652"/>
          <ac:spMkLst>
            <pc:docMk/>
            <pc:sldMk cId="2979896975" sldId="266"/>
            <ac:spMk id="28" creationId="{FC951641-1601-4CFA-94AE-3221B365ADCF}"/>
          </ac:spMkLst>
        </pc:spChg>
        <pc:spChg chg="mod">
          <ac:chgData name="陳柏嘉" userId="02469893-01a3-4b99-a2ea-3ef49d520b37" providerId="ADAL" clId="{17CD6857-7A7A-4478-8265-5CC24ED0470C}" dt="2023-01-09T07:08:45.906" v="3652"/>
          <ac:spMkLst>
            <pc:docMk/>
            <pc:sldMk cId="2979896975" sldId="266"/>
            <ac:spMk id="29" creationId="{8A5E7419-D4DC-4D2A-9FBC-5A2860CD5BBF}"/>
          </ac:spMkLst>
        </pc:spChg>
        <pc:spChg chg="mod">
          <ac:chgData name="陳柏嘉" userId="02469893-01a3-4b99-a2ea-3ef49d520b37" providerId="ADAL" clId="{17CD6857-7A7A-4478-8265-5CC24ED0470C}" dt="2023-01-09T07:08:45.906" v="3652"/>
          <ac:spMkLst>
            <pc:docMk/>
            <pc:sldMk cId="2979896975" sldId="266"/>
            <ac:spMk id="30" creationId="{C5C3F5E7-A791-4A2F-B927-90B475988427}"/>
          </ac:spMkLst>
        </pc:spChg>
        <pc:spChg chg="mod">
          <ac:chgData name="陳柏嘉" userId="02469893-01a3-4b99-a2ea-3ef49d520b37" providerId="ADAL" clId="{17CD6857-7A7A-4478-8265-5CC24ED0470C}" dt="2023-01-09T07:08:45.906" v="3652"/>
          <ac:spMkLst>
            <pc:docMk/>
            <pc:sldMk cId="2979896975" sldId="266"/>
            <ac:spMk id="32" creationId="{4EA75B3B-13E9-4087-93B3-7CD41B155AE4}"/>
          </ac:spMkLst>
        </pc:spChg>
        <pc:spChg chg="mod">
          <ac:chgData name="陳柏嘉" userId="02469893-01a3-4b99-a2ea-3ef49d520b37" providerId="ADAL" clId="{17CD6857-7A7A-4478-8265-5CC24ED0470C}" dt="2023-01-09T07:08:45.906" v="3652"/>
          <ac:spMkLst>
            <pc:docMk/>
            <pc:sldMk cId="2979896975" sldId="266"/>
            <ac:spMk id="33" creationId="{D9B3F0E5-A66C-4C02-8678-9E4789F4987C}"/>
          </ac:spMkLst>
        </pc:spChg>
        <pc:spChg chg="mod">
          <ac:chgData name="陳柏嘉" userId="02469893-01a3-4b99-a2ea-3ef49d520b37" providerId="ADAL" clId="{17CD6857-7A7A-4478-8265-5CC24ED0470C}" dt="2023-01-09T07:08:45.906" v="3652"/>
          <ac:spMkLst>
            <pc:docMk/>
            <pc:sldMk cId="2979896975" sldId="266"/>
            <ac:spMk id="35" creationId="{D83AC1D0-7DF4-431A-AFDA-797517E19E99}"/>
          </ac:spMkLst>
        </pc:spChg>
        <pc:spChg chg="mod">
          <ac:chgData name="陳柏嘉" userId="02469893-01a3-4b99-a2ea-3ef49d520b37" providerId="ADAL" clId="{17CD6857-7A7A-4478-8265-5CC24ED0470C}" dt="2023-01-09T07:07:53.251" v="3648" actId="164"/>
          <ac:spMkLst>
            <pc:docMk/>
            <pc:sldMk cId="2979896975" sldId="266"/>
            <ac:spMk id="36" creationId="{366FE5C2-CF2A-4BE4-83E3-AB8131C4AAF9}"/>
          </ac:spMkLst>
        </pc:spChg>
        <pc:spChg chg="mod">
          <ac:chgData name="陳柏嘉" userId="02469893-01a3-4b99-a2ea-3ef49d520b37" providerId="ADAL" clId="{17CD6857-7A7A-4478-8265-5CC24ED0470C}" dt="2023-01-09T07:08:45.906" v="3652"/>
          <ac:spMkLst>
            <pc:docMk/>
            <pc:sldMk cId="2979896975" sldId="266"/>
            <ac:spMk id="37" creationId="{6A5B94D6-46AE-41A5-A535-A6B5C09F098F}"/>
          </ac:spMkLst>
        </pc:spChg>
        <pc:spChg chg="mod">
          <ac:chgData name="陳柏嘉" userId="02469893-01a3-4b99-a2ea-3ef49d520b37" providerId="ADAL" clId="{17CD6857-7A7A-4478-8265-5CC24ED0470C}" dt="2023-01-09T07:08:45.906" v="3652"/>
          <ac:spMkLst>
            <pc:docMk/>
            <pc:sldMk cId="2979896975" sldId="266"/>
            <ac:spMk id="38" creationId="{9F9D17AE-035A-4698-87A4-FA0146CC4DA9}"/>
          </ac:spMkLst>
        </pc:spChg>
        <pc:spChg chg="mod">
          <ac:chgData name="陳柏嘉" userId="02469893-01a3-4b99-a2ea-3ef49d520b37" providerId="ADAL" clId="{17CD6857-7A7A-4478-8265-5CC24ED0470C}" dt="2023-01-09T07:08:45.906" v="3652"/>
          <ac:spMkLst>
            <pc:docMk/>
            <pc:sldMk cId="2979896975" sldId="266"/>
            <ac:spMk id="45" creationId="{4214E9AC-FB6C-436B-A130-9E52773D52AA}"/>
          </ac:spMkLst>
        </pc:spChg>
        <pc:spChg chg="mod">
          <ac:chgData name="陳柏嘉" userId="02469893-01a3-4b99-a2ea-3ef49d520b37" providerId="ADAL" clId="{17CD6857-7A7A-4478-8265-5CC24ED0470C}" dt="2023-01-09T07:08:45.906" v="3652"/>
          <ac:spMkLst>
            <pc:docMk/>
            <pc:sldMk cId="2979896975" sldId="266"/>
            <ac:spMk id="46" creationId="{06E56536-59BC-4D7C-9DD1-4D8985714F32}"/>
          </ac:spMkLst>
        </pc:spChg>
        <pc:spChg chg="mod">
          <ac:chgData name="陳柏嘉" userId="02469893-01a3-4b99-a2ea-3ef49d520b37" providerId="ADAL" clId="{17CD6857-7A7A-4478-8265-5CC24ED0470C}" dt="2023-01-09T07:08:45.906" v="3652"/>
          <ac:spMkLst>
            <pc:docMk/>
            <pc:sldMk cId="2979896975" sldId="266"/>
            <ac:spMk id="47" creationId="{FF382B4F-D554-4626-A35E-F1DE4A182EF5}"/>
          </ac:spMkLst>
        </pc:spChg>
        <pc:spChg chg="mod">
          <ac:chgData name="陳柏嘉" userId="02469893-01a3-4b99-a2ea-3ef49d520b37" providerId="ADAL" clId="{17CD6857-7A7A-4478-8265-5CC24ED0470C}" dt="2023-01-09T07:07:53.251" v="3648" actId="164"/>
          <ac:spMkLst>
            <pc:docMk/>
            <pc:sldMk cId="2979896975" sldId="266"/>
            <ac:spMk id="48" creationId="{6DB942E2-7D89-4DF2-B176-E951B7C5526A}"/>
          </ac:spMkLst>
        </pc:spChg>
        <pc:spChg chg="mod">
          <ac:chgData name="陳柏嘉" userId="02469893-01a3-4b99-a2ea-3ef49d520b37" providerId="ADAL" clId="{17CD6857-7A7A-4478-8265-5CC24ED0470C}" dt="2023-01-09T07:07:53.251" v="3648" actId="164"/>
          <ac:spMkLst>
            <pc:docMk/>
            <pc:sldMk cId="2979896975" sldId="266"/>
            <ac:spMk id="49" creationId="{F1F59DCE-B917-4A59-A40D-C690042099DC}"/>
          </ac:spMkLst>
        </pc:spChg>
        <pc:spChg chg="mod">
          <ac:chgData name="陳柏嘉" userId="02469893-01a3-4b99-a2ea-3ef49d520b37" providerId="ADAL" clId="{17CD6857-7A7A-4478-8265-5CC24ED0470C}" dt="2023-01-09T07:08:45.906" v="3652"/>
          <ac:spMkLst>
            <pc:docMk/>
            <pc:sldMk cId="2979896975" sldId="266"/>
            <ac:spMk id="50" creationId="{CD727AB4-A201-4CEB-8870-014B2CE0AFD9}"/>
          </ac:spMkLst>
        </pc:spChg>
        <pc:spChg chg="mod">
          <ac:chgData name="陳柏嘉" userId="02469893-01a3-4b99-a2ea-3ef49d520b37" providerId="ADAL" clId="{17CD6857-7A7A-4478-8265-5CC24ED0470C}" dt="2023-01-09T07:07:53.251" v="3648" actId="164"/>
          <ac:spMkLst>
            <pc:docMk/>
            <pc:sldMk cId="2979896975" sldId="266"/>
            <ac:spMk id="51" creationId="{02628DC8-22DA-4961-BBCC-ECC254BC6993}"/>
          </ac:spMkLst>
        </pc:spChg>
        <pc:grpChg chg="add mod">
          <ac:chgData name="陳柏嘉" userId="02469893-01a3-4b99-a2ea-3ef49d520b37" providerId="ADAL" clId="{17CD6857-7A7A-4478-8265-5CC24ED0470C}" dt="2023-01-09T07:07:53.251" v="3648" actId="164"/>
          <ac:grpSpMkLst>
            <pc:docMk/>
            <pc:sldMk cId="2979896975" sldId="266"/>
            <ac:grpSpMk id="5" creationId="{BEF51EF9-4E3D-4C23-836D-8DB79F6A3354}"/>
          </ac:grpSpMkLst>
        </pc:grpChg>
        <pc:grpChg chg="add del mod">
          <ac:chgData name="陳柏嘉" userId="02469893-01a3-4b99-a2ea-3ef49d520b37" providerId="ADAL" clId="{17CD6857-7A7A-4478-8265-5CC24ED0470C}" dt="2023-01-09T07:09:19.871" v="3655" actId="478"/>
          <ac:grpSpMkLst>
            <pc:docMk/>
            <pc:sldMk cId="2979896975" sldId="266"/>
            <ac:grpSpMk id="26" creationId="{837008CE-2E91-4373-8F97-B0B4858AD535}"/>
          </ac:grpSpMkLst>
        </pc:grpChg>
        <pc:picChg chg="mod">
          <ac:chgData name="陳柏嘉" userId="02469893-01a3-4b99-a2ea-3ef49d520b37" providerId="ADAL" clId="{17CD6857-7A7A-4478-8265-5CC24ED0470C}" dt="2023-01-09T06:33:01.885" v="3296" actId="1076"/>
          <ac:picMkLst>
            <pc:docMk/>
            <pc:sldMk cId="2979896975" sldId="266"/>
            <ac:picMk id="6" creationId="{DC6140CE-15B2-4967-8676-BED734005A4B}"/>
          </ac:picMkLst>
        </pc:picChg>
        <pc:cxnChg chg="mod">
          <ac:chgData name="陳柏嘉" userId="02469893-01a3-4b99-a2ea-3ef49d520b37" providerId="ADAL" clId="{17CD6857-7A7A-4478-8265-5CC24ED0470C}" dt="2023-01-09T07:07:53.251" v="3648" actId="164"/>
          <ac:cxnSpMkLst>
            <pc:docMk/>
            <pc:sldMk cId="2979896975" sldId="266"/>
            <ac:cxnSpMk id="18" creationId="{52A2C7D5-D45C-42A6-8C94-9F5F4AEBCC4D}"/>
          </ac:cxnSpMkLst>
        </pc:cxnChg>
        <pc:cxnChg chg="mod">
          <ac:chgData name="陳柏嘉" userId="02469893-01a3-4b99-a2ea-3ef49d520b37" providerId="ADAL" clId="{17CD6857-7A7A-4478-8265-5CC24ED0470C}" dt="2023-01-09T07:07:53.251" v="3648" actId="164"/>
          <ac:cxnSpMkLst>
            <pc:docMk/>
            <pc:sldMk cId="2979896975" sldId="266"/>
            <ac:cxnSpMk id="20" creationId="{45A6761C-2771-4002-8F6A-E8FBFD6F257F}"/>
          </ac:cxnSpMkLst>
        </pc:cxnChg>
        <pc:cxnChg chg="mod">
          <ac:chgData name="陳柏嘉" userId="02469893-01a3-4b99-a2ea-3ef49d520b37" providerId="ADAL" clId="{17CD6857-7A7A-4478-8265-5CC24ED0470C}" dt="2023-01-09T07:07:53.251" v="3648" actId="164"/>
          <ac:cxnSpMkLst>
            <pc:docMk/>
            <pc:sldMk cId="2979896975" sldId="266"/>
            <ac:cxnSpMk id="23" creationId="{E7605F0B-4669-46B4-A530-FA4093227AA2}"/>
          </ac:cxnSpMkLst>
        </pc:cxnChg>
        <pc:cxnChg chg="mod">
          <ac:chgData name="陳柏嘉" userId="02469893-01a3-4b99-a2ea-3ef49d520b37" providerId="ADAL" clId="{17CD6857-7A7A-4478-8265-5CC24ED0470C}" dt="2023-01-09T07:07:53.251" v="3648" actId="164"/>
          <ac:cxnSpMkLst>
            <pc:docMk/>
            <pc:sldMk cId="2979896975" sldId="266"/>
            <ac:cxnSpMk id="27" creationId="{4E3B1D9F-0A2A-4B22-B662-0E6027175081}"/>
          </ac:cxnSpMkLst>
        </pc:cxnChg>
        <pc:cxnChg chg="mod">
          <ac:chgData name="陳柏嘉" userId="02469893-01a3-4b99-a2ea-3ef49d520b37" providerId="ADAL" clId="{17CD6857-7A7A-4478-8265-5CC24ED0470C}" dt="2023-01-09T07:07:53.251" v="3648" actId="164"/>
          <ac:cxnSpMkLst>
            <pc:docMk/>
            <pc:sldMk cId="2979896975" sldId="266"/>
            <ac:cxnSpMk id="31" creationId="{AC8E12CD-EED6-4E5D-B4FD-78332FD8C380}"/>
          </ac:cxnSpMkLst>
        </pc:cxnChg>
        <pc:cxnChg chg="mod">
          <ac:chgData name="陳柏嘉" userId="02469893-01a3-4b99-a2ea-3ef49d520b37" providerId="ADAL" clId="{17CD6857-7A7A-4478-8265-5CC24ED0470C}" dt="2023-01-09T07:07:53.251" v="3648" actId="164"/>
          <ac:cxnSpMkLst>
            <pc:docMk/>
            <pc:sldMk cId="2979896975" sldId="266"/>
            <ac:cxnSpMk id="34" creationId="{3D11B581-7CA4-4C95-97FC-E1D07A4235D8}"/>
          </ac:cxnSpMkLst>
        </pc:cxnChg>
        <pc:cxnChg chg="mod">
          <ac:chgData name="陳柏嘉" userId="02469893-01a3-4b99-a2ea-3ef49d520b37" providerId="ADAL" clId="{17CD6857-7A7A-4478-8265-5CC24ED0470C}" dt="2023-01-09T07:09:19.871" v="3655" actId="478"/>
          <ac:cxnSpMkLst>
            <pc:docMk/>
            <pc:sldMk cId="2979896975" sldId="266"/>
            <ac:cxnSpMk id="39" creationId="{4EF01A92-48BF-43AF-A76A-8AB3D5C5CB18}"/>
          </ac:cxnSpMkLst>
        </pc:cxnChg>
        <pc:cxnChg chg="mod">
          <ac:chgData name="陳柏嘉" userId="02469893-01a3-4b99-a2ea-3ef49d520b37" providerId="ADAL" clId="{17CD6857-7A7A-4478-8265-5CC24ED0470C}" dt="2023-01-09T07:09:19.871" v="3655" actId="478"/>
          <ac:cxnSpMkLst>
            <pc:docMk/>
            <pc:sldMk cId="2979896975" sldId="266"/>
            <ac:cxnSpMk id="40" creationId="{86886397-0C10-4E4A-A77C-D045E81BF515}"/>
          </ac:cxnSpMkLst>
        </pc:cxnChg>
        <pc:cxnChg chg="mod">
          <ac:chgData name="陳柏嘉" userId="02469893-01a3-4b99-a2ea-3ef49d520b37" providerId="ADAL" clId="{17CD6857-7A7A-4478-8265-5CC24ED0470C}" dt="2023-01-09T07:09:19.871" v="3655" actId="478"/>
          <ac:cxnSpMkLst>
            <pc:docMk/>
            <pc:sldMk cId="2979896975" sldId="266"/>
            <ac:cxnSpMk id="41" creationId="{24CD3BF1-B3B9-42C5-AD63-48FC610BCE56}"/>
          </ac:cxnSpMkLst>
        </pc:cxnChg>
        <pc:cxnChg chg="mod">
          <ac:chgData name="陳柏嘉" userId="02469893-01a3-4b99-a2ea-3ef49d520b37" providerId="ADAL" clId="{17CD6857-7A7A-4478-8265-5CC24ED0470C}" dt="2023-01-09T07:09:19.871" v="3655" actId="478"/>
          <ac:cxnSpMkLst>
            <pc:docMk/>
            <pc:sldMk cId="2979896975" sldId="266"/>
            <ac:cxnSpMk id="42" creationId="{FC2E5A4C-0C32-42E4-9BA1-05116B1F27FC}"/>
          </ac:cxnSpMkLst>
        </pc:cxnChg>
        <pc:cxnChg chg="mod">
          <ac:chgData name="陳柏嘉" userId="02469893-01a3-4b99-a2ea-3ef49d520b37" providerId="ADAL" clId="{17CD6857-7A7A-4478-8265-5CC24ED0470C}" dt="2023-01-09T07:09:19.871" v="3655" actId="478"/>
          <ac:cxnSpMkLst>
            <pc:docMk/>
            <pc:sldMk cId="2979896975" sldId="266"/>
            <ac:cxnSpMk id="43" creationId="{7EC08866-14DD-4005-B585-E1A02F1BAA70}"/>
          </ac:cxnSpMkLst>
        </pc:cxnChg>
        <pc:cxnChg chg="mod">
          <ac:chgData name="陳柏嘉" userId="02469893-01a3-4b99-a2ea-3ef49d520b37" providerId="ADAL" clId="{17CD6857-7A7A-4478-8265-5CC24ED0470C}" dt="2023-01-09T07:09:19.871" v="3655" actId="478"/>
          <ac:cxnSpMkLst>
            <pc:docMk/>
            <pc:sldMk cId="2979896975" sldId="266"/>
            <ac:cxnSpMk id="44" creationId="{FFCFED2A-BCFB-4380-A69D-4604C13C2932}"/>
          </ac:cxnSpMkLst>
        </pc:cxnChg>
      </pc:sldChg>
      <pc:sldChg chg="modSp mod modAnim modNotesTx">
        <pc:chgData name="陳柏嘉" userId="02469893-01a3-4b99-a2ea-3ef49d520b37" providerId="ADAL" clId="{17CD6857-7A7A-4478-8265-5CC24ED0470C}" dt="2023-01-18T15:46:23.301" v="11750" actId="20577"/>
        <pc:sldMkLst>
          <pc:docMk/>
          <pc:sldMk cId="3219658928" sldId="267"/>
        </pc:sldMkLst>
        <pc:spChg chg="mod">
          <ac:chgData name="陳柏嘉" userId="02469893-01a3-4b99-a2ea-3ef49d520b37" providerId="ADAL" clId="{17CD6857-7A7A-4478-8265-5CC24ED0470C}" dt="2022-12-26T09:02:32.634" v="421" actId="1037"/>
          <ac:spMkLst>
            <pc:docMk/>
            <pc:sldMk cId="3219658928" sldId="267"/>
            <ac:spMk id="13" creationId="{5A502CB5-FC35-45A3-98E7-FC3C20895A16}"/>
          </ac:spMkLst>
        </pc:spChg>
        <pc:picChg chg="mod">
          <ac:chgData name="陳柏嘉" userId="02469893-01a3-4b99-a2ea-3ef49d520b37" providerId="ADAL" clId="{17CD6857-7A7A-4478-8265-5CC24ED0470C}" dt="2022-12-26T09:02:27.379" v="405" actId="1076"/>
          <ac:picMkLst>
            <pc:docMk/>
            <pc:sldMk cId="3219658928" sldId="267"/>
            <ac:picMk id="6" creationId="{B6BA2D4E-DDFB-4C9B-BA75-543EBAE82419}"/>
          </ac:picMkLst>
        </pc:picChg>
        <pc:picChg chg="mod">
          <ac:chgData name="陳柏嘉" userId="02469893-01a3-4b99-a2ea-3ef49d520b37" providerId="ADAL" clId="{17CD6857-7A7A-4478-8265-5CC24ED0470C}" dt="2022-12-26T09:02:32.634" v="421" actId="1037"/>
          <ac:picMkLst>
            <pc:docMk/>
            <pc:sldMk cId="3219658928" sldId="267"/>
            <ac:picMk id="2050" creationId="{262C7CCB-0245-4995-A1E2-ED200138173A}"/>
          </ac:picMkLst>
        </pc:picChg>
        <pc:picChg chg="mod">
          <ac:chgData name="陳柏嘉" userId="02469893-01a3-4b99-a2ea-3ef49d520b37" providerId="ADAL" clId="{17CD6857-7A7A-4478-8265-5CC24ED0470C}" dt="2022-12-26T09:02:32.634" v="421" actId="1037"/>
          <ac:picMkLst>
            <pc:docMk/>
            <pc:sldMk cId="3219658928" sldId="267"/>
            <ac:picMk id="2052" creationId="{F703930F-AEFB-4619-AE04-E5EA0F5C80FB}"/>
          </ac:picMkLst>
        </pc:picChg>
      </pc:sldChg>
      <pc:sldChg chg="modSp mod modAnim modNotesTx">
        <pc:chgData name="陳柏嘉" userId="02469893-01a3-4b99-a2ea-3ef49d520b37" providerId="ADAL" clId="{17CD6857-7A7A-4478-8265-5CC24ED0470C}" dt="2023-01-18T12:07:15.755" v="7506" actId="20577"/>
        <pc:sldMkLst>
          <pc:docMk/>
          <pc:sldMk cId="1077631245" sldId="268"/>
        </pc:sldMkLst>
        <pc:spChg chg="mod">
          <ac:chgData name="陳柏嘉" userId="02469893-01a3-4b99-a2ea-3ef49d520b37" providerId="ADAL" clId="{17CD6857-7A7A-4478-8265-5CC24ED0470C}" dt="2023-01-13T09:17:57.125" v="5981" actId="123"/>
          <ac:spMkLst>
            <pc:docMk/>
            <pc:sldMk cId="1077631245" sldId="268"/>
            <ac:spMk id="3" creationId="{4C842C43-8D7B-4EB1-9F57-3528E9EDA861}"/>
          </ac:spMkLst>
        </pc:spChg>
      </pc:sldChg>
      <pc:sldChg chg="del">
        <pc:chgData name="陳柏嘉" userId="02469893-01a3-4b99-a2ea-3ef49d520b37" providerId="ADAL" clId="{17CD6857-7A7A-4478-8265-5CC24ED0470C}" dt="2023-01-13T07:07:41.767" v="5588" actId="47"/>
        <pc:sldMkLst>
          <pc:docMk/>
          <pc:sldMk cId="4189747304" sldId="269"/>
        </pc:sldMkLst>
      </pc:sldChg>
      <pc:sldChg chg="modSp mod modNotesTx">
        <pc:chgData name="陳柏嘉" userId="02469893-01a3-4b99-a2ea-3ef49d520b37" providerId="ADAL" clId="{17CD6857-7A7A-4478-8265-5CC24ED0470C}" dt="2023-01-18T15:24:30.507" v="10045" actId="20577"/>
        <pc:sldMkLst>
          <pc:docMk/>
          <pc:sldMk cId="3259966859" sldId="270"/>
        </pc:sldMkLst>
        <pc:spChg chg="mod">
          <ac:chgData name="陳柏嘉" userId="02469893-01a3-4b99-a2ea-3ef49d520b37" providerId="ADAL" clId="{17CD6857-7A7A-4478-8265-5CC24ED0470C}" dt="2023-01-13T07:34:28.844" v="5809" actId="139"/>
          <ac:spMkLst>
            <pc:docMk/>
            <pc:sldMk cId="3259966859" sldId="270"/>
            <ac:spMk id="3" creationId="{B9FC128A-AD75-4317-9432-67ECB70F24D6}"/>
          </ac:spMkLst>
        </pc:spChg>
      </pc:sldChg>
      <pc:sldChg chg="addSp modSp mod modAnim modNotesTx">
        <pc:chgData name="陳柏嘉" userId="02469893-01a3-4b99-a2ea-3ef49d520b37" providerId="ADAL" clId="{17CD6857-7A7A-4478-8265-5CC24ED0470C}" dt="2023-01-18T15:34:18.913" v="10936" actId="20577"/>
        <pc:sldMkLst>
          <pc:docMk/>
          <pc:sldMk cId="3584245352" sldId="271"/>
        </pc:sldMkLst>
        <pc:spChg chg="mod">
          <ac:chgData name="陳柏嘉" userId="02469893-01a3-4b99-a2ea-3ef49d520b37" providerId="ADAL" clId="{17CD6857-7A7A-4478-8265-5CC24ED0470C}" dt="2022-12-11T11:14:56.892" v="115" actId="1076"/>
          <ac:spMkLst>
            <pc:docMk/>
            <pc:sldMk cId="3584245352" sldId="271"/>
            <ac:spMk id="4" creationId="{F4AB5CA9-3C47-4DCF-BC77-0E24B2963855}"/>
          </ac:spMkLst>
        </pc:spChg>
        <pc:spChg chg="mod">
          <ac:chgData name="陳柏嘉" userId="02469893-01a3-4b99-a2ea-3ef49d520b37" providerId="ADAL" clId="{17CD6857-7A7A-4478-8265-5CC24ED0470C}" dt="2022-12-11T11:09:12.379" v="71" actId="20577"/>
          <ac:spMkLst>
            <pc:docMk/>
            <pc:sldMk cId="3584245352" sldId="271"/>
            <ac:spMk id="6" creationId="{3F12CC88-5FB2-4148-B64A-6BED3E01AF22}"/>
          </ac:spMkLst>
        </pc:spChg>
        <pc:spChg chg="mod">
          <ac:chgData name="陳柏嘉" userId="02469893-01a3-4b99-a2ea-3ef49d520b37" providerId="ADAL" clId="{17CD6857-7A7A-4478-8265-5CC24ED0470C}" dt="2022-12-11T11:09:12.379" v="71" actId="20577"/>
          <ac:spMkLst>
            <pc:docMk/>
            <pc:sldMk cId="3584245352" sldId="271"/>
            <ac:spMk id="7" creationId="{576C78C5-EBCD-4EB3-8AF8-DD4C85B994CF}"/>
          </ac:spMkLst>
        </pc:spChg>
        <pc:spChg chg="mod">
          <ac:chgData name="陳柏嘉" userId="02469893-01a3-4b99-a2ea-3ef49d520b37" providerId="ADAL" clId="{17CD6857-7A7A-4478-8265-5CC24ED0470C}" dt="2022-12-11T11:09:12.379" v="71" actId="20577"/>
          <ac:spMkLst>
            <pc:docMk/>
            <pc:sldMk cId="3584245352" sldId="271"/>
            <ac:spMk id="8" creationId="{D3F199FA-8E38-48B1-83BA-E17AB37CCF37}"/>
          </ac:spMkLst>
        </pc:spChg>
        <pc:spChg chg="mod">
          <ac:chgData name="陳柏嘉" userId="02469893-01a3-4b99-a2ea-3ef49d520b37" providerId="ADAL" clId="{17CD6857-7A7A-4478-8265-5CC24ED0470C}" dt="2022-12-11T11:09:12.379" v="71" actId="20577"/>
          <ac:spMkLst>
            <pc:docMk/>
            <pc:sldMk cId="3584245352" sldId="271"/>
            <ac:spMk id="9" creationId="{A0ED1848-8CC4-415D-90A6-D1B66C34C98F}"/>
          </ac:spMkLst>
        </pc:spChg>
        <pc:spChg chg="mod">
          <ac:chgData name="陳柏嘉" userId="02469893-01a3-4b99-a2ea-3ef49d520b37" providerId="ADAL" clId="{17CD6857-7A7A-4478-8265-5CC24ED0470C}" dt="2022-12-11T11:09:12.379" v="71" actId="20577"/>
          <ac:spMkLst>
            <pc:docMk/>
            <pc:sldMk cId="3584245352" sldId="271"/>
            <ac:spMk id="11" creationId="{97427CA4-08BA-420B-B82C-928284B1F396}"/>
          </ac:spMkLst>
        </pc:spChg>
        <pc:spChg chg="mod">
          <ac:chgData name="陳柏嘉" userId="02469893-01a3-4b99-a2ea-3ef49d520b37" providerId="ADAL" clId="{17CD6857-7A7A-4478-8265-5CC24ED0470C}" dt="2022-12-11T11:09:12.379" v="71" actId="20577"/>
          <ac:spMkLst>
            <pc:docMk/>
            <pc:sldMk cId="3584245352" sldId="271"/>
            <ac:spMk id="12" creationId="{A460D092-2E0A-48E8-A42F-B38C20C72506}"/>
          </ac:spMkLst>
        </pc:spChg>
        <pc:spChg chg="mod">
          <ac:chgData name="陳柏嘉" userId="02469893-01a3-4b99-a2ea-3ef49d520b37" providerId="ADAL" clId="{17CD6857-7A7A-4478-8265-5CC24ED0470C}" dt="2022-12-11T11:09:12.379" v="71" actId="20577"/>
          <ac:spMkLst>
            <pc:docMk/>
            <pc:sldMk cId="3584245352" sldId="271"/>
            <ac:spMk id="13" creationId="{0F433E85-523C-4CFB-9FF5-9A0C5420881D}"/>
          </ac:spMkLst>
        </pc:spChg>
        <pc:spChg chg="mod">
          <ac:chgData name="陳柏嘉" userId="02469893-01a3-4b99-a2ea-3ef49d520b37" providerId="ADAL" clId="{17CD6857-7A7A-4478-8265-5CC24ED0470C}" dt="2022-12-11T11:09:12.379" v="71" actId="20577"/>
          <ac:spMkLst>
            <pc:docMk/>
            <pc:sldMk cId="3584245352" sldId="271"/>
            <ac:spMk id="14" creationId="{5DA4CE9D-19C4-41A9-8533-02638CCF5981}"/>
          </ac:spMkLst>
        </pc:spChg>
        <pc:spChg chg="mod">
          <ac:chgData name="陳柏嘉" userId="02469893-01a3-4b99-a2ea-3ef49d520b37" providerId="ADAL" clId="{17CD6857-7A7A-4478-8265-5CC24ED0470C}" dt="2022-12-11T11:19:12.833" v="126" actId="1076"/>
          <ac:spMkLst>
            <pc:docMk/>
            <pc:sldMk cId="3584245352" sldId="271"/>
            <ac:spMk id="35" creationId="{013B7AA0-25C0-4CCE-BC47-68571E56DA67}"/>
          </ac:spMkLst>
        </pc:spChg>
        <pc:spChg chg="mod">
          <ac:chgData name="陳柏嘉" userId="02469893-01a3-4b99-a2ea-3ef49d520b37" providerId="ADAL" clId="{17CD6857-7A7A-4478-8265-5CC24ED0470C}" dt="2022-12-11T11:19:18.506" v="127" actId="1076"/>
          <ac:spMkLst>
            <pc:docMk/>
            <pc:sldMk cId="3584245352" sldId="271"/>
            <ac:spMk id="36" creationId="{12345ED6-F99C-455B-A092-D8BC006D98D1}"/>
          </ac:spMkLst>
        </pc:spChg>
        <pc:spChg chg="mod">
          <ac:chgData name="陳柏嘉" userId="02469893-01a3-4b99-a2ea-3ef49d520b37" providerId="ADAL" clId="{17CD6857-7A7A-4478-8265-5CC24ED0470C}" dt="2022-12-11T11:19:07.478" v="124" actId="1076"/>
          <ac:spMkLst>
            <pc:docMk/>
            <pc:sldMk cId="3584245352" sldId="271"/>
            <ac:spMk id="37" creationId="{CF6298B8-5D7F-4E34-8028-1E6576292688}"/>
          </ac:spMkLst>
        </pc:spChg>
        <pc:spChg chg="mod">
          <ac:chgData name="陳柏嘉" userId="02469893-01a3-4b99-a2ea-3ef49d520b37" providerId="ADAL" clId="{17CD6857-7A7A-4478-8265-5CC24ED0470C}" dt="2022-12-11T11:09:12.379" v="71" actId="20577"/>
          <ac:spMkLst>
            <pc:docMk/>
            <pc:sldMk cId="3584245352" sldId="271"/>
            <ac:spMk id="42" creationId="{52D3F1A0-883A-4C37-BA65-505A212B7176}"/>
          </ac:spMkLst>
        </pc:spChg>
        <pc:spChg chg="add mod">
          <ac:chgData name="陳柏嘉" userId="02469893-01a3-4b99-a2ea-3ef49d520b37" providerId="ADAL" clId="{17CD6857-7A7A-4478-8265-5CC24ED0470C}" dt="2022-12-11T11:19:33.128" v="129" actId="1076"/>
          <ac:spMkLst>
            <pc:docMk/>
            <pc:sldMk cId="3584245352" sldId="271"/>
            <ac:spMk id="47" creationId="{4F2F02AB-5EBF-4B71-9CF8-32A507B133CC}"/>
          </ac:spMkLst>
        </pc:spChg>
        <pc:spChg chg="mod">
          <ac:chgData name="陳柏嘉" userId="02469893-01a3-4b99-a2ea-3ef49d520b37" providerId="ADAL" clId="{17CD6857-7A7A-4478-8265-5CC24ED0470C}" dt="2022-12-11T11:09:12.379" v="71" actId="20577"/>
          <ac:spMkLst>
            <pc:docMk/>
            <pc:sldMk cId="3584245352" sldId="271"/>
            <ac:spMk id="106" creationId="{D0724C6A-89A9-4472-B0C6-9956A29AAEB0}"/>
          </ac:spMkLst>
        </pc:spChg>
        <pc:spChg chg="mod">
          <ac:chgData name="陳柏嘉" userId="02469893-01a3-4b99-a2ea-3ef49d520b37" providerId="ADAL" clId="{17CD6857-7A7A-4478-8265-5CC24ED0470C}" dt="2022-12-11T11:09:12.379" v="71" actId="20577"/>
          <ac:spMkLst>
            <pc:docMk/>
            <pc:sldMk cId="3584245352" sldId="271"/>
            <ac:spMk id="113" creationId="{3F6E2C37-0412-4800-91FF-CD97880F276A}"/>
          </ac:spMkLst>
        </pc:spChg>
        <pc:spChg chg="mod">
          <ac:chgData name="陳柏嘉" userId="02469893-01a3-4b99-a2ea-3ef49d520b37" providerId="ADAL" clId="{17CD6857-7A7A-4478-8265-5CC24ED0470C}" dt="2022-12-11T11:09:12.379" v="71" actId="20577"/>
          <ac:spMkLst>
            <pc:docMk/>
            <pc:sldMk cId="3584245352" sldId="271"/>
            <ac:spMk id="114" creationId="{FC444C49-D454-41C0-A8E0-36316C4C8E70}"/>
          </ac:spMkLst>
        </pc:spChg>
        <pc:spChg chg="mod">
          <ac:chgData name="陳柏嘉" userId="02469893-01a3-4b99-a2ea-3ef49d520b37" providerId="ADAL" clId="{17CD6857-7A7A-4478-8265-5CC24ED0470C}" dt="2022-12-11T11:18:53.871" v="121" actId="404"/>
          <ac:spMkLst>
            <pc:docMk/>
            <pc:sldMk cId="3584245352" sldId="271"/>
            <ac:spMk id="116" creationId="{8F9068BE-7A53-41EA-84EE-67DC01A78395}"/>
          </ac:spMkLst>
        </pc:spChg>
        <pc:spChg chg="mod">
          <ac:chgData name="陳柏嘉" userId="02469893-01a3-4b99-a2ea-3ef49d520b37" providerId="ADAL" clId="{17CD6857-7A7A-4478-8265-5CC24ED0470C}" dt="2022-12-11T11:18:53.871" v="121" actId="404"/>
          <ac:spMkLst>
            <pc:docMk/>
            <pc:sldMk cId="3584245352" sldId="271"/>
            <ac:spMk id="117" creationId="{1FDF5C65-4471-4706-945C-3DDEC62B8B56}"/>
          </ac:spMkLst>
        </pc:spChg>
        <pc:spChg chg="mod">
          <ac:chgData name="陳柏嘉" userId="02469893-01a3-4b99-a2ea-3ef49d520b37" providerId="ADAL" clId="{17CD6857-7A7A-4478-8265-5CC24ED0470C}" dt="2022-12-11T11:18:53.871" v="121" actId="404"/>
          <ac:spMkLst>
            <pc:docMk/>
            <pc:sldMk cId="3584245352" sldId="271"/>
            <ac:spMk id="119" creationId="{C842BD01-CA7B-4DCB-ACCF-61BF3BA085A4}"/>
          </ac:spMkLst>
        </pc:spChg>
        <pc:spChg chg="mod">
          <ac:chgData name="陳柏嘉" userId="02469893-01a3-4b99-a2ea-3ef49d520b37" providerId="ADAL" clId="{17CD6857-7A7A-4478-8265-5CC24ED0470C}" dt="2022-12-11T11:06:21.325" v="29" actId="2085"/>
          <ac:spMkLst>
            <pc:docMk/>
            <pc:sldMk cId="3584245352" sldId="271"/>
            <ac:spMk id="120" creationId="{83B3114F-54DC-44A2-A677-6A7BFF538301}"/>
          </ac:spMkLst>
        </pc:spChg>
        <pc:spChg chg="mod">
          <ac:chgData name="陳柏嘉" userId="02469893-01a3-4b99-a2ea-3ef49d520b37" providerId="ADAL" clId="{17CD6857-7A7A-4478-8265-5CC24ED0470C}" dt="2022-12-11T11:03:06.907" v="27"/>
          <ac:spMkLst>
            <pc:docMk/>
            <pc:sldMk cId="3584245352" sldId="271"/>
            <ac:spMk id="139" creationId="{7BE94841-34E3-49E1-9832-6A33756CEFDD}"/>
          </ac:spMkLst>
        </pc:spChg>
        <pc:grpChg chg="mod">
          <ac:chgData name="陳柏嘉" userId="02469893-01a3-4b99-a2ea-3ef49d520b37" providerId="ADAL" clId="{17CD6857-7A7A-4478-8265-5CC24ED0470C}" dt="2022-12-11T11:09:12.379" v="71" actId="20577"/>
          <ac:grpSpMkLst>
            <pc:docMk/>
            <pc:sldMk cId="3584245352" sldId="271"/>
            <ac:grpSpMk id="115" creationId="{8916DAE5-2CF5-4356-A29A-67413AE8CC17}"/>
          </ac:grpSpMkLst>
        </pc:grpChg>
        <pc:cxnChg chg="mod">
          <ac:chgData name="陳柏嘉" userId="02469893-01a3-4b99-a2ea-3ef49d520b37" providerId="ADAL" clId="{17CD6857-7A7A-4478-8265-5CC24ED0470C}" dt="2022-12-11T11:09:12.379" v="71" actId="20577"/>
          <ac:cxnSpMkLst>
            <pc:docMk/>
            <pc:sldMk cId="3584245352" sldId="271"/>
            <ac:cxnSpMk id="15" creationId="{A6A2949D-1189-47A1-825B-2551DA49804F}"/>
          </ac:cxnSpMkLst>
        </pc:cxnChg>
        <pc:cxnChg chg="mod">
          <ac:chgData name="陳柏嘉" userId="02469893-01a3-4b99-a2ea-3ef49d520b37" providerId="ADAL" clId="{17CD6857-7A7A-4478-8265-5CC24ED0470C}" dt="2022-12-11T11:09:12.379" v="71" actId="20577"/>
          <ac:cxnSpMkLst>
            <pc:docMk/>
            <pc:sldMk cId="3584245352" sldId="271"/>
            <ac:cxnSpMk id="16" creationId="{1E068B79-3263-4577-B9DB-9629F1DF08CC}"/>
          </ac:cxnSpMkLst>
        </pc:cxnChg>
        <pc:cxnChg chg="mod">
          <ac:chgData name="陳柏嘉" userId="02469893-01a3-4b99-a2ea-3ef49d520b37" providerId="ADAL" clId="{17CD6857-7A7A-4478-8265-5CC24ED0470C}" dt="2022-12-11T11:09:12.379" v="71" actId="20577"/>
          <ac:cxnSpMkLst>
            <pc:docMk/>
            <pc:sldMk cId="3584245352" sldId="271"/>
            <ac:cxnSpMk id="18" creationId="{A722CA5E-E53A-4BE6-81DF-539897497F01}"/>
          </ac:cxnSpMkLst>
        </pc:cxnChg>
        <pc:cxnChg chg="mod">
          <ac:chgData name="陳柏嘉" userId="02469893-01a3-4b99-a2ea-3ef49d520b37" providerId="ADAL" clId="{17CD6857-7A7A-4478-8265-5CC24ED0470C}" dt="2022-12-11T11:09:12.379" v="71" actId="20577"/>
          <ac:cxnSpMkLst>
            <pc:docMk/>
            <pc:sldMk cId="3584245352" sldId="271"/>
            <ac:cxnSpMk id="19" creationId="{2C323B8B-33A1-49B3-8222-B0106515B175}"/>
          </ac:cxnSpMkLst>
        </pc:cxnChg>
        <pc:cxnChg chg="mod">
          <ac:chgData name="陳柏嘉" userId="02469893-01a3-4b99-a2ea-3ef49d520b37" providerId="ADAL" clId="{17CD6857-7A7A-4478-8265-5CC24ED0470C}" dt="2022-12-11T11:09:12.379" v="71" actId="20577"/>
          <ac:cxnSpMkLst>
            <pc:docMk/>
            <pc:sldMk cId="3584245352" sldId="271"/>
            <ac:cxnSpMk id="20" creationId="{E58B0560-ED0D-43C5-B50D-C362ACC489D0}"/>
          </ac:cxnSpMkLst>
        </pc:cxnChg>
        <pc:cxnChg chg="mod">
          <ac:chgData name="陳柏嘉" userId="02469893-01a3-4b99-a2ea-3ef49d520b37" providerId="ADAL" clId="{17CD6857-7A7A-4478-8265-5CC24ED0470C}" dt="2022-12-11T11:09:12.379" v="71" actId="20577"/>
          <ac:cxnSpMkLst>
            <pc:docMk/>
            <pc:sldMk cId="3584245352" sldId="271"/>
            <ac:cxnSpMk id="22" creationId="{75CF6745-F170-491B-BCA4-58582A38A74A}"/>
          </ac:cxnSpMkLst>
        </pc:cxnChg>
        <pc:cxnChg chg="mod">
          <ac:chgData name="陳柏嘉" userId="02469893-01a3-4b99-a2ea-3ef49d520b37" providerId="ADAL" clId="{17CD6857-7A7A-4478-8265-5CC24ED0470C}" dt="2022-12-11T11:09:12.379" v="71" actId="20577"/>
          <ac:cxnSpMkLst>
            <pc:docMk/>
            <pc:sldMk cId="3584245352" sldId="271"/>
            <ac:cxnSpMk id="23" creationId="{7BA54635-CF83-4FD7-8827-CB0281864680}"/>
          </ac:cxnSpMkLst>
        </pc:cxnChg>
        <pc:cxnChg chg="mod">
          <ac:chgData name="陳柏嘉" userId="02469893-01a3-4b99-a2ea-3ef49d520b37" providerId="ADAL" clId="{17CD6857-7A7A-4478-8265-5CC24ED0470C}" dt="2022-12-11T11:09:12.379" v="71" actId="20577"/>
          <ac:cxnSpMkLst>
            <pc:docMk/>
            <pc:sldMk cId="3584245352" sldId="271"/>
            <ac:cxnSpMk id="24" creationId="{F2AEECDD-082A-444B-B1BC-539E3E1E3AF4}"/>
          </ac:cxnSpMkLst>
        </pc:cxnChg>
        <pc:cxnChg chg="mod">
          <ac:chgData name="陳柏嘉" userId="02469893-01a3-4b99-a2ea-3ef49d520b37" providerId="ADAL" clId="{17CD6857-7A7A-4478-8265-5CC24ED0470C}" dt="2022-12-11T11:09:12.379" v="71" actId="20577"/>
          <ac:cxnSpMkLst>
            <pc:docMk/>
            <pc:sldMk cId="3584245352" sldId="271"/>
            <ac:cxnSpMk id="26" creationId="{A13D2448-43F6-45DF-91AD-653E5FBCF7A3}"/>
          </ac:cxnSpMkLst>
        </pc:cxnChg>
        <pc:cxnChg chg="mod">
          <ac:chgData name="陳柏嘉" userId="02469893-01a3-4b99-a2ea-3ef49d520b37" providerId="ADAL" clId="{17CD6857-7A7A-4478-8265-5CC24ED0470C}" dt="2022-12-11T11:09:12.379" v="71" actId="20577"/>
          <ac:cxnSpMkLst>
            <pc:docMk/>
            <pc:sldMk cId="3584245352" sldId="271"/>
            <ac:cxnSpMk id="27" creationId="{84D8B05D-F0BC-4FAB-A77C-011DA44B9C64}"/>
          </ac:cxnSpMkLst>
        </pc:cxnChg>
        <pc:cxnChg chg="mod">
          <ac:chgData name="陳柏嘉" userId="02469893-01a3-4b99-a2ea-3ef49d520b37" providerId="ADAL" clId="{17CD6857-7A7A-4478-8265-5CC24ED0470C}" dt="2022-12-11T11:09:12.379" v="71" actId="20577"/>
          <ac:cxnSpMkLst>
            <pc:docMk/>
            <pc:sldMk cId="3584245352" sldId="271"/>
            <ac:cxnSpMk id="28" creationId="{2B714A81-AB98-4B66-82AC-B08D066D2A9A}"/>
          </ac:cxnSpMkLst>
        </pc:cxnChg>
        <pc:cxnChg chg="mod">
          <ac:chgData name="陳柏嘉" userId="02469893-01a3-4b99-a2ea-3ef49d520b37" providerId="ADAL" clId="{17CD6857-7A7A-4478-8265-5CC24ED0470C}" dt="2022-12-11T11:09:12.379" v="71" actId="20577"/>
          <ac:cxnSpMkLst>
            <pc:docMk/>
            <pc:sldMk cId="3584245352" sldId="271"/>
            <ac:cxnSpMk id="29" creationId="{636A815A-FF5A-45C5-9143-75A23C792052}"/>
          </ac:cxnSpMkLst>
        </pc:cxnChg>
        <pc:cxnChg chg="mod">
          <ac:chgData name="陳柏嘉" userId="02469893-01a3-4b99-a2ea-3ef49d520b37" providerId="ADAL" clId="{17CD6857-7A7A-4478-8265-5CC24ED0470C}" dt="2022-12-11T11:09:12.379" v="71" actId="20577"/>
          <ac:cxnSpMkLst>
            <pc:docMk/>
            <pc:sldMk cId="3584245352" sldId="271"/>
            <ac:cxnSpMk id="30" creationId="{5B1FC12C-1F01-4691-AD82-51399D1AD9D6}"/>
          </ac:cxnSpMkLst>
        </pc:cxnChg>
        <pc:cxnChg chg="mod">
          <ac:chgData name="陳柏嘉" userId="02469893-01a3-4b99-a2ea-3ef49d520b37" providerId="ADAL" clId="{17CD6857-7A7A-4478-8265-5CC24ED0470C}" dt="2022-12-11T11:09:12.379" v="71" actId="20577"/>
          <ac:cxnSpMkLst>
            <pc:docMk/>
            <pc:sldMk cId="3584245352" sldId="271"/>
            <ac:cxnSpMk id="33" creationId="{906ED887-36BA-4008-810A-F0A36AD3E262}"/>
          </ac:cxnSpMkLst>
        </pc:cxnChg>
        <pc:cxnChg chg="mod">
          <ac:chgData name="陳柏嘉" userId="02469893-01a3-4b99-a2ea-3ef49d520b37" providerId="ADAL" clId="{17CD6857-7A7A-4478-8265-5CC24ED0470C}" dt="2022-12-11T11:09:12.379" v="71" actId="20577"/>
          <ac:cxnSpMkLst>
            <pc:docMk/>
            <pc:sldMk cId="3584245352" sldId="271"/>
            <ac:cxnSpMk id="34" creationId="{176FA925-D030-4AE7-92BD-C3623948D97F}"/>
          </ac:cxnSpMkLst>
        </pc:cxnChg>
        <pc:cxnChg chg="mod">
          <ac:chgData name="陳柏嘉" userId="02469893-01a3-4b99-a2ea-3ef49d520b37" providerId="ADAL" clId="{17CD6857-7A7A-4478-8265-5CC24ED0470C}" dt="2022-12-11T11:09:12.379" v="71" actId="20577"/>
          <ac:cxnSpMkLst>
            <pc:docMk/>
            <pc:sldMk cId="3584245352" sldId="271"/>
            <ac:cxnSpMk id="43" creationId="{99435D6A-BD47-4AF5-881E-891571343A5C}"/>
          </ac:cxnSpMkLst>
        </pc:cxnChg>
        <pc:cxnChg chg="mod">
          <ac:chgData name="陳柏嘉" userId="02469893-01a3-4b99-a2ea-3ef49d520b37" providerId="ADAL" clId="{17CD6857-7A7A-4478-8265-5CC24ED0470C}" dt="2022-12-11T11:09:12.379" v="71" actId="20577"/>
          <ac:cxnSpMkLst>
            <pc:docMk/>
            <pc:sldMk cId="3584245352" sldId="271"/>
            <ac:cxnSpMk id="44" creationId="{C641564D-077F-4CC2-BC58-F9D0ECD1D17B}"/>
          </ac:cxnSpMkLst>
        </pc:cxnChg>
        <pc:cxnChg chg="mod">
          <ac:chgData name="陳柏嘉" userId="02469893-01a3-4b99-a2ea-3ef49d520b37" providerId="ADAL" clId="{17CD6857-7A7A-4478-8265-5CC24ED0470C}" dt="2022-12-11T11:09:12.379" v="71" actId="20577"/>
          <ac:cxnSpMkLst>
            <pc:docMk/>
            <pc:sldMk cId="3584245352" sldId="271"/>
            <ac:cxnSpMk id="46" creationId="{74D149CC-D0A7-4BC0-89F4-6FACABFBC23B}"/>
          </ac:cxnSpMkLst>
        </pc:cxnChg>
      </pc:sldChg>
      <pc:sldChg chg="modSp mod modAnim modNotesTx">
        <pc:chgData name="陳柏嘉" userId="02469893-01a3-4b99-a2ea-3ef49d520b37" providerId="ADAL" clId="{17CD6857-7A7A-4478-8265-5CC24ED0470C}" dt="2023-01-18T15:32:06.726" v="10751" actId="20577"/>
        <pc:sldMkLst>
          <pc:docMk/>
          <pc:sldMk cId="2524929213" sldId="272"/>
        </pc:sldMkLst>
        <pc:spChg chg="mod">
          <ac:chgData name="陳柏嘉" userId="02469893-01a3-4b99-a2ea-3ef49d520b37" providerId="ADAL" clId="{17CD6857-7A7A-4478-8265-5CC24ED0470C}" dt="2023-01-13T09:17:42.361" v="5979" actId="27636"/>
          <ac:spMkLst>
            <pc:docMk/>
            <pc:sldMk cId="2524929213" sldId="272"/>
            <ac:spMk id="3" creationId="{71B59BB8-C387-40F6-AB3A-A12561C38FD2}"/>
          </ac:spMkLst>
        </pc:spChg>
      </pc:sldChg>
      <pc:sldChg chg="addSp delSp modSp mod delAnim modAnim modNotesTx">
        <pc:chgData name="陳柏嘉" userId="02469893-01a3-4b99-a2ea-3ef49d520b37" providerId="ADAL" clId="{17CD6857-7A7A-4478-8265-5CC24ED0470C}" dt="2023-01-18T15:42:55.772" v="11561" actId="20577"/>
        <pc:sldMkLst>
          <pc:docMk/>
          <pc:sldMk cId="1992618370" sldId="273"/>
        </pc:sldMkLst>
        <pc:spChg chg="mod ord">
          <ac:chgData name="陳柏嘉" userId="02469893-01a3-4b99-a2ea-3ef49d520b37" providerId="ADAL" clId="{17CD6857-7A7A-4478-8265-5CC24ED0470C}" dt="2023-01-10T08:15:37.288" v="4531" actId="167"/>
          <ac:spMkLst>
            <pc:docMk/>
            <pc:sldMk cId="1992618370" sldId="273"/>
            <ac:spMk id="3" creationId="{4734B571-D0A2-45F6-84D0-2DEC47BFF28E}"/>
          </ac:spMkLst>
        </pc:spChg>
        <pc:spChg chg="mod">
          <ac:chgData name="陳柏嘉" userId="02469893-01a3-4b99-a2ea-3ef49d520b37" providerId="ADAL" clId="{17CD6857-7A7A-4478-8265-5CC24ED0470C}" dt="2023-01-05T09:12:43.080" v="2131" actId="1076"/>
          <ac:spMkLst>
            <pc:docMk/>
            <pc:sldMk cId="1992618370" sldId="273"/>
            <ac:spMk id="6" creationId="{91FD4147-0F1F-4ABD-B01F-645B376701B8}"/>
          </ac:spMkLst>
        </pc:spChg>
        <pc:spChg chg="add mod ord">
          <ac:chgData name="陳柏嘉" userId="02469893-01a3-4b99-a2ea-3ef49d520b37" providerId="ADAL" clId="{17CD6857-7A7A-4478-8265-5CC24ED0470C}" dt="2023-01-10T08:15:43.321" v="4532" actId="167"/>
          <ac:spMkLst>
            <pc:docMk/>
            <pc:sldMk cId="1992618370" sldId="273"/>
            <ac:spMk id="7" creationId="{20BF7A37-1D5B-4BF6-89B5-BAC30FDBF9BB}"/>
          </ac:spMkLst>
        </pc:spChg>
        <pc:spChg chg="mod">
          <ac:chgData name="陳柏嘉" userId="02469893-01a3-4b99-a2ea-3ef49d520b37" providerId="ADAL" clId="{17CD6857-7A7A-4478-8265-5CC24ED0470C}" dt="2023-01-10T07:44:16.392" v="4333" actId="13926"/>
          <ac:spMkLst>
            <pc:docMk/>
            <pc:sldMk cId="1992618370" sldId="273"/>
            <ac:spMk id="15" creationId="{C8AB1E51-ACBA-4D9C-8898-B7891FCE50F0}"/>
          </ac:spMkLst>
        </pc:spChg>
        <pc:spChg chg="del mod">
          <ac:chgData name="陳柏嘉" userId="02469893-01a3-4b99-a2ea-3ef49d520b37" providerId="ADAL" clId="{17CD6857-7A7A-4478-8265-5CC24ED0470C}" dt="2022-12-26T09:19:38.987" v="700" actId="478"/>
          <ac:spMkLst>
            <pc:docMk/>
            <pc:sldMk cId="1992618370" sldId="273"/>
            <ac:spMk id="16" creationId="{B088A0BA-8B23-44F0-AFAC-B9E9E0E74D38}"/>
          </ac:spMkLst>
        </pc:spChg>
        <pc:spChg chg="add mod">
          <ac:chgData name="陳柏嘉" userId="02469893-01a3-4b99-a2ea-3ef49d520b37" providerId="ADAL" clId="{17CD6857-7A7A-4478-8265-5CC24ED0470C}" dt="2023-01-10T07:47:40.454" v="4410" actId="13926"/>
          <ac:spMkLst>
            <pc:docMk/>
            <pc:sldMk cId="1992618370" sldId="273"/>
            <ac:spMk id="18" creationId="{3AC8EE9F-86FA-4FB1-9676-835649C4094F}"/>
          </ac:spMkLst>
        </pc:spChg>
        <pc:spChg chg="mod">
          <ac:chgData name="陳柏嘉" userId="02469893-01a3-4b99-a2ea-3ef49d520b37" providerId="ADAL" clId="{17CD6857-7A7A-4478-8265-5CC24ED0470C}" dt="2022-12-26T09:44:53.540" v="1269" actId="1076"/>
          <ac:spMkLst>
            <pc:docMk/>
            <pc:sldMk cId="1992618370" sldId="273"/>
            <ac:spMk id="21" creationId="{CB0C0979-5C47-447A-9F21-14CDA2850B37}"/>
          </ac:spMkLst>
        </pc:spChg>
        <pc:spChg chg="del">
          <ac:chgData name="陳柏嘉" userId="02469893-01a3-4b99-a2ea-3ef49d520b37" providerId="ADAL" clId="{17CD6857-7A7A-4478-8265-5CC24ED0470C}" dt="2022-12-26T09:19:38.987" v="700" actId="478"/>
          <ac:spMkLst>
            <pc:docMk/>
            <pc:sldMk cId="1992618370" sldId="273"/>
            <ac:spMk id="22" creationId="{D4F28160-3EB2-45D7-9FEB-769819438F03}"/>
          </ac:spMkLst>
        </pc:spChg>
        <pc:spChg chg="mod">
          <ac:chgData name="陳柏嘉" userId="02469893-01a3-4b99-a2ea-3ef49d520b37" providerId="ADAL" clId="{17CD6857-7A7A-4478-8265-5CC24ED0470C}" dt="2022-12-26T09:44:53.540" v="1269" actId="1076"/>
          <ac:spMkLst>
            <pc:docMk/>
            <pc:sldMk cId="1992618370" sldId="273"/>
            <ac:spMk id="24" creationId="{AD14874C-8A98-47AF-9E7E-C3071498F4E0}"/>
          </ac:spMkLst>
        </pc:spChg>
        <pc:spChg chg="mod">
          <ac:chgData name="陳柏嘉" userId="02469893-01a3-4b99-a2ea-3ef49d520b37" providerId="ADAL" clId="{17CD6857-7A7A-4478-8265-5CC24ED0470C}" dt="2022-12-26T09:44:53.540" v="1269" actId="1076"/>
          <ac:spMkLst>
            <pc:docMk/>
            <pc:sldMk cId="1992618370" sldId="273"/>
            <ac:spMk id="26" creationId="{5558A8AD-607A-414B-BA55-3D3162910E24}"/>
          </ac:spMkLst>
        </pc:spChg>
        <pc:spChg chg="add mod">
          <ac:chgData name="陳柏嘉" userId="02469893-01a3-4b99-a2ea-3ef49d520b37" providerId="ADAL" clId="{17CD6857-7A7A-4478-8265-5CC24ED0470C}" dt="2022-12-26T09:44:53.540" v="1269" actId="1076"/>
          <ac:spMkLst>
            <pc:docMk/>
            <pc:sldMk cId="1992618370" sldId="273"/>
            <ac:spMk id="27" creationId="{1DB5031F-263C-4015-9591-2889FF4B8CC6}"/>
          </ac:spMkLst>
        </pc:spChg>
        <pc:spChg chg="add del mod">
          <ac:chgData name="陳柏嘉" userId="02469893-01a3-4b99-a2ea-3ef49d520b37" providerId="ADAL" clId="{17CD6857-7A7A-4478-8265-5CC24ED0470C}" dt="2022-12-26T09:19:42.479" v="702" actId="478"/>
          <ac:spMkLst>
            <pc:docMk/>
            <pc:sldMk cId="1992618370" sldId="273"/>
            <ac:spMk id="28" creationId="{3CF1FA2E-5594-412B-97C8-19FA108EFC1D}"/>
          </ac:spMkLst>
        </pc:spChg>
        <pc:spChg chg="add mod ord">
          <ac:chgData name="陳柏嘉" userId="02469893-01a3-4b99-a2ea-3ef49d520b37" providerId="ADAL" clId="{17CD6857-7A7A-4478-8265-5CC24ED0470C}" dt="2023-01-10T08:14:55.105" v="4529" actId="1037"/>
          <ac:spMkLst>
            <pc:docMk/>
            <pc:sldMk cId="1992618370" sldId="273"/>
            <ac:spMk id="28" creationId="{E1274F05-3BA9-4E05-BD93-99B6F1D6E3AC}"/>
          </ac:spMkLst>
        </pc:spChg>
        <pc:spChg chg="add mod ord">
          <ac:chgData name="陳柏嘉" userId="02469893-01a3-4b99-a2ea-3ef49d520b37" providerId="ADAL" clId="{17CD6857-7A7A-4478-8265-5CC24ED0470C}" dt="2023-01-10T08:14:50.873" v="4528" actId="1037"/>
          <ac:spMkLst>
            <pc:docMk/>
            <pc:sldMk cId="1992618370" sldId="273"/>
            <ac:spMk id="29" creationId="{83DF5E24-C23D-4786-ACE7-03D90388DB3B}"/>
          </ac:spMkLst>
        </pc:spChg>
        <pc:spChg chg="add mod ord">
          <ac:chgData name="陳柏嘉" userId="02469893-01a3-4b99-a2ea-3ef49d520b37" providerId="ADAL" clId="{17CD6857-7A7A-4478-8265-5CC24ED0470C}" dt="2023-01-10T08:10:55.385" v="4490" actId="14100"/>
          <ac:spMkLst>
            <pc:docMk/>
            <pc:sldMk cId="1992618370" sldId="273"/>
            <ac:spMk id="30" creationId="{4365EF9D-67E9-4ACD-9CC7-DC51C74CFB51}"/>
          </ac:spMkLst>
        </pc:spChg>
        <pc:spChg chg="add del mod">
          <ac:chgData name="陳柏嘉" userId="02469893-01a3-4b99-a2ea-3ef49d520b37" providerId="ADAL" clId="{17CD6857-7A7A-4478-8265-5CC24ED0470C}" dt="2023-01-10T07:45:09.016" v="4338"/>
          <ac:spMkLst>
            <pc:docMk/>
            <pc:sldMk cId="1992618370" sldId="273"/>
            <ac:spMk id="31" creationId="{313DB8F4-39AB-4A76-A514-F1A66FEC679B}"/>
          </ac:spMkLst>
        </pc:spChg>
        <pc:spChg chg="add mod ord">
          <ac:chgData name="陳柏嘉" userId="02469893-01a3-4b99-a2ea-3ef49d520b37" providerId="ADAL" clId="{17CD6857-7A7A-4478-8265-5CC24ED0470C}" dt="2023-01-10T08:37:03.015" v="5042" actId="1037"/>
          <ac:spMkLst>
            <pc:docMk/>
            <pc:sldMk cId="1992618370" sldId="273"/>
            <ac:spMk id="32" creationId="{B4DC8AC3-DDF8-4B7B-829D-7F1F21141BB8}"/>
          </ac:spMkLst>
        </pc:spChg>
        <pc:spChg chg="add mod ord">
          <ac:chgData name="陳柏嘉" userId="02469893-01a3-4b99-a2ea-3ef49d520b37" providerId="ADAL" clId="{17CD6857-7A7A-4478-8265-5CC24ED0470C}" dt="2023-01-10T08:07:27.580" v="4469" actId="14100"/>
          <ac:spMkLst>
            <pc:docMk/>
            <pc:sldMk cId="1992618370" sldId="273"/>
            <ac:spMk id="33" creationId="{16EEDFF3-ACC6-4EE7-94CB-B046682A1BD3}"/>
          </ac:spMkLst>
        </pc:spChg>
        <pc:spChg chg="add mod ord">
          <ac:chgData name="陳柏嘉" userId="02469893-01a3-4b99-a2ea-3ef49d520b37" providerId="ADAL" clId="{17CD6857-7A7A-4478-8265-5CC24ED0470C}" dt="2023-01-10T08:10:47.121" v="4489" actId="1037"/>
          <ac:spMkLst>
            <pc:docMk/>
            <pc:sldMk cId="1992618370" sldId="273"/>
            <ac:spMk id="34" creationId="{40EE7520-24E5-4D7A-AED3-1EB83842F4B4}"/>
          </ac:spMkLst>
        </pc:spChg>
        <pc:spChg chg="add mod ord">
          <ac:chgData name="陳柏嘉" userId="02469893-01a3-4b99-a2ea-3ef49d520b37" providerId="ADAL" clId="{17CD6857-7A7A-4478-8265-5CC24ED0470C}" dt="2023-01-10T08:10:58.655" v="4491" actId="14100"/>
          <ac:spMkLst>
            <pc:docMk/>
            <pc:sldMk cId="1992618370" sldId="273"/>
            <ac:spMk id="35" creationId="{6F8D5F59-C7BC-426C-ACA1-3DC658E6FE5C}"/>
          </ac:spMkLst>
        </pc:spChg>
        <pc:picChg chg="mod">
          <ac:chgData name="陳柏嘉" userId="02469893-01a3-4b99-a2ea-3ef49d520b37" providerId="ADAL" clId="{17CD6857-7A7A-4478-8265-5CC24ED0470C}" dt="2023-01-05T09:12:43.080" v="2131" actId="1076"/>
          <ac:picMkLst>
            <pc:docMk/>
            <pc:sldMk cId="1992618370" sldId="273"/>
            <ac:picMk id="5" creationId="{B170342E-A60B-40E2-8E9F-9DD44B33759E}"/>
          </ac:picMkLst>
        </pc:picChg>
        <pc:picChg chg="mod">
          <ac:chgData name="陳柏嘉" userId="02469893-01a3-4b99-a2ea-3ef49d520b37" providerId="ADAL" clId="{17CD6857-7A7A-4478-8265-5CC24ED0470C}" dt="2023-01-05T09:12:34.847" v="2130" actId="1076"/>
          <ac:picMkLst>
            <pc:docMk/>
            <pc:sldMk cId="1992618370" sldId="273"/>
            <ac:picMk id="8" creationId="{1971B68C-066F-44A1-85D9-9A9AECAF21AC}"/>
          </ac:picMkLst>
        </pc:picChg>
        <pc:picChg chg="del mod">
          <ac:chgData name="陳柏嘉" userId="02469893-01a3-4b99-a2ea-3ef49d520b37" providerId="ADAL" clId="{17CD6857-7A7A-4478-8265-5CC24ED0470C}" dt="2023-01-10T07:38:23.478" v="4062" actId="478"/>
          <ac:picMkLst>
            <pc:docMk/>
            <pc:sldMk cId="1992618370" sldId="273"/>
            <ac:picMk id="19" creationId="{0168DA5D-4B33-460E-8463-AF375655FD78}"/>
          </ac:picMkLst>
        </pc:picChg>
        <pc:picChg chg="add mod">
          <ac:chgData name="陳柏嘉" userId="02469893-01a3-4b99-a2ea-3ef49d520b37" providerId="ADAL" clId="{17CD6857-7A7A-4478-8265-5CC24ED0470C}" dt="2023-01-10T07:38:23.688" v="4063"/>
          <ac:picMkLst>
            <pc:docMk/>
            <pc:sldMk cId="1992618370" sldId="273"/>
            <ac:picMk id="22" creationId="{2180399E-C427-4624-AD46-DADD79B94F16}"/>
          </ac:picMkLst>
        </pc:picChg>
        <pc:picChg chg="mod">
          <ac:chgData name="陳柏嘉" userId="02469893-01a3-4b99-a2ea-3ef49d520b37" providerId="ADAL" clId="{17CD6857-7A7A-4478-8265-5CC24ED0470C}" dt="2022-12-26T09:44:53.540" v="1269" actId="1076"/>
          <ac:picMkLst>
            <pc:docMk/>
            <pc:sldMk cId="1992618370" sldId="273"/>
            <ac:picMk id="23" creationId="{7EF2D3B1-F96F-4D11-B3FC-B723A0D7C425}"/>
          </ac:picMkLst>
        </pc:picChg>
        <pc:picChg chg="mod">
          <ac:chgData name="陳柏嘉" userId="02469893-01a3-4b99-a2ea-3ef49d520b37" providerId="ADAL" clId="{17CD6857-7A7A-4478-8265-5CC24ED0470C}" dt="2022-12-26T09:44:53.540" v="1269" actId="1076"/>
          <ac:picMkLst>
            <pc:docMk/>
            <pc:sldMk cId="1992618370" sldId="273"/>
            <ac:picMk id="25" creationId="{A8C0D79E-18DA-4608-B7AD-9F7BC91F23F8}"/>
          </ac:picMkLst>
        </pc:picChg>
      </pc:sldChg>
      <pc:sldChg chg="addSp delSp modSp mod modAnim modNotesTx">
        <pc:chgData name="陳柏嘉" userId="02469893-01a3-4b99-a2ea-3ef49d520b37" providerId="ADAL" clId="{17CD6857-7A7A-4478-8265-5CC24ED0470C}" dt="2023-01-18T15:48:55.985" v="11936" actId="20577"/>
        <pc:sldMkLst>
          <pc:docMk/>
          <pc:sldMk cId="3660353272" sldId="274"/>
        </pc:sldMkLst>
        <pc:spChg chg="mod ord">
          <ac:chgData name="陳柏嘉" userId="02469893-01a3-4b99-a2ea-3ef49d520b37" providerId="ADAL" clId="{17CD6857-7A7A-4478-8265-5CC24ED0470C}" dt="2023-01-10T08:38:35.696" v="5058" actId="166"/>
          <ac:spMkLst>
            <pc:docMk/>
            <pc:sldMk cId="3660353272" sldId="274"/>
            <ac:spMk id="3" creationId="{F92B18E8-1CEF-4C3A-8604-5B8E3BD1F46C}"/>
          </ac:spMkLst>
        </pc:spChg>
        <pc:spChg chg="mod ord">
          <ac:chgData name="陳柏嘉" userId="02469893-01a3-4b99-a2ea-3ef49d520b37" providerId="ADAL" clId="{17CD6857-7A7A-4478-8265-5CC24ED0470C}" dt="2023-01-13T07:13:36.718" v="5593" actId="20577"/>
          <ac:spMkLst>
            <pc:docMk/>
            <pc:sldMk cId="3660353272" sldId="274"/>
            <ac:spMk id="6" creationId="{C1E7B46A-2963-440D-8E4B-940F3175589B}"/>
          </ac:spMkLst>
        </pc:spChg>
        <pc:spChg chg="mod ord">
          <ac:chgData name="陳柏嘉" userId="02469893-01a3-4b99-a2ea-3ef49d520b37" providerId="ADAL" clId="{17CD6857-7A7A-4478-8265-5CC24ED0470C}" dt="2023-01-13T07:13:57.348" v="5595" actId="20577"/>
          <ac:spMkLst>
            <pc:docMk/>
            <pc:sldMk cId="3660353272" sldId="274"/>
            <ac:spMk id="7" creationId="{1A2FF366-3739-4250-802B-16CE692C563A}"/>
          </ac:spMkLst>
        </pc:spChg>
        <pc:spChg chg="ord">
          <ac:chgData name="陳柏嘉" userId="02469893-01a3-4b99-a2ea-3ef49d520b37" providerId="ADAL" clId="{17CD6857-7A7A-4478-8265-5CC24ED0470C}" dt="2023-01-10T08:08:00.477" v="4472" actId="167"/>
          <ac:spMkLst>
            <pc:docMk/>
            <pc:sldMk cId="3660353272" sldId="274"/>
            <ac:spMk id="10" creationId="{19ADE9E1-637F-47EC-B4E5-E079063A22B9}"/>
          </ac:spMkLst>
        </pc:spChg>
        <pc:spChg chg="mod">
          <ac:chgData name="陳柏嘉" userId="02469893-01a3-4b99-a2ea-3ef49d520b37" providerId="ADAL" clId="{17CD6857-7A7A-4478-8265-5CC24ED0470C}" dt="2022-12-26T09:19:26.666" v="694" actId="14100"/>
          <ac:spMkLst>
            <pc:docMk/>
            <pc:sldMk cId="3660353272" sldId="274"/>
            <ac:spMk id="11" creationId="{63F2AA1B-994B-4A61-BB45-A42CFB888478}"/>
          </ac:spMkLst>
        </pc:spChg>
        <pc:spChg chg="mod">
          <ac:chgData name="陳柏嘉" userId="02469893-01a3-4b99-a2ea-3ef49d520b37" providerId="ADAL" clId="{17CD6857-7A7A-4478-8265-5CC24ED0470C}" dt="2023-01-05T09:43:42.372" v="2393"/>
          <ac:spMkLst>
            <pc:docMk/>
            <pc:sldMk cId="3660353272" sldId="274"/>
            <ac:spMk id="19" creationId="{63879AFD-075F-45EE-81E5-B3E83263CF72}"/>
          </ac:spMkLst>
        </pc:spChg>
        <pc:spChg chg="add del mod ord">
          <ac:chgData name="陳柏嘉" userId="02469893-01a3-4b99-a2ea-3ef49d520b37" providerId="ADAL" clId="{17CD6857-7A7A-4478-8265-5CC24ED0470C}" dt="2023-01-10T08:08:18.577" v="4475" actId="478"/>
          <ac:spMkLst>
            <pc:docMk/>
            <pc:sldMk cId="3660353272" sldId="274"/>
            <ac:spMk id="21" creationId="{4E805B4F-E52B-4C76-954D-DB9D0C1ECCCC}"/>
          </ac:spMkLst>
        </pc:spChg>
        <pc:spChg chg="add del mod ord">
          <ac:chgData name="陳柏嘉" userId="02469893-01a3-4b99-a2ea-3ef49d520b37" providerId="ADAL" clId="{17CD6857-7A7A-4478-8265-5CC24ED0470C}" dt="2023-01-10T08:08:18.577" v="4475" actId="478"/>
          <ac:spMkLst>
            <pc:docMk/>
            <pc:sldMk cId="3660353272" sldId="274"/>
            <ac:spMk id="22" creationId="{E27AE8B3-8C69-4477-96CE-B3A6653E84FB}"/>
          </ac:spMkLst>
        </pc:spChg>
        <pc:spChg chg="mod">
          <ac:chgData name="陳柏嘉" userId="02469893-01a3-4b99-a2ea-3ef49d520b37" providerId="ADAL" clId="{17CD6857-7A7A-4478-8265-5CC24ED0470C}" dt="2023-01-05T09:43:45.350" v="2394"/>
          <ac:spMkLst>
            <pc:docMk/>
            <pc:sldMk cId="3660353272" sldId="274"/>
            <ac:spMk id="24" creationId="{82946BF6-592F-4445-92C5-A3C5F43E3ECC}"/>
          </ac:spMkLst>
        </pc:spChg>
        <pc:spChg chg="mod">
          <ac:chgData name="陳柏嘉" userId="02469893-01a3-4b99-a2ea-3ef49d520b37" providerId="ADAL" clId="{17CD6857-7A7A-4478-8265-5CC24ED0470C}" dt="2023-01-05T09:43:47.136" v="2395"/>
          <ac:spMkLst>
            <pc:docMk/>
            <pc:sldMk cId="3660353272" sldId="274"/>
            <ac:spMk id="25" creationId="{834F62E1-1A84-4D3F-8430-5E764BE63EB7}"/>
          </ac:spMkLst>
        </pc:spChg>
        <pc:spChg chg="add del mod ord">
          <ac:chgData name="陳柏嘉" userId="02469893-01a3-4b99-a2ea-3ef49d520b37" providerId="ADAL" clId="{17CD6857-7A7A-4478-8265-5CC24ED0470C}" dt="2023-01-10T08:08:18.577" v="4475" actId="478"/>
          <ac:spMkLst>
            <pc:docMk/>
            <pc:sldMk cId="3660353272" sldId="274"/>
            <ac:spMk id="26" creationId="{CD42E1D9-942E-41F0-A9D3-8E2DA31BB26F}"/>
          </ac:spMkLst>
        </pc:spChg>
        <pc:spChg chg="add del mod ord">
          <ac:chgData name="陳柏嘉" userId="02469893-01a3-4b99-a2ea-3ef49d520b37" providerId="ADAL" clId="{17CD6857-7A7A-4478-8265-5CC24ED0470C}" dt="2023-01-10T08:08:18.577" v="4475" actId="478"/>
          <ac:spMkLst>
            <pc:docMk/>
            <pc:sldMk cId="3660353272" sldId="274"/>
            <ac:spMk id="27" creationId="{4447CA51-7ABE-4B8A-8865-8B2025264190}"/>
          </ac:spMkLst>
        </pc:spChg>
        <pc:spChg chg="add del mod ord">
          <ac:chgData name="陳柏嘉" userId="02469893-01a3-4b99-a2ea-3ef49d520b37" providerId="ADAL" clId="{17CD6857-7A7A-4478-8265-5CC24ED0470C}" dt="2023-01-10T08:08:18.577" v="4475" actId="478"/>
          <ac:spMkLst>
            <pc:docMk/>
            <pc:sldMk cId="3660353272" sldId="274"/>
            <ac:spMk id="28" creationId="{7B0A2E15-CACE-45D1-B091-A8F5F9378D48}"/>
          </ac:spMkLst>
        </pc:spChg>
        <pc:spChg chg="add del mod ord">
          <ac:chgData name="陳柏嘉" userId="02469893-01a3-4b99-a2ea-3ef49d520b37" providerId="ADAL" clId="{17CD6857-7A7A-4478-8265-5CC24ED0470C}" dt="2023-01-10T08:08:18.577" v="4475" actId="478"/>
          <ac:spMkLst>
            <pc:docMk/>
            <pc:sldMk cId="3660353272" sldId="274"/>
            <ac:spMk id="29" creationId="{9196A536-13AC-43F2-B6E8-A5986DB60C86}"/>
          </ac:spMkLst>
        </pc:spChg>
        <pc:spChg chg="add mod ord">
          <ac:chgData name="陳柏嘉" userId="02469893-01a3-4b99-a2ea-3ef49d520b37" providerId="ADAL" clId="{17CD6857-7A7A-4478-8265-5CC24ED0470C}" dt="2023-01-10T08:14:04.550" v="4521" actId="1037"/>
          <ac:spMkLst>
            <pc:docMk/>
            <pc:sldMk cId="3660353272" sldId="274"/>
            <ac:spMk id="30" creationId="{BAAE906A-9198-4E1B-A537-6B63ABD75AF7}"/>
          </ac:spMkLst>
        </pc:spChg>
        <pc:spChg chg="add mod ord">
          <ac:chgData name="陳柏嘉" userId="02469893-01a3-4b99-a2ea-3ef49d520b37" providerId="ADAL" clId="{17CD6857-7A7A-4478-8265-5CC24ED0470C}" dt="2023-01-10T08:38:15.547" v="5053" actId="14100"/>
          <ac:spMkLst>
            <pc:docMk/>
            <pc:sldMk cId="3660353272" sldId="274"/>
            <ac:spMk id="31" creationId="{0112B111-43A9-420F-BD10-B0CC78541EA0}"/>
          </ac:spMkLst>
        </pc:spChg>
        <pc:spChg chg="add mod ord">
          <ac:chgData name="陳柏嘉" userId="02469893-01a3-4b99-a2ea-3ef49d520b37" providerId="ADAL" clId="{17CD6857-7A7A-4478-8265-5CC24ED0470C}" dt="2023-01-10T08:12:24.265" v="4505" actId="14100"/>
          <ac:spMkLst>
            <pc:docMk/>
            <pc:sldMk cId="3660353272" sldId="274"/>
            <ac:spMk id="32" creationId="{8F2F36A7-EFF9-4C20-86EB-D8EC24A1D4E6}"/>
          </ac:spMkLst>
        </pc:spChg>
        <pc:spChg chg="add mod ord">
          <ac:chgData name="陳柏嘉" userId="02469893-01a3-4b99-a2ea-3ef49d520b37" providerId="ADAL" clId="{17CD6857-7A7A-4478-8265-5CC24ED0470C}" dt="2023-01-10T08:14:04.550" v="4521" actId="1037"/>
          <ac:spMkLst>
            <pc:docMk/>
            <pc:sldMk cId="3660353272" sldId="274"/>
            <ac:spMk id="33" creationId="{23AB439F-DDEB-4362-B706-B924C39270F9}"/>
          </ac:spMkLst>
        </pc:spChg>
        <pc:spChg chg="add mod ord">
          <ac:chgData name="陳柏嘉" userId="02469893-01a3-4b99-a2ea-3ef49d520b37" providerId="ADAL" clId="{17CD6857-7A7A-4478-8265-5CC24ED0470C}" dt="2023-01-10T08:38:15.547" v="5053" actId="14100"/>
          <ac:spMkLst>
            <pc:docMk/>
            <pc:sldMk cId="3660353272" sldId="274"/>
            <ac:spMk id="34" creationId="{16BAEA15-1DE0-4267-B321-4BA94ED3FA84}"/>
          </ac:spMkLst>
        </pc:spChg>
        <pc:spChg chg="add mod ord">
          <ac:chgData name="陳柏嘉" userId="02469893-01a3-4b99-a2ea-3ef49d520b37" providerId="ADAL" clId="{17CD6857-7A7A-4478-8265-5CC24ED0470C}" dt="2023-01-10T08:12:29.792" v="4506" actId="14100"/>
          <ac:spMkLst>
            <pc:docMk/>
            <pc:sldMk cId="3660353272" sldId="274"/>
            <ac:spMk id="35" creationId="{DF4198C3-DD1D-4020-8198-A67C2927A6DB}"/>
          </ac:spMkLst>
        </pc:spChg>
        <pc:spChg chg="add mod ord">
          <ac:chgData name="陳柏嘉" userId="02469893-01a3-4b99-a2ea-3ef49d520b37" providerId="ADAL" clId="{17CD6857-7A7A-4478-8265-5CC24ED0470C}" dt="2023-01-10T08:06:51.143" v="4465" actId="167"/>
          <ac:spMkLst>
            <pc:docMk/>
            <pc:sldMk cId="3660353272" sldId="274"/>
            <ac:spMk id="36" creationId="{C5DA1F3F-59C6-4322-B610-AF3A696194E7}"/>
          </ac:spMkLst>
        </pc:spChg>
        <pc:spChg chg="add mod ord">
          <ac:chgData name="陳柏嘉" userId="02469893-01a3-4b99-a2ea-3ef49d520b37" providerId="ADAL" clId="{17CD6857-7A7A-4478-8265-5CC24ED0470C}" dt="2023-01-10T08:38:30.947" v="5057" actId="1037"/>
          <ac:spMkLst>
            <pc:docMk/>
            <pc:sldMk cId="3660353272" sldId="274"/>
            <ac:spMk id="37" creationId="{4F4281E6-EFED-4C61-BD34-DF37B5B86EAD}"/>
          </ac:spMkLst>
        </pc:spChg>
        <pc:spChg chg="add del mod">
          <ac:chgData name="陳柏嘉" userId="02469893-01a3-4b99-a2ea-3ef49d520b37" providerId="ADAL" clId="{17CD6857-7A7A-4478-8265-5CC24ED0470C}" dt="2023-01-10T08:11:38.099" v="4493" actId="478"/>
          <ac:spMkLst>
            <pc:docMk/>
            <pc:sldMk cId="3660353272" sldId="274"/>
            <ac:spMk id="38" creationId="{53A23DC1-44E3-48A7-AE7B-90DBD5699F60}"/>
          </ac:spMkLst>
        </pc:spChg>
        <pc:spChg chg="add del mod">
          <ac:chgData name="陳柏嘉" userId="02469893-01a3-4b99-a2ea-3ef49d520b37" providerId="ADAL" clId="{17CD6857-7A7A-4478-8265-5CC24ED0470C}" dt="2023-01-10T08:11:38.099" v="4493" actId="478"/>
          <ac:spMkLst>
            <pc:docMk/>
            <pc:sldMk cId="3660353272" sldId="274"/>
            <ac:spMk id="39" creationId="{153A5DC0-152A-4615-BCA0-C01EA132CE05}"/>
          </ac:spMkLst>
        </pc:spChg>
        <pc:spChg chg="add del mod">
          <ac:chgData name="陳柏嘉" userId="02469893-01a3-4b99-a2ea-3ef49d520b37" providerId="ADAL" clId="{17CD6857-7A7A-4478-8265-5CC24ED0470C}" dt="2023-01-10T08:11:38.099" v="4493" actId="478"/>
          <ac:spMkLst>
            <pc:docMk/>
            <pc:sldMk cId="3660353272" sldId="274"/>
            <ac:spMk id="40" creationId="{A60B581D-A2D7-4FA5-8391-12B64CE8A33D}"/>
          </ac:spMkLst>
        </pc:spChg>
        <pc:spChg chg="add del mod">
          <ac:chgData name="陳柏嘉" userId="02469893-01a3-4b99-a2ea-3ef49d520b37" providerId="ADAL" clId="{17CD6857-7A7A-4478-8265-5CC24ED0470C}" dt="2023-01-10T08:11:38.099" v="4493" actId="478"/>
          <ac:spMkLst>
            <pc:docMk/>
            <pc:sldMk cId="3660353272" sldId="274"/>
            <ac:spMk id="41" creationId="{33C75A3C-368D-470F-A2B5-78C069E72412}"/>
          </ac:spMkLst>
        </pc:spChg>
        <pc:spChg chg="add del mod">
          <ac:chgData name="陳柏嘉" userId="02469893-01a3-4b99-a2ea-3ef49d520b37" providerId="ADAL" clId="{17CD6857-7A7A-4478-8265-5CC24ED0470C}" dt="2023-01-10T08:11:38.099" v="4493" actId="478"/>
          <ac:spMkLst>
            <pc:docMk/>
            <pc:sldMk cId="3660353272" sldId="274"/>
            <ac:spMk id="42" creationId="{2F6DFDA8-DD5F-4B19-B192-CC5943BFEAA0}"/>
          </ac:spMkLst>
        </pc:spChg>
        <pc:spChg chg="add del mod">
          <ac:chgData name="陳柏嘉" userId="02469893-01a3-4b99-a2ea-3ef49d520b37" providerId="ADAL" clId="{17CD6857-7A7A-4478-8265-5CC24ED0470C}" dt="2023-01-10T08:11:38.099" v="4493" actId="478"/>
          <ac:spMkLst>
            <pc:docMk/>
            <pc:sldMk cId="3660353272" sldId="274"/>
            <ac:spMk id="43" creationId="{E96CDC5F-0481-4253-8A3F-A9FAEDF9FAC0}"/>
          </ac:spMkLst>
        </pc:spChg>
        <pc:spChg chg="add mod">
          <ac:chgData name="陳柏嘉" userId="02469893-01a3-4b99-a2ea-3ef49d520b37" providerId="ADAL" clId="{17CD6857-7A7A-4478-8265-5CC24ED0470C}" dt="2023-01-10T08:14:41.685" v="4527" actId="1037"/>
          <ac:spMkLst>
            <pc:docMk/>
            <pc:sldMk cId="3660353272" sldId="274"/>
            <ac:spMk id="44" creationId="{62C7C7CF-94AE-4195-B382-B627A59308D9}"/>
          </ac:spMkLst>
        </pc:spChg>
        <pc:spChg chg="add mod">
          <ac:chgData name="陳柏嘉" userId="02469893-01a3-4b99-a2ea-3ef49d520b37" providerId="ADAL" clId="{17CD6857-7A7A-4478-8265-5CC24ED0470C}" dt="2023-01-10T08:14:26.416" v="4524" actId="1037"/>
          <ac:spMkLst>
            <pc:docMk/>
            <pc:sldMk cId="3660353272" sldId="274"/>
            <ac:spMk id="45" creationId="{442D82A2-0219-4E0D-B495-301A49F6AE88}"/>
          </ac:spMkLst>
        </pc:spChg>
        <pc:spChg chg="add mod">
          <ac:chgData name="陳柏嘉" userId="02469893-01a3-4b99-a2ea-3ef49d520b37" providerId="ADAL" clId="{17CD6857-7A7A-4478-8265-5CC24ED0470C}" dt="2023-01-10T08:11:38.413" v="4494"/>
          <ac:spMkLst>
            <pc:docMk/>
            <pc:sldMk cId="3660353272" sldId="274"/>
            <ac:spMk id="46" creationId="{C777E4D6-94CA-43D4-9CD6-F3AC11F28F6E}"/>
          </ac:spMkLst>
        </pc:spChg>
        <pc:spChg chg="add mod">
          <ac:chgData name="陳柏嘉" userId="02469893-01a3-4b99-a2ea-3ef49d520b37" providerId="ADAL" clId="{17CD6857-7A7A-4478-8265-5CC24ED0470C}" dt="2023-01-10T08:11:38.413" v="4494"/>
          <ac:spMkLst>
            <pc:docMk/>
            <pc:sldMk cId="3660353272" sldId="274"/>
            <ac:spMk id="47" creationId="{EE278BD0-F651-4FD0-A7BA-506249275D58}"/>
          </ac:spMkLst>
        </pc:spChg>
        <pc:spChg chg="add mod">
          <ac:chgData name="陳柏嘉" userId="02469893-01a3-4b99-a2ea-3ef49d520b37" providerId="ADAL" clId="{17CD6857-7A7A-4478-8265-5CC24ED0470C}" dt="2023-01-10T08:11:38.413" v="4494"/>
          <ac:spMkLst>
            <pc:docMk/>
            <pc:sldMk cId="3660353272" sldId="274"/>
            <ac:spMk id="48" creationId="{045FE50A-1896-4503-B00D-2EE9E3F12DD6}"/>
          </ac:spMkLst>
        </pc:spChg>
        <pc:spChg chg="add mod">
          <ac:chgData name="陳柏嘉" userId="02469893-01a3-4b99-a2ea-3ef49d520b37" providerId="ADAL" clId="{17CD6857-7A7A-4478-8265-5CC24ED0470C}" dt="2023-01-10T08:11:38.413" v="4494"/>
          <ac:spMkLst>
            <pc:docMk/>
            <pc:sldMk cId="3660353272" sldId="274"/>
            <ac:spMk id="49" creationId="{CBDADC9C-300D-4E0B-8FDB-7D898B5611CE}"/>
          </ac:spMkLst>
        </pc:spChg>
      </pc:sldChg>
      <pc:sldChg chg="addSp delSp modSp mod modAnim modNotesTx">
        <pc:chgData name="陳柏嘉" userId="02469893-01a3-4b99-a2ea-3ef49d520b37" providerId="ADAL" clId="{17CD6857-7A7A-4478-8265-5CC24ED0470C}" dt="2023-01-18T15:58:12.718" v="12503" actId="20577"/>
        <pc:sldMkLst>
          <pc:docMk/>
          <pc:sldMk cId="3210039678" sldId="275"/>
        </pc:sldMkLst>
        <pc:spChg chg="mod">
          <ac:chgData name="陳柏嘉" userId="02469893-01a3-4b99-a2ea-3ef49d520b37" providerId="ADAL" clId="{17CD6857-7A7A-4478-8265-5CC24ED0470C}" dt="2023-01-10T08:17:30.793" v="4549" actId="13926"/>
          <ac:spMkLst>
            <pc:docMk/>
            <pc:sldMk cId="3210039678" sldId="275"/>
            <ac:spMk id="3" creationId="{7950F56D-FBB0-43D7-B655-3947CAFCB381}"/>
          </ac:spMkLst>
        </pc:spChg>
        <pc:spChg chg="add mod">
          <ac:chgData name="陳柏嘉" userId="02469893-01a3-4b99-a2ea-3ef49d520b37" providerId="ADAL" clId="{17CD6857-7A7A-4478-8265-5CC24ED0470C}" dt="2022-12-26T09:13:24.745" v="584" actId="1076"/>
          <ac:spMkLst>
            <pc:docMk/>
            <pc:sldMk cId="3210039678" sldId="275"/>
            <ac:spMk id="7" creationId="{6944B116-166A-4CDD-9268-A9020DDCC76D}"/>
          </ac:spMkLst>
        </pc:spChg>
        <pc:spChg chg="add mod ord">
          <ac:chgData name="陳柏嘉" userId="02469893-01a3-4b99-a2ea-3ef49d520b37" providerId="ADAL" clId="{17CD6857-7A7A-4478-8265-5CC24ED0470C}" dt="2023-01-10T08:17:55.095" v="4558" actId="167"/>
          <ac:spMkLst>
            <pc:docMk/>
            <pc:sldMk cId="3210039678" sldId="275"/>
            <ac:spMk id="11" creationId="{F66F7C60-53CB-4828-8172-314C5C1957A8}"/>
          </ac:spMkLst>
        </pc:spChg>
        <pc:spChg chg="add mod ord">
          <ac:chgData name="陳柏嘉" userId="02469893-01a3-4b99-a2ea-3ef49d520b37" providerId="ADAL" clId="{17CD6857-7A7A-4478-8265-5CC24ED0470C}" dt="2023-01-10T08:17:55.095" v="4558" actId="167"/>
          <ac:spMkLst>
            <pc:docMk/>
            <pc:sldMk cId="3210039678" sldId="275"/>
            <ac:spMk id="12" creationId="{6CA3A988-D566-4714-B602-04B59F1B5A84}"/>
          </ac:spMkLst>
        </pc:spChg>
        <pc:spChg chg="add mod ord">
          <ac:chgData name="陳柏嘉" userId="02469893-01a3-4b99-a2ea-3ef49d520b37" providerId="ADAL" clId="{17CD6857-7A7A-4478-8265-5CC24ED0470C}" dt="2023-01-10T08:17:55.095" v="4558" actId="167"/>
          <ac:spMkLst>
            <pc:docMk/>
            <pc:sldMk cId="3210039678" sldId="275"/>
            <ac:spMk id="13" creationId="{770BD201-D2B7-467F-ADD5-FAA03FEFA8E5}"/>
          </ac:spMkLst>
        </pc:spChg>
        <pc:spChg chg="add mod ord">
          <ac:chgData name="陳柏嘉" userId="02469893-01a3-4b99-a2ea-3ef49d520b37" providerId="ADAL" clId="{17CD6857-7A7A-4478-8265-5CC24ED0470C}" dt="2023-01-10T08:17:55.095" v="4558" actId="167"/>
          <ac:spMkLst>
            <pc:docMk/>
            <pc:sldMk cId="3210039678" sldId="275"/>
            <ac:spMk id="14" creationId="{D5008BF9-46CB-4786-8AF2-99ADE4779288}"/>
          </ac:spMkLst>
        </pc:spChg>
        <pc:picChg chg="del mod">
          <ac:chgData name="陳柏嘉" userId="02469893-01a3-4b99-a2ea-3ef49d520b37" providerId="ADAL" clId="{17CD6857-7A7A-4478-8265-5CC24ED0470C}" dt="2022-12-26T09:04:39.243" v="480" actId="478"/>
          <ac:picMkLst>
            <pc:docMk/>
            <pc:sldMk cId="3210039678" sldId="275"/>
            <ac:picMk id="12" creationId="{74B6480C-73C3-4674-BD6B-67AF1E6EE170}"/>
          </ac:picMkLst>
        </pc:picChg>
        <pc:picChg chg="del">
          <ac:chgData name="陳柏嘉" userId="02469893-01a3-4b99-a2ea-3ef49d520b37" providerId="ADAL" clId="{17CD6857-7A7A-4478-8265-5CC24ED0470C}" dt="2022-12-26T09:13:12.817" v="580" actId="478"/>
          <ac:picMkLst>
            <pc:docMk/>
            <pc:sldMk cId="3210039678" sldId="275"/>
            <ac:picMk id="18" creationId="{5A71A293-AC18-4C42-BBB1-04598B5535E4}"/>
          </ac:picMkLst>
        </pc:picChg>
      </pc:sldChg>
      <pc:sldChg chg="del">
        <pc:chgData name="陳柏嘉" userId="02469893-01a3-4b99-a2ea-3ef49d520b37" providerId="ADAL" clId="{17CD6857-7A7A-4478-8265-5CC24ED0470C}" dt="2023-01-13T05:47:59.939" v="5586" actId="47"/>
        <pc:sldMkLst>
          <pc:docMk/>
          <pc:sldMk cId="38274323" sldId="276"/>
        </pc:sldMkLst>
      </pc:sldChg>
      <pc:sldChg chg="addSp delSp modSp mod delAnim modAnim modNotesTx">
        <pc:chgData name="陳柏嘉" userId="02469893-01a3-4b99-a2ea-3ef49d520b37" providerId="ADAL" clId="{17CD6857-7A7A-4478-8265-5CC24ED0470C}" dt="2023-01-18T16:02:11.665" v="12868" actId="20577"/>
        <pc:sldMkLst>
          <pc:docMk/>
          <pc:sldMk cId="2970009159" sldId="277"/>
        </pc:sldMkLst>
        <pc:spChg chg="mod">
          <ac:chgData name="陳柏嘉" userId="02469893-01a3-4b99-a2ea-3ef49d520b37" providerId="ADAL" clId="{17CD6857-7A7A-4478-8265-5CC24ED0470C}" dt="2023-01-10T08:28:02.012" v="4830" actId="13926"/>
          <ac:spMkLst>
            <pc:docMk/>
            <pc:sldMk cId="2970009159" sldId="277"/>
            <ac:spMk id="2" creationId="{4C5EFFD1-E3A7-4534-AC07-94A27AEF7F6B}"/>
          </ac:spMkLst>
        </pc:spChg>
        <pc:spChg chg="mod ord">
          <ac:chgData name="陳柏嘉" userId="02469893-01a3-4b99-a2ea-3ef49d520b37" providerId="ADAL" clId="{17CD6857-7A7A-4478-8265-5CC24ED0470C}" dt="2023-01-10T08:53:44.837" v="5142" actId="166"/>
          <ac:spMkLst>
            <pc:docMk/>
            <pc:sldMk cId="2970009159" sldId="277"/>
            <ac:spMk id="3" creationId="{AD7DC2E8-A98B-4512-8595-1EE863FEF4A4}"/>
          </ac:spMkLst>
        </pc:spChg>
        <pc:spChg chg="mod">
          <ac:chgData name="陳柏嘉" userId="02469893-01a3-4b99-a2ea-3ef49d520b37" providerId="ADAL" clId="{17CD6857-7A7A-4478-8265-5CC24ED0470C}" dt="2023-01-10T08:28:02.012" v="4830" actId="13926"/>
          <ac:spMkLst>
            <pc:docMk/>
            <pc:sldMk cId="2970009159" sldId="277"/>
            <ac:spMk id="4" creationId="{9EBD8CEA-305C-4294-9D20-EACE124518A4}"/>
          </ac:spMkLst>
        </pc:spChg>
        <pc:spChg chg="mod">
          <ac:chgData name="陳柏嘉" userId="02469893-01a3-4b99-a2ea-3ef49d520b37" providerId="ADAL" clId="{17CD6857-7A7A-4478-8265-5CC24ED0470C}" dt="2023-01-10T08:28:02.012" v="4830" actId="13926"/>
          <ac:spMkLst>
            <pc:docMk/>
            <pc:sldMk cId="2970009159" sldId="277"/>
            <ac:spMk id="8" creationId="{7D3111B6-6FB4-4DBC-914A-2BCD07C94A3B}"/>
          </ac:spMkLst>
        </pc:spChg>
        <pc:spChg chg="mod">
          <ac:chgData name="陳柏嘉" userId="02469893-01a3-4b99-a2ea-3ef49d520b37" providerId="ADAL" clId="{17CD6857-7A7A-4478-8265-5CC24ED0470C}" dt="2023-01-10T08:28:02.012" v="4830" actId="13926"/>
          <ac:spMkLst>
            <pc:docMk/>
            <pc:sldMk cId="2970009159" sldId="277"/>
            <ac:spMk id="10" creationId="{6A9D5931-1B0C-484B-B3D2-BDCFB99B6535}"/>
          </ac:spMkLst>
        </pc:spChg>
        <pc:spChg chg="mod">
          <ac:chgData name="陳柏嘉" userId="02469893-01a3-4b99-a2ea-3ef49d520b37" providerId="ADAL" clId="{17CD6857-7A7A-4478-8265-5CC24ED0470C}" dt="2023-01-10T08:28:02.012" v="4830" actId="13926"/>
          <ac:spMkLst>
            <pc:docMk/>
            <pc:sldMk cId="2970009159" sldId="277"/>
            <ac:spMk id="11" creationId="{F9A54885-7995-421B-B1DE-9B73CF1635B6}"/>
          </ac:spMkLst>
        </pc:spChg>
        <pc:spChg chg="mod">
          <ac:chgData name="陳柏嘉" userId="02469893-01a3-4b99-a2ea-3ef49d520b37" providerId="ADAL" clId="{17CD6857-7A7A-4478-8265-5CC24ED0470C}" dt="2023-01-10T08:28:02.012" v="4830" actId="13926"/>
          <ac:spMkLst>
            <pc:docMk/>
            <pc:sldMk cId="2970009159" sldId="277"/>
            <ac:spMk id="12" creationId="{618C06C3-5E15-4FD0-95B0-32DC1E90FB8E}"/>
          </ac:spMkLst>
        </pc:spChg>
        <pc:spChg chg="mod">
          <ac:chgData name="陳柏嘉" userId="02469893-01a3-4b99-a2ea-3ef49d520b37" providerId="ADAL" clId="{17CD6857-7A7A-4478-8265-5CC24ED0470C}" dt="2023-01-10T08:28:02.012" v="4830" actId="13926"/>
          <ac:spMkLst>
            <pc:docMk/>
            <pc:sldMk cId="2970009159" sldId="277"/>
            <ac:spMk id="13" creationId="{F75BA891-8AD0-4877-BFB5-9C5620D7C12B}"/>
          </ac:spMkLst>
        </pc:spChg>
        <pc:spChg chg="mod">
          <ac:chgData name="陳柏嘉" userId="02469893-01a3-4b99-a2ea-3ef49d520b37" providerId="ADAL" clId="{17CD6857-7A7A-4478-8265-5CC24ED0470C}" dt="2023-01-10T08:28:02.012" v="4830" actId="13926"/>
          <ac:spMkLst>
            <pc:docMk/>
            <pc:sldMk cId="2970009159" sldId="277"/>
            <ac:spMk id="14" creationId="{509D461F-B77A-40BF-B042-AD35EAEDA836}"/>
          </ac:spMkLst>
        </pc:spChg>
        <pc:spChg chg="mod">
          <ac:chgData name="陳柏嘉" userId="02469893-01a3-4b99-a2ea-3ef49d520b37" providerId="ADAL" clId="{17CD6857-7A7A-4478-8265-5CC24ED0470C}" dt="2023-01-10T08:28:02.012" v="4830" actId="13926"/>
          <ac:spMkLst>
            <pc:docMk/>
            <pc:sldMk cId="2970009159" sldId="277"/>
            <ac:spMk id="15" creationId="{E554AC15-F580-46F1-A8E3-F2E3D4A44662}"/>
          </ac:spMkLst>
        </pc:spChg>
        <pc:spChg chg="mod">
          <ac:chgData name="陳柏嘉" userId="02469893-01a3-4b99-a2ea-3ef49d520b37" providerId="ADAL" clId="{17CD6857-7A7A-4478-8265-5CC24ED0470C}" dt="2023-01-10T08:28:02.012" v="4830" actId="13926"/>
          <ac:spMkLst>
            <pc:docMk/>
            <pc:sldMk cId="2970009159" sldId="277"/>
            <ac:spMk id="16" creationId="{083BDAAF-C40B-48E1-BE56-C2B07F7CA0BA}"/>
          </ac:spMkLst>
        </pc:spChg>
        <pc:spChg chg="mod">
          <ac:chgData name="陳柏嘉" userId="02469893-01a3-4b99-a2ea-3ef49d520b37" providerId="ADAL" clId="{17CD6857-7A7A-4478-8265-5CC24ED0470C}" dt="2023-01-10T08:28:02.012" v="4830" actId="13926"/>
          <ac:spMkLst>
            <pc:docMk/>
            <pc:sldMk cId="2970009159" sldId="277"/>
            <ac:spMk id="18" creationId="{443A8E21-BB2A-496A-BBC7-97E88A6F3DA1}"/>
          </ac:spMkLst>
        </pc:spChg>
        <pc:spChg chg="mod">
          <ac:chgData name="陳柏嘉" userId="02469893-01a3-4b99-a2ea-3ef49d520b37" providerId="ADAL" clId="{17CD6857-7A7A-4478-8265-5CC24ED0470C}" dt="2023-01-10T08:28:02.012" v="4830" actId="13926"/>
          <ac:spMkLst>
            <pc:docMk/>
            <pc:sldMk cId="2970009159" sldId="277"/>
            <ac:spMk id="19" creationId="{A2D868F1-27E4-48A8-B3ED-70103907A8EF}"/>
          </ac:spMkLst>
        </pc:spChg>
        <pc:spChg chg="mod ord">
          <ac:chgData name="陳柏嘉" userId="02469893-01a3-4b99-a2ea-3ef49d520b37" providerId="ADAL" clId="{17CD6857-7A7A-4478-8265-5CC24ED0470C}" dt="2023-01-10T08:31:40.352" v="4855" actId="167"/>
          <ac:spMkLst>
            <pc:docMk/>
            <pc:sldMk cId="2970009159" sldId="277"/>
            <ac:spMk id="20" creationId="{6452DE1B-3844-45D6-84A5-170A718BDB5B}"/>
          </ac:spMkLst>
        </pc:spChg>
        <pc:spChg chg="mod">
          <ac:chgData name="陳柏嘉" userId="02469893-01a3-4b99-a2ea-3ef49d520b37" providerId="ADAL" clId="{17CD6857-7A7A-4478-8265-5CC24ED0470C}" dt="2023-01-10T08:28:02.012" v="4830" actId="13926"/>
          <ac:spMkLst>
            <pc:docMk/>
            <pc:sldMk cId="2970009159" sldId="277"/>
            <ac:spMk id="21" creationId="{A80E7F25-C81E-43BA-ACCD-D54387575E86}"/>
          </ac:spMkLst>
        </pc:spChg>
        <pc:spChg chg="add mod ord">
          <ac:chgData name="陳柏嘉" userId="02469893-01a3-4b99-a2ea-3ef49d520b37" providerId="ADAL" clId="{17CD6857-7A7A-4478-8265-5CC24ED0470C}" dt="2023-01-10T08:29:33.643" v="4838" actId="167"/>
          <ac:spMkLst>
            <pc:docMk/>
            <pc:sldMk cId="2970009159" sldId="277"/>
            <ac:spMk id="22" creationId="{7130408E-92F5-4C01-BE71-A619C40F9304}"/>
          </ac:spMkLst>
        </pc:spChg>
        <pc:spChg chg="add mod ord">
          <ac:chgData name="陳柏嘉" userId="02469893-01a3-4b99-a2ea-3ef49d520b37" providerId="ADAL" clId="{17CD6857-7A7A-4478-8265-5CC24ED0470C}" dt="2023-01-10T08:29:33.643" v="4838" actId="167"/>
          <ac:spMkLst>
            <pc:docMk/>
            <pc:sldMk cId="2970009159" sldId="277"/>
            <ac:spMk id="23" creationId="{17729269-2134-406F-AFAA-0CF2996F7005}"/>
          </ac:spMkLst>
        </pc:spChg>
        <pc:spChg chg="add mod ord">
          <ac:chgData name="陳柏嘉" userId="02469893-01a3-4b99-a2ea-3ef49d520b37" providerId="ADAL" clId="{17CD6857-7A7A-4478-8265-5CC24ED0470C}" dt="2023-01-10T08:29:33.643" v="4838" actId="167"/>
          <ac:spMkLst>
            <pc:docMk/>
            <pc:sldMk cId="2970009159" sldId="277"/>
            <ac:spMk id="24" creationId="{4AF8F4E2-2477-47B6-BB89-3F90D2664B65}"/>
          </ac:spMkLst>
        </pc:spChg>
        <pc:spChg chg="add mod ord">
          <ac:chgData name="陳柏嘉" userId="02469893-01a3-4b99-a2ea-3ef49d520b37" providerId="ADAL" clId="{17CD6857-7A7A-4478-8265-5CC24ED0470C}" dt="2023-01-10T08:29:33.643" v="4838" actId="167"/>
          <ac:spMkLst>
            <pc:docMk/>
            <pc:sldMk cId="2970009159" sldId="277"/>
            <ac:spMk id="25" creationId="{0BA5AA81-7986-430B-B779-CDF7ACFA4396}"/>
          </ac:spMkLst>
        </pc:spChg>
        <pc:spChg chg="add mod ord">
          <ac:chgData name="陳柏嘉" userId="02469893-01a3-4b99-a2ea-3ef49d520b37" providerId="ADAL" clId="{17CD6857-7A7A-4478-8265-5CC24ED0470C}" dt="2023-01-10T08:30:43.048" v="4848" actId="167"/>
          <ac:spMkLst>
            <pc:docMk/>
            <pc:sldMk cId="2970009159" sldId="277"/>
            <ac:spMk id="26" creationId="{2CF57F05-164A-43AC-809A-385AA6445CE1}"/>
          </ac:spMkLst>
        </pc:spChg>
        <pc:spChg chg="add mod ord">
          <ac:chgData name="陳柏嘉" userId="02469893-01a3-4b99-a2ea-3ef49d520b37" providerId="ADAL" clId="{17CD6857-7A7A-4478-8265-5CC24ED0470C}" dt="2023-01-10T08:30:43.048" v="4848" actId="167"/>
          <ac:spMkLst>
            <pc:docMk/>
            <pc:sldMk cId="2970009159" sldId="277"/>
            <ac:spMk id="27" creationId="{5F46B975-F461-462A-A1B8-03A2919E091E}"/>
          </ac:spMkLst>
        </pc:spChg>
        <pc:spChg chg="add del mod">
          <ac:chgData name="陳柏嘉" userId="02469893-01a3-4b99-a2ea-3ef49d520b37" providerId="ADAL" clId="{17CD6857-7A7A-4478-8265-5CC24ED0470C}" dt="2023-01-10T08:23:24.874" v="4690" actId="478"/>
          <ac:spMkLst>
            <pc:docMk/>
            <pc:sldMk cId="2970009159" sldId="277"/>
            <ac:spMk id="28" creationId="{0D512A18-91CE-4EF8-8C80-0F81D642EC4C}"/>
          </ac:spMkLst>
        </pc:spChg>
        <pc:spChg chg="add mod ord">
          <ac:chgData name="陳柏嘉" userId="02469893-01a3-4b99-a2ea-3ef49d520b37" providerId="ADAL" clId="{17CD6857-7A7A-4478-8265-5CC24ED0470C}" dt="2023-01-10T08:30:43.048" v="4848" actId="167"/>
          <ac:spMkLst>
            <pc:docMk/>
            <pc:sldMk cId="2970009159" sldId="277"/>
            <ac:spMk id="29" creationId="{E18AE421-EA3B-4DD8-AF34-D686F229C8C2}"/>
          </ac:spMkLst>
        </pc:spChg>
        <pc:spChg chg="add mod ord">
          <ac:chgData name="陳柏嘉" userId="02469893-01a3-4b99-a2ea-3ef49d520b37" providerId="ADAL" clId="{17CD6857-7A7A-4478-8265-5CC24ED0470C}" dt="2023-01-10T08:30:43.048" v="4848" actId="167"/>
          <ac:spMkLst>
            <pc:docMk/>
            <pc:sldMk cId="2970009159" sldId="277"/>
            <ac:spMk id="30" creationId="{E26603C7-DFE7-4E15-B6E3-7A91F95F643F}"/>
          </ac:spMkLst>
        </pc:spChg>
        <pc:spChg chg="add mod ord">
          <ac:chgData name="陳柏嘉" userId="02469893-01a3-4b99-a2ea-3ef49d520b37" providerId="ADAL" clId="{17CD6857-7A7A-4478-8265-5CC24ED0470C}" dt="2023-01-10T08:31:04.145" v="4853" actId="1037"/>
          <ac:spMkLst>
            <pc:docMk/>
            <pc:sldMk cId="2970009159" sldId="277"/>
            <ac:spMk id="31" creationId="{C6F83877-DCCE-40FB-82E6-8282820E34A6}"/>
          </ac:spMkLst>
        </pc:spChg>
        <pc:spChg chg="add mod ord">
          <ac:chgData name="陳柏嘉" userId="02469893-01a3-4b99-a2ea-3ef49d520b37" providerId="ADAL" clId="{17CD6857-7A7A-4478-8265-5CC24ED0470C}" dt="2023-01-10T08:30:43.048" v="4848" actId="167"/>
          <ac:spMkLst>
            <pc:docMk/>
            <pc:sldMk cId="2970009159" sldId="277"/>
            <ac:spMk id="32" creationId="{B1506821-6E07-4250-BCC2-48A368DD2F68}"/>
          </ac:spMkLst>
        </pc:spChg>
        <pc:spChg chg="add mod ord">
          <ac:chgData name="陳柏嘉" userId="02469893-01a3-4b99-a2ea-3ef49d520b37" providerId="ADAL" clId="{17CD6857-7A7A-4478-8265-5CC24ED0470C}" dt="2023-01-10T08:29:50.999" v="4842" actId="167"/>
          <ac:spMkLst>
            <pc:docMk/>
            <pc:sldMk cId="2970009159" sldId="277"/>
            <ac:spMk id="33" creationId="{5CABD980-CC05-4C33-8529-A6D9A8C6DF69}"/>
          </ac:spMkLst>
        </pc:spChg>
        <pc:spChg chg="add mod ord">
          <ac:chgData name="陳柏嘉" userId="02469893-01a3-4b99-a2ea-3ef49d520b37" providerId="ADAL" clId="{17CD6857-7A7A-4478-8265-5CC24ED0470C}" dt="2023-01-10T08:29:50.999" v="4842" actId="167"/>
          <ac:spMkLst>
            <pc:docMk/>
            <pc:sldMk cId="2970009159" sldId="277"/>
            <ac:spMk id="34" creationId="{A4963516-586F-4034-A36E-52FA131914B6}"/>
          </ac:spMkLst>
        </pc:spChg>
        <pc:spChg chg="add mod ord">
          <ac:chgData name="陳柏嘉" userId="02469893-01a3-4b99-a2ea-3ef49d520b37" providerId="ADAL" clId="{17CD6857-7A7A-4478-8265-5CC24ED0470C}" dt="2023-01-10T08:53:18.761" v="5141" actId="1037"/>
          <ac:spMkLst>
            <pc:docMk/>
            <pc:sldMk cId="2970009159" sldId="277"/>
            <ac:spMk id="35" creationId="{1ECBFA82-F1BF-488E-8E82-9C06666C24B4}"/>
          </ac:spMkLst>
        </pc:spChg>
        <pc:spChg chg="add mod ord">
          <ac:chgData name="陳柏嘉" userId="02469893-01a3-4b99-a2ea-3ef49d520b37" providerId="ADAL" clId="{17CD6857-7A7A-4478-8265-5CC24ED0470C}" dt="2023-01-10T08:30:29.949" v="4846" actId="1036"/>
          <ac:spMkLst>
            <pc:docMk/>
            <pc:sldMk cId="2970009159" sldId="277"/>
            <ac:spMk id="36" creationId="{ECD809D2-D2EE-459B-9328-0263CD5A963D}"/>
          </ac:spMkLst>
        </pc:spChg>
        <pc:spChg chg="add mod ord">
          <ac:chgData name="陳柏嘉" userId="02469893-01a3-4b99-a2ea-3ef49d520b37" providerId="ADAL" clId="{17CD6857-7A7A-4478-8265-5CC24ED0470C}" dt="2023-01-10T08:53:15.653" v="5140" actId="1037"/>
          <ac:spMkLst>
            <pc:docMk/>
            <pc:sldMk cId="2970009159" sldId="277"/>
            <ac:spMk id="37" creationId="{432DA1AF-AB94-4C83-A2B3-986673A6191A}"/>
          </ac:spMkLst>
        </pc:spChg>
        <pc:spChg chg="add mod ord">
          <ac:chgData name="陳柏嘉" userId="02469893-01a3-4b99-a2ea-3ef49d520b37" providerId="ADAL" clId="{17CD6857-7A7A-4478-8265-5CC24ED0470C}" dt="2023-01-10T08:30:29.949" v="4846" actId="1036"/>
          <ac:spMkLst>
            <pc:docMk/>
            <pc:sldMk cId="2970009159" sldId="277"/>
            <ac:spMk id="38" creationId="{51C6A60D-0CD5-4BC1-B300-5487C6F2205C}"/>
          </ac:spMkLst>
        </pc:spChg>
        <pc:spChg chg="add mod ord">
          <ac:chgData name="陳柏嘉" userId="02469893-01a3-4b99-a2ea-3ef49d520b37" providerId="ADAL" clId="{17CD6857-7A7A-4478-8265-5CC24ED0470C}" dt="2023-01-10T08:30:29.949" v="4846" actId="1036"/>
          <ac:spMkLst>
            <pc:docMk/>
            <pc:sldMk cId="2970009159" sldId="277"/>
            <ac:spMk id="39" creationId="{F7296675-7DE4-4796-8770-F44B64191BCF}"/>
          </ac:spMkLst>
        </pc:spChg>
        <pc:spChg chg="add mod ord">
          <ac:chgData name="陳柏嘉" userId="02469893-01a3-4b99-a2ea-3ef49d520b37" providerId="ADAL" clId="{17CD6857-7A7A-4478-8265-5CC24ED0470C}" dt="2023-01-10T08:52:48.298" v="5137" actId="1037"/>
          <ac:spMkLst>
            <pc:docMk/>
            <pc:sldMk cId="2970009159" sldId="277"/>
            <ac:spMk id="40" creationId="{0EA857D1-DC39-48DE-8603-0BB303F7E218}"/>
          </ac:spMkLst>
        </pc:spChg>
        <pc:picChg chg="mod">
          <ac:chgData name="陳柏嘉" userId="02469893-01a3-4b99-a2ea-3ef49d520b37" providerId="ADAL" clId="{17CD6857-7A7A-4478-8265-5CC24ED0470C}" dt="2023-01-10T08:28:02.012" v="4830" actId="13926"/>
          <ac:picMkLst>
            <pc:docMk/>
            <pc:sldMk cId="2970009159" sldId="277"/>
            <ac:picMk id="7" creationId="{11D62581-F748-4FCE-8FCB-C9A152ED7D60}"/>
          </ac:picMkLst>
        </pc:picChg>
        <pc:picChg chg="mod">
          <ac:chgData name="陳柏嘉" userId="02469893-01a3-4b99-a2ea-3ef49d520b37" providerId="ADAL" clId="{17CD6857-7A7A-4478-8265-5CC24ED0470C}" dt="2023-01-10T08:28:02.012" v="4830" actId="13926"/>
          <ac:picMkLst>
            <pc:docMk/>
            <pc:sldMk cId="2970009159" sldId="277"/>
            <ac:picMk id="9" creationId="{8E0324EA-052E-45C5-86CE-579022031751}"/>
          </ac:picMkLst>
        </pc:picChg>
        <pc:picChg chg="mod">
          <ac:chgData name="陳柏嘉" userId="02469893-01a3-4b99-a2ea-3ef49d520b37" providerId="ADAL" clId="{17CD6857-7A7A-4478-8265-5CC24ED0470C}" dt="2023-01-10T08:28:02.012" v="4830" actId="13926"/>
          <ac:picMkLst>
            <pc:docMk/>
            <pc:sldMk cId="2970009159" sldId="277"/>
            <ac:picMk id="17" creationId="{CF93AAC7-CE5A-4175-B602-D0C97B6BA2B8}"/>
          </ac:picMkLst>
        </pc:picChg>
        <pc:inkChg chg="del mod">
          <ac:chgData name="陳柏嘉" userId="02469893-01a3-4b99-a2ea-3ef49d520b37" providerId="ADAL" clId="{17CD6857-7A7A-4478-8265-5CC24ED0470C}" dt="2023-01-05T09:45:41.554" v="2407" actId="478"/>
          <ac:inkMkLst>
            <pc:docMk/>
            <pc:sldMk cId="2970009159" sldId="277"/>
            <ac:inkMk id="22" creationId="{BBFC2596-67C5-4618-8529-A49F369A8CF6}"/>
          </ac:inkMkLst>
        </pc:inkChg>
      </pc:sldChg>
      <pc:sldChg chg="addSp delSp modSp mod modAnim modNotesTx">
        <pc:chgData name="陳柏嘉" userId="02469893-01a3-4b99-a2ea-3ef49d520b37" providerId="ADAL" clId="{17CD6857-7A7A-4478-8265-5CC24ED0470C}" dt="2023-01-18T16:09:36.392" v="13281" actId="20577"/>
        <pc:sldMkLst>
          <pc:docMk/>
          <pc:sldMk cId="3763245462" sldId="278"/>
        </pc:sldMkLst>
        <pc:spChg chg="mod">
          <ac:chgData name="陳柏嘉" userId="02469893-01a3-4b99-a2ea-3ef49d520b37" providerId="ADAL" clId="{17CD6857-7A7A-4478-8265-5CC24ED0470C}" dt="2023-01-10T09:04:59.825" v="5211"/>
          <ac:spMkLst>
            <pc:docMk/>
            <pc:sldMk cId="3763245462" sldId="278"/>
            <ac:spMk id="3" creationId="{E8073B92-C482-4933-8B66-2257009E9A38}"/>
          </ac:spMkLst>
        </pc:spChg>
        <pc:spChg chg="add mod ord">
          <ac:chgData name="陳柏嘉" userId="02469893-01a3-4b99-a2ea-3ef49d520b37" providerId="ADAL" clId="{17CD6857-7A7A-4478-8265-5CC24ED0470C}" dt="2023-01-10T08:36:24.875" v="5039" actId="167"/>
          <ac:spMkLst>
            <pc:docMk/>
            <pc:sldMk cId="3763245462" sldId="278"/>
            <ac:spMk id="23" creationId="{51829259-5035-469D-B802-31C1D57B4FA8}"/>
          </ac:spMkLst>
        </pc:spChg>
        <pc:spChg chg="add mod ord">
          <ac:chgData name="陳柏嘉" userId="02469893-01a3-4b99-a2ea-3ef49d520b37" providerId="ADAL" clId="{17CD6857-7A7A-4478-8265-5CC24ED0470C}" dt="2023-01-10T08:36:24.875" v="5039" actId="167"/>
          <ac:spMkLst>
            <pc:docMk/>
            <pc:sldMk cId="3763245462" sldId="278"/>
            <ac:spMk id="26" creationId="{049F56B6-4151-4366-8A6A-61F2CF9CA921}"/>
          </ac:spMkLst>
        </pc:spChg>
        <pc:spChg chg="add mod ord">
          <ac:chgData name="陳柏嘉" userId="02469893-01a3-4b99-a2ea-3ef49d520b37" providerId="ADAL" clId="{17CD6857-7A7A-4478-8265-5CC24ED0470C}" dt="2023-01-10T08:36:31.820" v="5040" actId="167"/>
          <ac:spMkLst>
            <pc:docMk/>
            <pc:sldMk cId="3763245462" sldId="278"/>
            <ac:spMk id="31" creationId="{5D7E7CB9-7BC6-4BA5-B741-152DFD61D667}"/>
          </ac:spMkLst>
        </pc:spChg>
        <pc:spChg chg="add mod ord">
          <ac:chgData name="陳柏嘉" userId="02469893-01a3-4b99-a2ea-3ef49d520b37" providerId="ADAL" clId="{17CD6857-7A7A-4478-8265-5CC24ED0470C}" dt="2023-01-10T08:36:31.820" v="5040" actId="167"/>
          <ac:spMkLst>
            <pc:docMk/>
            <pc:sldMk cId="3763245462" sldId="278"/>
            <ac:spMk id="32" creationId="{44D0BA2B-E0AF-424F-BE69-D4BC7FC36D52}"/>
          </ac:spMkLst>
        </pc:spChg>
        <pc:spChg chg="add mod ord">
          <ac:chgData name="陳柏嘉" userId="02469893-01a3-4b99-a2ea-3ef49d520b37" providerId="ADAL" clId="{17CD6857-7A7A-4478-8265-5CC24ED0470C}" dt="2023-01-10T08:36:24.875" v="5039" actId="167"/>
          <ac:spMkLst>
            <pc:docMk/>
            <pc:sldMk cId="3763245462" sldId="278"/>
            <ac:spMk id="33" creationId="{3D3B2611-D8EC-41BB-BA0C-7945E71C4D98}"/>
          </ac:spMkLst>
        </pc:spChg>
        <pc:spChg chg="add mod ord">
          <ac:chgData name="陳柏嘉" userId="02469893-01a3-4b99-a2ea-3ef49d520b37" providerId="ADAL" clId="{17CD6857-7A7A-4478-8265-5CC24ED0470C}" dt="2023-01-10T08:36:24.875" v="5039" actId="167"/>
          <ac:spMkLst>
            <pc:docMk/>
            <pc:sldMk cId="3763245462" sldId="278"/>
            <ac:spMk id="34" creationId="{59F94899-1FAA-4FF8-A837-126085734001}"/>
          </ac:spMkLst>
        </pc:spChg>
        <pc:spChg chg="add mod ord">
          <ac:chgData name="陳柏嘉" userId="02469893-01a3-4b99-a2ea-3ef49d520b37" providerId="ADAL" clId="{17CD6857-7A7A-4478-8265-5CC24ED0470C}" dt="2023-01-10T08:36:24.875" v="5039" actId="167"/>
          <ac:spMkLst>
            <pc:docMk/>
            <pc:sldMk cId="3763245462" sldId="278"/>
            <ac:spMk id="35" creationId="{C5BBB454-D7A4-48B1-89E3-58EFDABF4F57}"/>
          </ac:spMkLst>
        </pc:spChg>
        <pc:spChg chg="add mod ord">
          <ac:chgData name="陳柏嘉" userId="02469893-01a3-4b99-a2ea-3ef49d520b37" providerId="ADAL" clId="{17CD6857-7A7A-4478-8265-5CC24ED0470C}" dt="2023-01-10T08:36:24.875" v="5039" actId="167"/>
          <ac:spMkLst>
            <pc:docMk/>
            <pc:sldMk cId="3763245462" sldId="278"/>
            <ac:spMk id="39" creationId="{A460B202-FF84-4966-8E36-864FF0E40E4B}"/>
          </ac:spMkLst>
        </pc:spChg>
        <pc:spChg chg="add mod ord">
          <ac:chgData name="陳柏嘉" userId="02469893-01a3-4b99-a2ea-3ef49d520b37" providerId="ADAL" clId="{17CD6857-7A7A-4478-8265-5CC24ED0470C}" dt="2023-01-10T08:36:35.743" v="5041" actId="167"/>
          <ac:spMkLst>
            <pc:docMk/>
            <pc:sldMk cId="3763245462" sldId="278"/>
            <ac:spMk id="40" creationId="{42FE0310-CBE8-465B-9843-8000EB013818}"/>
          </ac:spMkLst>
        </pc:spChg>
        <pc:spChg chg="add mod ord">
          <ac:chgData name="陳柏嘉" userId="02469893-01a3-4b99-a2ea-3ef49d520b37" providerId="ADAL" clId="{17CD6857-7A7A-4478-8265-5CC24ED0470C}" dt="2023-01-10T08:36:35.743" v="5041" actId="167"/>
          <ac:spMkLst>
            <pc:docMk/>
            <pc:sldMk cId="3763245462" sldId="278"/>
            <ac:spMk id="41" creationId="{C5136844-0D83-4C5E-904B-F415C2904098}"/>
          </ac:spMkLst>
        </pc:spChg>
        <pc:grpChg chg="del mod">
          <ac:chgData name="陳柏嘉" userId="02469893-01a3-4b99-a2ea-3ef49d520b37" providerId="ADAL" clId="{17CD6857-7A7A-4478-8265-5CC24ED0470C}" dt="2022-12-26T12:54:27.108" v="1270" actId="478"/>
          <ac:grpSpMkLst>
            <pc:docMk/>
            <pc:sldMk cId="3763245462" sldId="278"/>
            <ac:grpSpMk id="17" creationId="{633E2899-8A30-476A-BCDC-3ABEA3BBBB0A}"/>
          </ac:grpSpMkLst>
        </pc:grpChg>
        <pc:grpChg chg="del mod">
          <ac:chgData name="陳柏嘉" userId="02469893-01a3-4b99-a2ea-3ef49d520b37" providerId="ADAL" clId="{17CD6857-7A7A-4478-8265-5CC24ED0470C}" dt="2022-12-26T09:39:08.332" v="1221" actId="478"/>
          <ac:grpSpMkLst>
            <pc:docMk/>
            <pc:sldMk cId="3763245462" sldId="278"/>
            <ac:grpSpMk id="18" creationId="{724FA417-BFC5-458C-A95E-DA2852C632BE}"/>
          </ac:grpSpMkLst>
        </pc:grpChg>
      </pc:sldChg>
      <pc:sldChg chg="delSp modSp mod modNotesTx">
        <pc:chgData name="陳柏嘉" userId="02469893-01a3-4b99-a2ea-3ef49d520b37" providerId="ADAL" clId="{17CD6857-7A7A-4478-8265-5CC24ED0470C}" dt="2023-01-18T16:09:46.671" v="13303" actId="20577"/>
        <pc:sldMkLst>
          <pc:docMk/>
          <pc:sldMk cId="2348703639" sldId="279"/>
        </pc:sldMkLst>
        <pc:spChg chg="mod">
          <ac:chgData name="陳柏嘉" userId="02469893-01a3-4b99-a2ea-3ef49d520b37" providerId="ADAL" clId="{17CD6857-7A7A-4478-8265-5CC24ED0470C}" dt="2023-01-05T10:06:54.097" v="2772" actId="20577"/>
          <ac:spMkLst>
            <pc:docMk/>
            <pc:sldMk cId="2348703639" sldId="279"/>
            <ac:spMk id="3" creationId="{B9366794-66AF-4C69-A9FB-850BC305B838}"/>
          </ac:spMkLst>
        </pc:spChg>
        <pc:picChg chg="del mod">
          <ac:chgData name="陳柏嘉" userId="02469893-01a3-4b99-a2ea-3ef49d520b37" providerId="ADAL" clId="{17CD6857-7A7A-4478-8265-5CC24ED0470C}" dt="2023-01-05T10:06:52.057" v="2771" actId="478"/>
          <ac:picMkLst>
            <pc:docMk/>
            <pc:sldMk cId="2348703639" sldId="279"/>
            <ac:picMk id="9" creationId="{99F43C56-B0DA-4F3E-BDB9-77F7DC878466}"/>
          </ac:picMkLst>
        </pc:picChg>
      </pc:sldChg>
      <pc:sldChg chg="addSp delSp modSp mod modNotesTx">
        <pc:chgData name="陳柏嘉" userId="02469893-01a3-4b99-a2ea-3ef49d520b37" providerId="ADAL" clId="{17CD6857-7A7A-4478-8265-5CC24ED0470C}" dt="2023-01-18T16:38:14.309" v="14569" actId="20577"/>
        <pc:sldMkLst>
          <pc:docMk/>
          <pc:sldMk cId="2880015142" sldId="280"/>
        </pc:sldMkLst>
        <pc:spChg chg="add mod">
          <ac:chgData name="陳柏嘉" userId="02469893-01a3-4b99-a2ea-3ef49d520b37" providerId="ADAL" clId="{17CD6857-7A7A-4478-8265-5CC24ED0470C}" dt="2023-01-13T07:47:16.798" v="5819" actId="207"/>
          <ac:spMkLst>
            <pc:docMk/>
            <pc:sldMk cId="2880015142" sldId="280"/>
            <ac:spMk id="5" creationId="{FEE41264-DE1E-4E9F-840B-CDE355018D43}"/>
          </ac:spMkLst>
        </pc:spChg>
        <pc:picChg chg="add mod ord">
          <ac:chgData name="陳柏嘉" userId="02469893-01a3-4b99-a2ea-3ef49d520b37" providerId="ADAL" clId="{17CD6857-7A7A-4478-8265-5CC24ED0470C}" dt="2023-01-12T03:58:02.591" v="5482" actId="167"/>
          <ac:picMkLst>
            <pc:docMk/>
            <pc:sldMk cId="2880015142" sldId="280"/>
            <ac:picMk id="7" creationId="{11BF5959-9A81-4D18-96B6-0C13819DB746}"/>
          </ac:picMkLst>
        </pc:picChg>
        <pc:picChg chg="del">
          <ac:chgData name="陳柏嘉" userId="02469893-01a3-4b99-a2ea-3ef49d520b37" providerId="ADAL" clId="{17CD6857-7A7A-4478-8265-5CC24ED0470C}" dt="2023-01-12T03:57:05.251" v="5472" actId="21"/>
          <ac:picMkLst>
            <pc:docMk/>
            <pc:sldMk cId="2880015142" sldId="280"/>
            <ac:picMk id="8" creationId="{4A0F932D-7D44-42FE-8355-E4CA2345FAB2}"/>
          </ac:picMkLst>
        </pc:picChg>
      </pc:sldChg>
      <pc:sldChg chg="addSp delSp modSp mod modNotesTx">
        <pc:chgData name="陳柏嘉" userId="02469893-01a3-4b99-a2ea-3ef49d520b37" providerId="ADAL" clId="{17CD6857-7A7A-4478-8265-5CC24ED0470C}" dt="2023-01-18T16:36:35.439" v="14406" actId="20577"/>
        <pc:sldMkLst>
          <pc:docMk/>
          <pc:sldMk cId="2141374478" sldId="281"/>
        </pc:sldMkLst>
        <pc:spChg chg="add mod">
          <ac:chgData name="陳柏嘉" userId="02469893-01a3-4b99-a2ea-3ef49d520b37" providerId="ADAL" clId="{17CD6857-7A7A-4478-8265-5CC24ED0470C}" dt="2023-01-12T03:51:58.640" v="5470" actId="20577"/>
          <ac:spMkLst>
            <pc:docMk/>
            <pc:sldMk cId="2141374478" sldId="281"/>
            <ac:spMk id="5" creationId="{5723B35C-BBA6-45AE-8F3B-BE44689CE04F}"/>
          </ac:spMkLst>
        </pc:spChg>
        <pc:picChg chg="add mod">
          <ac:chgData name="陳柏嘉" userId="02469893-01a3-4b99-a2ea-3ef49d520b37" providerId="ADAL" clId="{17CD6857-7A7A-4478-8265-5CC24ED0470C}" dt="2023-01-12T03:52:15.673" v="5471" actId="1076"/>
          <ac:picMkLst>
            <pc:docMk/>
            <pc:sldMk cId="2141374478" sldId="281"/>
            <ac:picMk id="7" creationId="{93A63665-DCDD-4B71-B393-2855B6EC0207}"/>
          </ac:picMkLst>
        </pc:picChg>
        <pc:picChg chg="del">
          <ac:chgData name="陳柏嘉" userId="02469893-01a3-4b99-a2ea-3ef49d520b37" providerId="ADAL" clId="{17CD6857-7A7A-4478-8265-5CC24ED0470C}" dt="2023-01-12T03:50:12.193" v="5385" actId="21"/>
          <ac:picMkLst>
            <pc:docMk/>
            <pc:sldMk cId="2141374478" sldId="281"/>
            <ac:picMk id="8" creationId="{02700785-8D85-47D4-B47A-EDEBE9032DFD}"/>
          </ac:picMkLst>
        </pc:picChg>
      </pc:sldChg>
      <pc:sldChg chg="delSp modSp mod modNotesTx">
        <pc:chgData name="陳柏嘉" userId="02469893-01a3-4b99-a2ea-3ef49d520b37" providerId="ADAL" clId="{17CD6857-7A7A-4478-8265-5CC24ED0470C}" dt="2023-01-18T15:36:17.065" v="11111" actId="20577"/>
        <pc:sldMkLst>
          <pc:docMk/>
          <pc:sldMk cId="2593364712" sldId="282"/>
        </pc:sldMkLst>
        <pc:spChg chg="mod">
          <ac:chgData name="陳柏嘉" userId="02469893-01a3-4b99-a2ea-3ef49d520b37" providerId="ADAL" clId="{17CD6857-7A7A-4478-8265-5CC24ED0470C}" dt="2022-12-26T09:41:54.222" v="1267" actId="20577"/>
          <ac:spMkLst>
            <pc:docMk/>
            <pc:sldMk cId="2593364712" sldId="282"/>
            <ac:spMk id="3" creationId="{18E52659-9DF0-4011-903F-6C7B77CA1A34}"/>
          </ac:spMkLst>
        </pc:spChg>
        <pc:picChg chg="del mod">
          <ac:chgData name="陳柏嘉" userId="02469893-01a3-4b99-a2ea-3ef49d520b37" providerId="ADAL" clId="{17CD6857-7A7A-4478-8265-5CC24ED0470C}" dt="2022-12-26T09:00:16.124" v="343" actId="478"/>
          <ac:picMkLst>
            <pc:docMk/>
            <pc:sldMk cId="2593364712" sldId="282"/>
            <ac:picMk id="7" creationId="{1D786205-F89E-4A25-8D2D-AFB53C0E9D81}"/>
          </ac:picMkLst>
        </pc:picChg>
      </pc:sldChg>
      <pc:sldChg chg="addSp delSp modSp mod modNotesTx">
        <pc:chgData name="陳柏嘉" userId="02469893-01a3-4b99-a2ea-3ef49d520b37" providerId="ADAL" clId="{17CD6857-7A7A-4478-8265-5CC24ED0470C}" dt="2023-01-18T16:18:47.242" v="13697" actId="20577"/>
        <pc:sldMkLst>
          <pc:docMk/>
          <pc:sldMk cId="4162755343" sldId="283"/>
        </pc:sldMkLst>
        <pc:spChg chg="mod">
          <ac:chgData name="陳柏嘉" userId="02469893-01a3-4b99-a2ea-3ef49d520b37" providerId="ADAL" clId="{17CD6857-7A7A-4478-8265-5CC24ED0470C}" dt="2023-01-09T06:13:02.006" v="3289" actId="1076"/>
          <ac:spMkLst>
            <pc:docMk/>
            <pc:sldMk cId="4162755343" sldId="283"/>
            <ac:spMk id="3" creationId="{3859269A-8315-4D49-B37E-F6147111EAB7}"/>
          </ac:spMkLst>
        </pc:spChg>
        <pc:spChg chg="add del">
          <ac:chgData name="陳柏嘉" userId="02469893-01a3-4b99-a2ea-3ef49d520b37" providerId="ADAL" clId="{17CD6857-7A7A-4478-8265-5CC24ED0470C}" dt="2023-01-08T09:39:11.707" v="3191" actId="478"/>
          <ac:spMkLst>
            <pc:docMk/>
            <pc:sldMk cId="4162755343" sldId="283"/>
            <ac:spMk id="7" creationId="{25E98488-643D-40AF-971B-ED84EB0D316F}"/>
          </ac:spMkLst>
        </pc:spChg>
        <pc:spChg chg="add del">
          <ac:chgData name="陳柏嘉" userId="02469893-01a3-4b99-a2ea-3ef49d520b37" providerId="ADAL" clId="{17CD6857-7A7A-4478-8265-5CC24ED0470C}" dt="2023-01-08T09:50:01.427" v="3219" actId="11529"/>
          <ac:spMkLst>
            <pc:docMk/>
            <pc:sldMk cId="4162755343" sldId="283"/>
            <ac:spMk id="9" creationId="{15BAEF7F-E5D9-4920-B525-FB8473D02C34}"/>
          </ac:spMkLst>
        </pc:spChg>
        <pc:spChg chg="mod">
          <ac:chgData name="陳柏嘉" userId="02469893-01a3-4b99-a2ea-3ef49d520b37" providerId="ADAL" clId="{17CD6857-7A7A-4478-8265-5CC24ED0470C}" dt="2023-01-09T06:13:12.894" v="3290" actId="1076"/>
          <ac:spMkLst>
            <pc:docMk/>
            <pc:sldMk cId="4162755343" sldId="283"/>
            <ac:spMk id="17" creationId="{C059F93A-CCF9-4660-8999-8EB5EB5A4DD9}"/>
          </ac:spMkLst>
        </pc:spChg>
        <pc:spChg chg="add mod">
          <ac:chgData name="陳柏嘉" userId="02469893-01a3-4b99-a2ea-3ef49d520b37" providerId="ADAL" clId="{17CD6857-7A7A-4478-8265-5CC24ED0470C}" dt="2023-01-12T03:37:08.254" v="5256" actId="20577"/>
          <ac:spMkLst>
            <pc:docMk/>
            <pc:sldMk cId="4162755343" sldId="283"/>
            <ac:spMk id="20" creationId="{32F3394E-C6EE-4EC4-80A2-0A6E1F8E618F}"/>
          </ac:spMkLst>
        </pc:spChg>
        <pc:spChg chg="add mod">
          <ac:chgData name="陳柏嘉" userId="02469893-01a3-4b99-a2ea-3ef49d520b37" providerId="ADAL" clId="{17CD6857-7A7A-4478-8265-5CC24ED0470C}" dt="2023-01-08T09:41:57.580" v="3214" actId="1076"/>
          <ac:spMkLst>
            <pc:docMk/>
            <pc:sldMk cId="4162755343" sldId="283"/>
            <ac:spMk id="24" creationId="{08B0E6A6-66E8-4ED9-BD07-6CADA43E9FEF}"/>
          </ac:spMkLst>
        </pc:spChg>
        <pc:spChg chg="mod">
          <ac:chgData name="陳柏嘉" userId="02469893-01a3-4b99-a2ea-3ef49d520b37" providerId="ADAL" clId="{17CD6857-7A7A-4478-8265-5CC24ED0470C}" dt="2023-01-08T09:52:14.588" v="3220" actId="14100"/>
          <ac:spMkLst>
            <pc:docMk/>
            <pc:sldMk cId="4162755343" sldId="283"/>
            <ac:spMk id="25" creationId="{9D5514E0-8A26-43D7-B81E-039FA50A5137}"/>
          </ac:spMkLst>
        </pc:spChg>
        <pc:spChg chg="mod">
          <ac:chgData name="陳柏嘉" userId="02469893-01a3-4b99-a2ea-3ef49d520b37" providerId="ADAL" clId="{17CD6857-7A7A-4478-8265-5CC24ED0470C}" dt="2023-01-09T06:13:29.207" v="3292" actId="1076"/>
          <ac:spMkLst>
            <pc:docMk/>
            <pc:sldMk cId="4162755343" sldId="283"/>
            <ac:spMk id="27" creationId="{9F16D6CC-54CE-4102-9774-81D3D0D39D36}"/>
          </ac:spMkLst>
        </pc:spChg>
        <pc:spChg chg="mod">
          <ac:chgData name="陳柏嘉" userId="02469893-01a3-4b99-a2ea-3ef49d520b37" providerId="ADAL" clId="{17CD6857-7A7A-4478-8265-5CC24ED0470C}" dt="2023-01-09T06:13:29.207" v="3292" actId="1076"/>
          <ac:spMkLst>
            <pc:docMk/>
            <pc:sldMk cId="4162755343" sldId="283"/>
            <ac:spMk id="28" creationId="{2C1D238E-936D-4D4C-A446-309232B3FF6F}"/>
          </ac:spMkLst>
        </pc:spChg>
        <pc:spChg chg="add del mod">
          <ac:chgData name="陳柏嘉" userId="02469893-01a3-4b99-a2ea-3ef49d520b37" providerId="ADAL" clId="{17CD6857-7A7A-4478-8265-5CC24ED0470C}" dt="2023-01-09T06:12:59.267" v="3287" actId="478"/>
          <ac:spMkLst>
            <pc:docMk/>
            <pc:sldMk cId="4162755343" sldId="283"/>
            <ac:spMk id="30" creationId="{87A96141-02B8-4311-B8F9-788F2C19E773}"/>
          </ac:spMkLst>
        </pc:spChg>
        <pc:spChg chg="add del mod">
          <ac:chgData name="陳柏嘉" userId="02469893-01a3-4b99-a2ea-3ef49d520b37" providerId="ADAL" clId="{17CD6857-7A7A-4478-8265-5CC24ED0470C}" dt="2023-01-09T06:12:59.267" v="3287" actId="478"/>
          <ac:spMkLst>
            <pc:docMk/>
            <pc:sldMk cId="4162755343" sldId="283"/>
            <ac:spMk id="31" creationId="{B63C27A5-2C3A-41E7-A706-79884079AAB9}"/>
          </ac:spMkLst>
        </pc:spChg>
        <pc:grpChg chg="del mod">
          <ac:chgData name="陳柏嘉" userId="02469893-01a3-4b99-a2ea-3ef49d520b37" providerId="ADAL" clId="{17CD6857-7A7A-4478-8265-5CC24ED0470C}" dt="2023-01-05T09:57:03.309" v="2578" actId="478"/>
          <ac:grpSpMkLst>
            <pc:docMk/>
            <pc:sldMk cId="4162755343" sldId="283"/>
            <ac:grpSpMk id="14" creationId="{4320B1CC-ABD9-4201-9FE2-C8069BC1EFDF}"/>
          </ac:grpSpMkLst>
        </pc:grpChg>
        <pc:picChg chg="del mod">
          <ac:chgData name="陳柏嘉" userId="02469893-01a3-4b99-a2ea-3ef49d520b37" providerId="ADAL" clId="{17CD6857-7A7A-4478-8265-5CC24ED0470C}" dt="2023-01-05T09:57:03.309" v="2578" actId="478"/>
          <ac:picMkLst>
            <pc:docMk/>
            <pc:sldMk cId="4162755343" sldId="283"/>
            <ac:picMk id="7" creationId="{CD622C1C-AB16-4AD0-8EB0-49805A25363F}"/>
          </ac:picMkLst>
        </pc:picChg>
        <pc:picChg chg="mod">
          <ac:chgData name="陳柏嘉" userId="02469893-01a3-4b99-a2ea-3ef49d520b37" providerId="ADAL" clId="{17CD6857-7A7A-4478-8265-5CC24ED0470C}" dt="2023-01-09T06:13:12.894" v="3290" actId="1076"/>
          <ac:picMkLst>
            <pc:docMk/>
            <pc:sldMk cId="4162755343" sldId="283"/>
            <ac:picMk id="10" creationId="{7A397F71-9CC0-4E4A-915A-5758CBF29C02}"/>
          </ac:picMkLst>
        </pc:picChg>
        <pc:picChg chg="del mod">
          <ac:chgData name="陳柏嘉" userId="02469893-01a3-4b99-a2ea-3ef49d520b37" providerId="ADAL" clId="{17CD6857-7A7A-4478-8265-5CC24ED0470C}" dt="2023-01-05T09:50:45.995" v="2469" actId="478"/>
          <ac:picMkLst>
            <pc:docMk/>
            <pc:sldMk cId="4162755343" sldId="283"/>
            <ac:picMk id="35" creationId="{AC8D7187-CC4E-4501-AC22-F2EE5F68F6D5}"/>
          </ac:picMkLst>
        </pc:picChg>
        <pc:picChg chg="del mod">
          <ac:chgData name="陳柏嘉" userId="02469893-01a3-4b99-a2ea-3ef49d520b37" providerId="ADAL" clId="{17CD6857-7A7A-4478-8265-5CC24ED0470C}" dt="2023-01-05T09:33:42.170" v="2287" actId="478"/>
          <ac:picMkLst>
            <pc:docMk/>
            <pc:sldMk cId="4162755343" sldId="283"/>
            <ac:picMk id="37" creationId="{3F83F31E-1688-4722-A818-4363BE76A60A}"/>
          </ac:picMkLst>
        </pc:picChg>
        <pc:picChg chg="mod">
          <ac:chgData name="陳柏嘉" userId="02469893-01a3-4b99-a2ea-3ef49d520b37" providerId="ADAL" clId="{17CD6857-7A7A-4478-8265-5CC24ED0470C}" dt="2023-01-09T06:13:12.894" v="3290" actId="1076"/>
          <ac:picMkLst>
            <pc:docMk/>
            <pc:sldMk cId="4162755343" sldId="283"/>
            <ac:picMk id="1026" creationId="{C26CE1C7-DDF1-49C3-BCB2-0C6D05D8139C}"/>
          </ac:picMkLst>
        </pc:picChg>
        <pc:cxnChg chg="mod">
          <ac:chgData name="陳柏嘉" userId="02469893-01a3-4b99-a2ea-3ef49d520b37" providerId="ADAL" clId="{17CD6857-7A7A-4478-8265-5CC24ED0470C}" dt="2023-01-09T06:13:29.207" v="3292" actId="1076"/>
          <ac:cxnSpMkLst>
            <pc:docMk/>
            <pc:sldMk cId="4162755343" sldId="283"/>
            <ac:cxnSpMk id="22" creationId="{98AD516F-2D49-480A-9607-1260D1E9ED9B}"/>
          </ac:cxnSpMkLst>
        </pc:cxnChg>
        <pc:cxnChg chg="mod">
          <ac:chgData name="陳柏嘉" userId="02469893-01a3-4b99-a2ea-3ef49d520b37" providerId="ADAL" clId="{17CD6857-7A7A-4478-8265-5CC24ED0470C}" dt="2023-01-09T06:13:29.207" v="3292" actId="1076"/>
          <ac:cxnSpMkLst>
            <pc:docMk/>
            <pc:sldMk cId="4162755343" sldId="283"/>
            <ac:cxnSpMk id="23" creationId="{57B21235-8BCA-4413-BF53-C487BDBB92B9}"/>
          </ac:cxnSpMkLst>
        </pc:cxnChg>
        <pc:cxnChg chg="add del mod">
          <ac:chgData name="陳柏嘉" userId="02469893-01a3-4b99-a2ea-3ef49d520b37" providerId="ADAL" clId="{17CD6857-7A7A-4478-8265-5CC24ED0470C}" dt="2023-01-09T06:12:59.267" v="3287" actId="478"/>
          <ac:cxnSpMkLst>
            <pc:docMk/>
            <pc:sldMk cId="4162755343" sldId="283"/>
            <ac:cxnSpMk id="26" creationId="{283F885E-5B68-45DC-A439-3133472B4260}"/>
          </ac:cxnSpMkLst>
        </pc:cxnChg>
        <pc:cxnChg chg="add del mod">
          <ac:chgData name="陳柏嘉" userId="02469893-01a3-4b99-a2ea-3ef49d520b37" providerId="ADAL" clId="{17CD6857-7A7A-4478-8265-5CC24ED0470C}" dt="2023-01-09T06:12:59.267" v="3287" actId="478"/>
          <ac:cxnSpMkLst>
            <pc:docMk/>
            <pc:sldMk cId="4162755343" sldId="283"/>
            <ac:cxnSpMk id="29" creationId="{F3FF4EB6-BC17-4942-940A-2D233431AC6E}"/>
          </ac:cxnSpMkLst>
        </pc:cxnChg>
      </pc:sldChg>
      <pc:sldChg chg="new del">
        <pc:chgData name="陳柏嘉" userId="02469893-01a3-4b99-a2ea-3ef49d520b37" providerId="ADAL" clId="{17CD6857-7A7A-4478-8265-5CC24ED0470C}" dt="2022-12-26T08:44:23.905" v="277" actId="2696"/>
        <pc:sldMkLst>
          <pc:docMk/>
          <pc:sldMk cId="3167965143" sldId="284"/>
        </pc:sldMkLst>
      </pc:sldChg>
      <pc:sldChg chg="modSp add mod modNotesTx">
        <pc:chgData name="陳柏嘉" userId="02469893-01a3-4b99-a2ea-3ef49d520b37" providerId="ADAL" clId="{17CD6857-7A7A-4478-8265-5CC24ED0470C}" dt="2023-01-18T16:18:15.451" v="13650" actId="20577"/>
        <pc:sldMkLst>
          <pc:docMk/>
          <pc:sldMk cId="3006083115" sldId="285"/>
        </pc:sldMkLst>
        <pc:spChg chg="mod">
          <ac:chgData name="陳柏嘉" userId="02469893-01a3-4b99-a2ea-3ef49d520b37" providerId="ADAL" clId="{17CD6857-7A7A-4478-8265-5CC24ED0470C}" dt="2023-01-13T07:34:39.325" v="5812" actId="139"/>
          <ac:spMkLst>
            <pc:docMk/>
            <pc:sldMk cId="3006083115" sldId="285"/>
            <ac:spMk id="3" creationId="{B9FC128A-AD75-4317-9432-67ECB70F24D6}"/>
          </ac:spMkLst>
        </pc:spChg>
      </pc:sldChg>
      <pc:sldChg chg="modSp add mod modNotesTx">
        <pc:chgData name="陳柏嘉" userId="02469893-01a3-4b99-a2ea-3ef49d520b37" providerId="ADAL" clId="{17CD6857-7A7A-4478-8265-5CC24ED0470C}" dt="2023-01-18T12:08:26.198" v="7585" actId="20577"/>
        <pc:sldMkLst>
          <pc:docMk/>
          <pc:sldMk cId="2367430769" sldId="286"/>
        </pc:sldMkLst>
        <pc:spChg chg="mod">
          <ac:chgData name="陳柏嘉" userId="02469893-01a3-4b99-a2ea-3ef49d520b37" providerId="ADAL" clId="{17CD6857-7A7A-4478-8265-5CC24ED0470C}" dt="2023-01-13T07:34:12.412" v="5803" actId="139"/>
          <ac:spMkLst>
            <pc:docMk/>
            <pc:sldMk cId="2367430769" sldId="286"/>
            <ac:spMk id="3" creationId="{B9FC128A-AD75-4317-9432-67ECB70F24D6}"/>
          </ac:spMkLst>
        </pc:spChg>
      </pc:sldChg>
      <pc:sldChg chg="addSp delSp modSp new mod modAnim modNotesTx">
        <pc:chgData name="陳柏嘉" userId="02469893-01a3-4b99-a2ea-3ef49d520b37" providerId="ADAL" clId="{17CD6857-7A7A-4478-8265-5CC24ED0470C}" dt="2023-01-18T16:52:29.460" v="15411" actId="207"/>
        <pc:sldMkLst>
          <pc:docMk/>
          <pc:sldMk cId="3122162773" sldId="287"/>
        </pc:sldMkLst>
        <pc:spChg chg="mod">
          <ac:chgData name="陳柏嘉" userId="02469893-01a3-4b99-a2ea-3ef49d520b37" providerId="ADAL" clId="{17CD6857-7A7A-4478-8265-5CC24ED0470C}" dt="2023-01-05T09:18:42.411" v="2139" actId="20577"/>
          <ac:spMkLst>
            <pc:docMk/>
            <pc:sldMk cId="3122162773" sldId="287"/>
            <ac:spMk id="2" creationId="{C1EE73A6-D0DC-460C-AF22-EC9E50B90984}"/>
          </ac:spMkLst>
        </pc:spChg>
        <pc:spChg chg="mod">
          <ac:chgData name="陳柏嘉" userId="02469893-01a3-4b99-a2ea-3ef49d520b37" providerId="ADAL" clId="{17CD6857-7A7A-4478-8265-5CC24ED0470C}" dt="2023-01-08T08:37:57.133" v="3113" actId="20577"/>
          <ac:spMkLst>
            <pc:docMk/>
            <pc:sldMk cId="3122162773" sldId="287"/>
            <ac:spMk id="3" creationId="{943FBDD8-EBA4-4A1F-98F2-23A2D8967B39}"/>
          </ac:spMkLst>
        </pc:spChg>
        <pc:spChg chg="add mod">
          <ac:chgData name="陳柏嘉" userId="02469893-01a3-4b99-a2ea-3ef49d520b37" providerId="ADAL" clId="{17CD6857-7A7A-4478-8265-5CC24ED0470C}" dt="2023-01-12T03:43:45.386" v="5337" actId="20577"/>
          <ac:spMkLst>
            <pc:docMk/>
            <pc:sldMk cId="3122162773" sldId="287"/>
            <ac:spMk id="5" creationId="{7ADE4CA1-88FF-4B50-B749-1D9C995CFE55}"/>
          </ac:spMkLst>
        </pc:spChg>
        <pc:spChg chg="add del mod">
          <ac:chgData name="陳柏嘉" userId="02469893-01a3-4b99-a2ea-3ef49d520b37" providerId="ADAL" clId="{17CD6857-7A7A-4478-8265-5CC24ED0470C}" dt="2023-01-18T16:28:32.912" v="14103"/>
          <ac:spMkLst>
            <pc:docMk/>
            <pc:sldMk cId="3122162773" sldId="287"/>
            <ac:spMk id="8" creationId="{EA2B37CA-01C4-4832-BCA9-56F617BF09EF}"/>
          </ac:spMkLst>
        </pc:spChg>
        <pc:spChg chg="add del mod">
          <ac:chgData name="陳柏嘉" userId="02469893-01a3-4b99-a2ea-3ef49d520b37" providerId="ADAL" clId="{17CD6857-7A7A-4478-8265-5CC24ED0470C}" dt="2023-01-18T16:28:32.912" v="14103"/>
          <ac:spMkLst>
            <pc:docMk/>
            <pc:sldMk cId="3122162773" sldId="287"/>
            <ac:spMk id="9" creationId="{1A428D31-562A-4D2B-BD86-E7C88248A3F4}"/>
          </ac:spMkLst>
        </pc:spChg>
        <pc:spChg chg="add del mod">
          <ac:chgData name="陳柏嘉" userId="02469893-01a3-4b99-a2ea-3ef49d520b37" providerId="ADAL" clId="{17CD6857-7A7A-4478-8265-5CC24ED0470C}" dt="2023-01-18T16:28:32.912" v="14103"/>
          <ac:spMkLst>
            <pc:docMk/>
            <pc:sldMk cId="3122162773" sldId="287"/>
            <ac:spMk id="11" creationId="{74E630BD-27B4-487E-B95D-F371F888B94B}"/>
          </ac:spMkLst>
        </pc:spChg>
        <pc:picChg chg="add del mod">
          <ac:chgData name="陳柏嘉" userId="02469893-01a3-4b99-a2ea-3ef49d520b37" providerId="ADAL" clId="{17CD6857-7A7A-4478-8265-5CC24ED0470C}" dt="2023-01-18T16:28:32.912" v="14103"/>
          <ac:picMkLst>
            <pc:docMk/>
            <pc:sldMk cId="3122162773" sldId="287"/>
            <ac:picMk id="6" creationId="{D65D40E8-AD85-404E-A0D5-38AB4861FBBC}"/>
          </ac:picMkLst>
        </pc:picChg>
        <pc:picChg chg="add del mod">
          <ac:chgData name="陳柏嘉" userId="02469893-01a3-4b99-a2ea-3ef49d520b37" providerId="ADAL" clId="{17CD6857-7A7A-4478-8265-5CC24ED0470C}" dt="2023-01-18T16:28:32.912" v="14103"/>
          <ac:picMkLst>
            <pc:docMk/>
            <pc:sldMk cId="3122162773" sldId="287"/>
            <ac:picMk id="7" creationId="{A0730189-07EE-4E36-87B2-AAA1AF1527F1}"/>
          </ac:picMkLst>
        </pc:picChg>
        <pc:cxnChg chg="add del mod">
          <ac:chgData name="陳柏嘉" userId="02469893-01a3-4b99-a2ea-3ef49d520b37" providerId="ADAL" clId="{17CD6857-7A7A-4478-8265-5CC24ED0470C}" dt="2023-01-18T16:28:32.912" v="14103"/>
          <ac:cxnSpMkLst>
            <pc:docMk/>
            <pc:sldMk cId="3122162773" sldId="287"/>
            <ac:cxnSpMk id="10" creationId="{C3DA929C-F4E7-453F-96FD-10E026F5533F}"/>
          </ac:cxnSpMkLst>
        </pc:cxnChg>
      </pc:sldChg>
      <pc:sldChg chg="addSp modSp add mod modAnim modNotesTx">
        <pc:chgData name="陳柏嘉" userId="02469893-01a3-4b99-a2ea-3ef49d520b37" providerId="ADAL" clId="{17CD6857-7A7A-4478-8265-5CC24ED0470C}" dt="2023-01-18T16:52:31.470" v="15412" actId="207"/>
        <pc:sldMkLst>
          <pc:docMk/>
          <pc:sldMk cId="1543439327" sldId="288"/>
        </pc:sldMkLst>
        <pc:spChg chg="mod">
          <ac:chgData name="陳柏嘉" userId="02469893-01a3-4b99-a2ea-3ef49d520b37" providerId="ADAL" clId="{17CD6857-7A7A-4478-8265-5CC24ED0470C}" dt="2023-01-05T09:21:51.714" v="2194" actId="20577"/>
          <ac:spMkLst>
            <pc:docMk/>
            <pc:sldMk cId="1543439327" sldId="288"/>
            <ac:spMk id="2" creationId="{C1EE73A6-D0DC-460C-AF22-EC9E50B90984}"/>
          </ac:spMkLst>
        </pc:spChg>
        <pc:spChg chg="mod">
          <ac:chgData name="陳柏嘉" userId="02469893-01a3-4b99-a2ea-3ef49d520b37" providerId="ADAL" clId="{17CD6857-7A7A-4478-8265-5CC24ED0470C}" dt="2023-01-18T16:32:34.160" v="14167" actId="20577"/>
          <ac:spMkLst>
            <pc:docMk/>
            <pc:sldMk cId="1543439327" sldId="288"/>
            <ac:spMk id="3" creationId="{943FBDD8-EBA4-4A1F-98F2-23A2D8967B39}"/>
          </ac:spMkLst>
        </pc:spChg>
        <pc:spChg chg="add mod">
          <ac:chgData name="陳柏嘉" userId="02469893-01a3-4b99-a2ea-3ef49d520b37" providerId="ADAL" clId="{17CD6857-7A7A-4478-8265-5CC24ED0470C}" dt="2023-01-18T16:32:49.926" v="14168" actId="1076"/>
          <ac:spMkLst>
            <pc:docMk/>
            <pc:sldMk cId="1543439327" sldId="288"/>
            <ac:spMk id="5" creationId="{426683CA-1842-4A64-A16C-FB36C9932C3B}"/>
          </ac:spMkLst>
        </pc:spChg>
        <pc:spChg chg="add mod ord">
          <ac:chgData name="陳柏嘉" userId="02469893-01a3-4b99-a2ea-3ef49d520b37" providerId="ADAL" clId="{17CD6857-7A7A-4478-8265-5CC24ED0470C}" dt="2023-01-12T03:47:19.824" v="5362" actId="167"/>
          <ac:spMkLst>
            <pc:docMk/>
            <pc:sldMk cId="1543439327" sldId="288"/>
            <ac:spMk id="6" creationId="{84DE30B1-8863-4551-8A46-58585A050A3C}"/>
          </ac:spMkLst>
        </pc:spChg>
        <pc:spChg chg="add mod ord">
          <ac:chgData name="陳柏嘉" userId="02469893-01a3-4b99-a2ea-3ef49d520b37" providerId="ADAL" clId="{17CD6857-7A7A-4478-8265-5CC24ED0470C}" dt="2023-01-12T03:47:19.824" v="5362" actId="167"/>
          <ac:spMkLst>
            <pc:docMk/>
            <pc:sldMk cId="1543439327" sldId="288"/>
            <ac:spMk id="7" creationId="{10E522D5-9CC5-43F0-964A-5A81D263FBE8}"/>
          </ac:spMkLst>
        </pc:spChg>
      </pc:sldChg>
      <pc:sldChg chg="addSp modSp add mod modAnim modNotesTx">
        <pc:chgData name="陳柏嘉" userId="02469893-01a3-4b99-a2ea-3ef49d520b37" providerId="ADAL" clId="{17CD6857-7A7A-4478-8265-5CC24ED0470C}" dt="2023-01-18T16:52:33.515" v="15413" actId="207"/>
        <pc:sldMkLst>
          <pc:docMk/>
          <pc:sldMk cId="3905431189" sldId="289"/>
        </pc:sldMkLst>
        <pc:spChg chg="mod">
          <ac:chgData name="陳柏嘉" userId="02469893-01a3-4b99-a2ea-3ef49d520b37" providerId="ADAL" clId="{17CD6857-7A7A-4478-8265-5CC24ED0470C}" dt="2023-01-05T09:22:00.280" v="2211" actId="20577"/>
          <ac:spMkLst>
            <pc:docMk/>
            <pc:sldMk cId="3905431189" sldId="289"/>
            <ac:spMk id="2" creationId="{C1EE73A6-D0DC-460C-AF22-EC9E50B90984}"/>
          </ac:spMkLst>
        </pc:spChg>
        <pc:spChg chg="mod">
          <ac:chgData name="陳柏嘉" userId="02469893-01a3-4b99-a2ea-3ef49d520b37" providerId="ADAL" clId="{17CD6857-7A7A-4478-8265-5CC24ED0470C}" dt="2023-01-12T03:38:47.754" v="5322" actId="20577"/>
          <ac:spMkLst>
            <pc:docMk/>
            <pc:sldMk cId="3905431189" sldId="289"/>
            <ac:spMk id="3" creationId="{943FBDD8-EBA4-4A1F-98F2-23A2D8967B39}"/>
          </ac:spMkLst>
        </pc:spChg>
        <pc:spChg chg="add mod">
          <ac:chgData name="陳柏嘉" userId="02469893-01a3-4b99-a2ea-3ef49d520b37" providerId="ADAL" clId="{17CD6857-7A7A-4478-8265-5CC24ED0470C}" dt="2023-01-13T09:16:56.408" v="5976" actId="123"/>
          <ac:spMkLst>
            <pc:docMk/>
            <pc:sldMk cId="3905431189" sldId="289"/>
            <ac:spMk id="6" creationId="{A363F17A-22AA-464A-B89E-4B27E842B924}"/>
          </ac:spMkLst>
        </pc:spChg>
        <pc:spChg chg="add mod ord">
          <ac:chgData name="陳柏嘉" userId="02469893-01a3-4b99-a2ea-3ef49d520b37" providerId="ADAL" clId="{17CD6857-7A7A-4478-8265-5CC24ED0470C}" dt="2023-01-12T03:49:17.162" v="5382" actId="167"/>
          <ac:spMkLst>
            <pc:docMk/>
            <pc:sldMk cId="3905431189" sldId="289"/>
            <ac:spMk id="7" creationId="{40942162-95A1-44C3-81D3-BFE0B066A88E}"/>
          </ac:spMkLst>
        </pc:spChg>
        <pc:spChg chg="add mod ord">
          <ac:chgData name="陳柏嘉" userId="02469893-01a3-4b99-a2ea-3ef49d520b37" providerId="ADAL" clId="{17CD6857-7A7A-4478-8265-5CC24ED0470C}" dt="2023-01-12T03:49:17.162" v="5382" actId="167"/>
          <ac:spMkLst>
            <pc:docMk/>
            <pc:sldMk cId="3905431189" sldId="289"/>
            <ac:spMk id="8" creationId="{3EBBED56-6EAC-4F89-B1DD-49086F5B1EE6}"/>
          </ac:spMkLst>
        </pc:spChg>
      </pc:sldChg>
      <pc:sldChg chg="new del">
        <pc:chgData name="陳柏嘉" userId="02469893-01a3-4b99-a2ea-3ef49d520b37" providerId="ADAL" clId="{17CD6857-7A7A-4478-8265-5CC24ED0470C}" dt="2023-01-05T09:21:19.677" v="2168" actId="680"/>
        <pc:sldMkLst>
          <pc:docMk/>
          <pc:sldMk cId="4284955437" sldId="289"/>
        </pc:sldMkLst>
      </pc:sldChg>
      <pc:sldChg chg="addSp delSp modSp add mod modAnim modNotesTx">
        <pc:chgData name="陳柏嘉" userId="02469893-01a3-4b99-a2ea-3ef49d520b37" providerId="ADAL" clId="{17CD6857-7A7A-4478-8265-5CC24ED0470C}" dt="2023-01-18T15:23:57.188" v="10000" actId="20577"/>
        <pc:sldMkLst>
          <pc:docMk/>
          <pc:sldMk cId="4286066593" sldId="290"/>
        </pc:sldMkLst>
        <pc:spChg chg="del mod">
          <ac:chgData name="陳柏嘉" userId="02469893-01a3-4b99-a2ea-3ef49d520b37" providerId="ADAL" clId="{17CD6857-7A7A-4478-8265-5CC24ED0470C}" dt="2023-01-09T06:37:43.130" v="3310" actId="478"/>
          <ac:spMkLst>
            <pc:docMk/>
            <pc:sldMk cId="4286066593" sldId="290"/>
            <ac:spMk id="3" creationId="{1F053BC4-637A-4309-953A-7D391A3607AD}"/>
          </ac:spMkLst>
        </pc:spChg>
        <pc:spChg chg="add mod">
          <ac:chgData name="陳柏嘉" userId="02469893-01a3-4b99-a2ea-3ef49d520b37" providerId="ADAL" clId="{17CD6857-7A7A-4478-8265-5CC24ED0470C}" dt="2023-01-09T06:52:32.139" v="3572" actId="1076"/>
          <ac:spMkLst>
            <pc:docMk/>
            <pc:sldMk cId="4286066593" sldId="290"/>
            <ac:spMk id="5" creationId="{9BFB7B13-C38B-4416-BC63-944246E5531D}"/>
          </ac:spMkLst>
        </pc:spChg>
        <pc:spChg chg="mod">
          <ac:chgData name="陳柏嘉" userId="02469893-01a3-4b99-a2ea-3ef49d520b37" providerId="ADAL" clId="{17CD6857-7A7A-4478-8265-5CC24ED0470C}" dt="2023-01-09T07:08:40.950" v="3651" actId="164"/>
          <ac:spMkLst>
            <pc:docMk/>
            <pc:sldMk cId="4286066593" sldId="290"/>
            <ac:spMk id="8" creationId="{899A274E-A90F-427F-85F1-2C8B78287C9C}"/>
          </ac:spMkLst>
        </pc:spChg>
        <pc:spChg chg="mod">
          <ac:chgData name="陳柏嘉" userId="02469893-01a3-4b99-a2ea-3ef49d520b37" providerId="ADAL" clId="{17CD6857-7A7A-4478-8265-5CC24ED0470C}" dt="2023-01-09T07:08:40.950" v="3651" actId="164"/>
          <ac:spMkLst>
            <pc:docMk/>
            <pc:sldMk cId="4286066593" sldId="290"/>
            <ac:spMk id="10" creationId="{03F602E9-0BF7-435D-8DCA-DF7373B038D2}"/>
          </ac:spMkLst>
        </pc:spChg>
        <pc:spChg chg="mod">
          <ac:chgData name="陳柏嘉" userId="02469893-01a3-4b99-a2ea-3ef49d520b37" providerId="ADAL" clId="{17CD6857-7A7A-4478-8265-5CC24ED0470C}" dt="2023-01-09T07:08:40.950" v="3651" actId="164"/>
          <ac:spMkLst>
            <pc:docMk/>
            <pc:sldMk cId="4286066593" sldId="290"/>
            <ac:spMk id="11" creationId="{84C26FBA-1F83-44B1-92BD-DF994B4AC6D4}"/>
          </ac:spMkLst>
        </pc:spChg>
        <pc:spChg chg="mod">
          <ac:chgData name="陳柏嘉" userId="02469893-01a3-4b99-a2ea-3ef49d520b37" providerId="ADAL" clId="{17CD6857-7A7A-4478-8265-5CC24ED0470C}" dt="2023-01-09T07:08:40.950" v="3651" actId="164"/>
          <ac:spMkLst>
            <pc:docMk/>
            <pc:sldMk cId="4286066593" sldId="290"/>
            <ac:spMk id="12" creationId="{2C3A964D-280D-44D5-90E4-DDD3C316BB63}"/>
          </ac:spMkLst>
        </pc:spChg>
        <pc:spChg chg="mod">
          <ac:chgData name="陳柏嘉" userId="02469893-01a3-4b99-a2ea-3ef49d520b37" providerId="ADAL" clId="{17CD6857-7A7A-4478-8265-5CC24ED0470C}" dt="2023-01-09T07:08:40.950" v="3651" actId="164"/>
          <ac:spMkLst>
            <pc:docMk/>
            <pc:sldMk cId="4286066593" sldId="290"/>
            <ac:spMk id="13" creationId="{C8151614-19B3-4962-93C5-ABE3BEB0A948}"/>
          </ac:spMkLst>
        </pc:spChg>
        <pc:spChg chg="mod">
          <ac:chgData name="陳柏嘉" userId="02469893-01a3-4b99-a2ea-3ef49d520b37" providerId="ADAL" clId="{17CD6857-7A7A-4478-8265-5CC24ED0470C}" dt="2023-01-09T07:08:40.950" v="3651" actId="164"/>
          <ac:spMkLst>
            <pc:docMk/>
            <pc:sldMk cId="4286066593" sldId="290"/>
            <ac:spMk id="14" creationId="{1F90DF81-88A5-4BD6-A538-DE29DA18C86D}"/>
          </ac:spMkLst>
        </pc:spChg>
        <pc:spChg chg="mod">
          <ac:chgData name="陳柏嘉" userId="02469893-01a3-4b99-a2ea-3ef49d520b37" providerId="ADAL" clId="{17CD6857-7A7A-4478-8265-5CC24ED0470C}" dt="2023-01-09T07:08:40.950" v="3651" actId="164"/>
          <ac:spMkLst>
            <pc:docMk/>
            <pc:sldMk cId="4286066593" sldId="290"/>
            <ac:spMk id="16" creationId="{BBB92F95-F98E-46B4-A7ED-0616844E5C31}"/>
          </ac:spMkLst>
        </pc:spChg>
        <pc:spChg chg="mod">
          <ac:chgData name="陳柏嘉" userId="02469893-01a3-4b99-a2ea-3ef49d520b37" providerId="ADAL" clId="{17CD6857-7A7A-4478-8265-5CC24ED0470C}" dt="2023-01-09T07:08:40.950" v="3651" actId="164"/>
          <ac:spMkLst>
            <pc:docMk/>
            <pc:sldMk cId="4286066593" sldId="290"/>
            <ac:spMk id="17" creationId="{FFBBF5AF-36A4-4465-B42A-5F68F3DB11D8}"/>
          </ac:spMkLst>
        </pc:spChg>
        <pc:spChg chg="add mod">
          <ac:chgData name="陳柏嘉" userId="02469893-01a3-4b99-a2ea-3ef49d520b37" providerId="ADAL" clId="{17CD6857-7A7A-4478-8265-5CC24ED0470C}" dt="2023-01-09T07:05:10.675" v="3620"/>
          <ac:spMkLst>
            <pc:docMk/>
            <pc:sldMk cId="4286066593" sldId="290"/>
            <ac:spMk id="28" creationId="{FEF201A8-FA5F-4959-99CE-81F9F5583FB5}"/>
          </ac:spMkLst>
        </pc:spChg>
        <pc:spChg chg="add mod">
          <ac:chgData name="陳柏嘉" userId="02469893-01a3-4b99-a2ea-3ef49d520b37" providerId="ADAL" clId="{17CD6857-7A7A-4478-8265-5CC24ED0470C}" dt="2023-01-09T06:52:32.139" v="3572" actId="1076"/>
          <ac:spMkLst>
            <pc:docMk/>
            <pc:sldMk cId="4286066593" sldId="290"/>
            <ac:spMk id="29" creationId="{3C50870E-E2E5-4435-81E9-62484638BF5C}"/>
          </ac:spMkLst>
        </pc:spChg>
        <pc:spChg chg="add mod">
          <ac:chgData name="陳柏嘉" userId="02469893-01a3-4b99-a2ea-3ef49d520b37" providerId="ADAL" clId="{17CD6857-7A7A-4478-8265-5CC24ED0470C}" dt="2023-01-10T07:34:33.112" v="4057" actId="20577"/>
          <ac:spMkLst>
            <pc:docMk/>
            <pc:sldMk cId="4286066593" sldId="290"/>
            <ac:spMk id="30" creationId="{19FB1BAE-2D00-4F3F-B22E-1AA5DDF524B1}"/>
          </ac:spMkLst>
        </pc:spChg>
        <pc:spChg chg="add mod">
          <ac:chgData name="陳柏嘉" userId="02469893-01a3-4b99-a2ea-3ef49d520b37" providerId="ADAL" clId="{17CD6857-7A7A-4478-8265-5CC24ED0470C}" dt="2023-01-10T07:34:27.220" v="4051" actId="20577"/>
          <ac:spMkLst>
            <pc:docMk/>
            <pc:sldMk cId="4286066593" sldId="290"/>
            <ac:spMk id="32" creationId="{4D6BF798-E76A-47D4-9A87-65C0ED9BCF02}"/>
          </ac:spMkLst>
        </pc:spChg>
        <pc:spChg chg="add mod">
          <ac:chgData name="陳柏嘉" userId="02469893-01a3-4b99-a2ea-3ef49d520b37" providerId="ADAL" clId="{17CD6857-7A7A-4478-8265-5CC24ED0470C}" dt="2023-01-10T07:34:10.375" v="4039" actId="20577"/>
          <ac:spMkLst>
            <pc:docMk/>
            <pc:sldMk cId="4286066593" sldId="290"/>
            <ac:spMk id="33" creationId="{F7775CE5-7DEE-45E7-80B1-409F65907910}"/>
          </ac:spMkLst>
        </pc:spChg>
        <pc:spChg chg="add mod">
          <ac:chgData name="陳柏嘉" userId="02469893-01a3-4b99-a2ea-3ef49d520b37" providerId="ADAL" clId="{17CD6857-7A7A-4478-8265-5CC24ED0470C}" dt="2023-01-10T07:34:20.330" v="4045" actId="20577"/>
          <ac:spMkLst>
            <pc:docMk/>
            <pc:sldMk cId="4286066593" sldId="290"/>
            <ac:spMk id="35" creationId="{A59102B3-8E16-4D5C-BB99-25A91D94F8B6}"/>
          </ac:spMkLst>
        </pc:spChg>
        <pc:spChg chg="mod">
          <ac:chgData name="陳柏嘉" userId="02469893-01a3-4b99-a2ea-3ef49d520b37" providerId="ADAL" clId="{17CD6857-7A7A-4478-8265-5CC24ED0470C}" dt="2023-01-09T07:08:40.950" v="3651" actId="164"/>
          <ac:spMkLst>
            <pc:docMk/>
            <pc:sldMk cId="4286066593" sldId="290"/>
            <ac:spMk id="36" creationId="{366FE5C2-CF2A-4BE4-83E3-AB8131C4AAF9}"/>
          </ac:spMkLst>
        </pc:spChg>
        <pc:spChg chg="add mod">
          <ac:chgData name="陳柏嘉" userId="02469893-01a3-4b99-a2ea-3ef49d520b37" providerId="ADAL" clId="{17CD6857-7A7A-4478-8265-5CC24ED0470C}" dt="2023-01-09T07:05:44.861" v="3630"/>
          <ac:spMkLst>
            <pc:docMk/>
            <pc:sldMk cId="4286066593" sldId="290"/>
            <ac:spMk id="37" creationId="{C967864D-3045-4A28-944B-358C00A230AB}"/>
          </ac:spMkLst>
        </pc:spChg>
        <pc:spChg chg="add mod">
          <ac:chgData name="陳柏嘉" userId="02469893-01a3-4b99-a2ea-3ef49d520b37" providerId="ADAL" clId="{17CD6857-7A7A-4478-8265-5CC24ED0470C}" dt="2023-01-09T07:05:52.627" v="3634"/>
          <ac:spMkLst>
            <pc:docMk/>
            <pc:sldMk cId="4286066593" sldId="290"/>
            <ac:spMk id="38" creationId="{0D7610D0-7821-4E84-949D-377DCE9544CD}"/>
          </ac:spMkLst>
        </pc:spChg>
        <pc:spChg chg="add mod">
          <ac:chgData name="陳柏嘉" userId="02469893-01a3-4b99-a2ea-3ef49d520b37" providerId="ADAL" clId="{17CD6857-7A7A-4478-8265-5CC24ED0470C}" dt="2023-01-10T07:34:15.027" v="4041" actId="20577"/>
          <ac:spMkLst>
            <pc:docMk/>
            <pc:sldMk cId="4286066593" sldId="290"/>
            <ac:spMk id="39" creationId="{8ED7D83F-6C0A-4A2F-BE6C-3B7FFB385CE3}"/>
          </ac:spMkLst>
        </pc:spChg>
        <pc:spChg chg="add mod">
          <ac:chgData name="陳柏嘉" userId="02469893-01a3-4b99-a2ea-3ef49d520b37" providerId="ADAL" clId="{17CD6857-7A7A-4478-8265-5CC24ED0470C}" dt="2023-01-10T07:34:17.656" v="4043" actId="20577"/>
          <ac:spMkLst>
            <pc:docMk/>
            <pc:sldMk cId="4286066593" sldId="290"/>
            <ac:spMk id="40" creationId="{165B491D-BB70-4E92-9BCB-FCA1862C3053}"/>
          </ac:spMkLst>
        </pc:spChg>
        <pc:spChg chg="mod">
          <ac:chgData name="陳柏嘉" userId="02469893-01a3-4b99-a2ea-3ef49d520b37" providerId="ADAL" clId="{17CD6857-7A7A-4478-8265-5CC24ED0470C}" dt="2023-01-09T07:08:02.494" v="3649"/>
          <ac:spMkLst>
            <pc:docMk/>
            <pc:sldMk cId="4286066593" sldId="290"/>
            <ac:spMk id="42" creationId="{0E22D634-ACD4-496E-9C30-09082DB3C584}"/>
          </ac:spMkLst>
        </pc:spChg>
        <pc:spChg chg="mod">
          <ac:chgData name="陳柏嘉" userId="02469893-01a3-4b99-a2ea-3ef49d520b37" providerId="ADAL" clId="{17CD6857-7A7A-4478-8265-5CC24ED0470C}" dt="2023-01-09T07:08:02.494" v="3649"/>
          <ac:spMkLst>
            <pc:docMk/>
            <pc:sldMk cId="4286066593" sldId="290"/>
            <ac:spMk id="43" creationId="{85D645FB-AAAF-4711-9AB8-C4D7754D7F16}"/>
          </ac:spMkLst>
        </pc:spChg>
        <pc:spChg chg="mod">
          <ac:chgData name="陳柏嘉" userId="02469893-01a3-4b99-a2ea-3ef49d520b37" providerId="ADAL" clId="{17CD6857-7A7A-4478-8265-5CC24ED0470C}" dt="2023-01-09T07:08:02.494" v="3649"/>
          <ac:spMkLst>
            <pc:docMk/>
            <pc:sldMk cId="4286066593" sldId="290"/>
            <ac:spMk id="44" creationId="{B63BC1E3-9DCA-4BF1-99D2-55A6EFA6805E}"/>
          </ac:spMkLst>
        </pc:spChg>
        <pc:spChg chg="mod">
          <ac:chgData name="陳柏嘉" userId="02469893-01a3-4b99-a2ea-3ef49d520b37" providerId="ADAL" clId="{17CD6857-7A7A-4478-8265-5CC24ED0470C}" dt="2023-01-09T07:08:02.494" v="3649"/>
          <ac:spMkLst>
            <pc:docMk/>
            <pc:sldMk cId="4286066593" sldId="290"/>
            <ac:spMk id="45" creationId="{D4EFAC7E-16AA-4846-B3AF-D1A1E86BF685}"/>
          </ac:spMkLst>
        </pc:spChg>
        <pc:spChg chg="mod">
          <ac:chgData name="陳柏嘉" userId="02469893-01a3-4b99-a2ea-3ef49d520b37" providerId="ADAL" clId="{17CD6857-7A7A-4478-8265-5CC24ED0470C}" dt="2023-01-09T07:08:02.494" v="3649"/>
          <ac:spMkLst>
            <pc:docMk/>
            <pc:sldMk cId="4286066593" sldId="290"/>
            <ac:spMk id="46" creationId="{8BAD56CA-BD0F-4DE2-9AB3-7B83FFA7C98E}"/>
          </ac:spMkLst>
        </pc:spChg>
        <pc:spChg chg="mod">
          <ac:chgData name="陳柏嘉" userId="02469893-01a3-4b99-a2ea-3ef49d520b37" providerId="ADAL" clId="{17CD6857-7A7A-4478-8265-5CC24ED0470C}" dt="2023-01-09T07:08:02.494" v="3649"/>
          <ac:spMkLst>
            <pc:docMk/>
            <pc:sldMk cId="4286066593" sldId="290"/>
            <ac:spMk id="47" creationId="{A6955CC4-0631-416B-B2D1-AD64EC0FC08E}"/>
          </ac:spMkLst>
        </pc:spChg>
        <pc:spChg chg="mod">
          <ac:chgData name="陳柏嘉" userId="02469893-01a3-4b99-a2ea-3ef49d520b37" providerId="ADAL" clId="{17CD6857-7A7A-4478-8265-5CC24ED0470C}" dt="2023-01-09T07:08:40.950" v="3651" actId="164"/>
          <ac:spMkLst>
            <pc:docMk/>
            <pc:sldMk cId="4286066593" sldId="290"/>
            <ac:spMk id="48" creationId="{6DB942E2-7D89-4DF2-B176-E951B7C5526A}"/>
          </ac:spMkLst>
        </pc:spChg>
        <pc:spChg chg="mod">
          <ac:chgData name="陳柏嘉" userId="02469893-01a3-4b99-a2ea-3ef49d520b37" providerId="ADAL" clId="{17CD6857-7A7A-4478-8265-5CC24ED0470C}" dt="2023-01-09T07:08:40.950" v="3651" actId="164"/>
          <ac:spMkLst>
            <pc:docMk/>
            <pc:sldMk cId="4286066593" sldId="290"/>
            <ac:spMk id="49" creationId="{F1F59DCE-B917-4A59-A40D-C690042099DC}"/>
          </ac:spMkLst>
        </pc:spChg>
        <pc:spChg chg="mod">
          <ac:chgData name="陳柏嘉" userId="02469893-01a3-4b99-a2ea-3ef49d520b37" providerId="ADAL" clId="{17CD6857-7A7A-4478-8265-5CC24ED0470C}" dt="2023-01-09T07:08:02.494" v="3649"/>
          <ac:spMkLst>
            <pc:docMk/>
            <pc:sldMk cId="4286066593" sldId="290"/>
            <ac:spMk id="50" creationId="{4A35746F-BB2E-4D0C-BC0B-F0BBA6E20A35}"/>
          </ac:spMkLst>
        </pc:spChg>
        <pc:spChg chg="mod">
          <ac:chgData name="陳柏嘉" userId="02469893-01a3-4b99-a2ea-3ef49d520b37" providerId="ADAL" clId="{17CD6857-7A7A-4478-8265-5CC24ED0470C}" dt="2023-01-09T07:08:40.950" v="3651" actId="164"/>
          <ac:spMkLst>
            <pc:docMk/>
            <pc:sldMk cId="4286066593" sldId="290"/>
            <ac:spMk id="51" creationId="{02628DC8-22DA-4961-BBCC-ECC254BC6993}"/>
          </ac:spMkLst>
        </pc:spChg>
        <pc:spChg chg="mod">
          <ac:chgData name="陳柏嘉" userId="02469893-01a3-4b99-a2ea-3ef49d520b37" providerId="ADAL" clId="{17CD6857-7A7A-4478-8265-5CC24ED0470C}" dt="2023-01-09T07:08:02.494" v="3649"/>
          <ac:spMkLst>
            <pc:docMk/>
            <pc:sldMk cId="4286066593" sldId="290"/>
            <ac:spMk id="52" creationId="{47F2E2FC-8F3A-4BF4-B84B-082FB5A846E0}"/>
          </ac:spMkLst>
        </pc:spChg>
        <pc:spChg chg="mod">
          <ac:chgData name="陳柏嘉" userId="02469893-01a3-4b99-a2ea-3ef49d520b37" providerId="ADAL" clId="{17CD6857-7A7A-4478-8265-5CC24ED0470C}" dt="2023-01-09T07:08:02.494" v="3649"/>
          <ac:spMkLst>
            <pc:docMk/>
            <pc:sldMk cId="4286066593" sldId="290"/>
            <ac:spMk id="59" creationId="{985DC494-3F89-4864-A823-ADC72040EE3F}"/>
          </ac:spMkLst>
        </pc:spChg>
        <pc:spChg chg="mod">
          <ac:chgData name="陳柏嘉" userId="02469893-01a3-4b99-a2ea-3ef49d520b37" providerId="ADAL" clId="{17CD6857-7A7A-4478-8265-5CC24ED0470C}" dt="2023-01-09T07:08:02.494" v="3649"/>
          <ac:spMkLst>
            <pc:docMk/>
            <pc:sldMk cId="4286066593" sldId="290"/>
            <ac:spMk id="60" creationId="{B8BAF25F-AAFD-4038-8DC3-7B3D8CE9FD52}"/>
          </ac:spMkLst>
        </pc:spChg>
        <pc:spChg chg="mod">
          <ac:chgData name="陳柏嘉" userId="02469893-01a3-4b99-a2ea-3ef49d520b37" providerId="ADAL" clId="{17CD6857-7A7A-4478-8265-5CC24ED0470C}" dt="2023-01-09T07:08:02.494" v="3649"/>
          <ac:spMkLst>
            <pc:docMk/>
            <pc:sldMk cId="4286066593" sldId="290"/>
            <ac:spMk id="61" creationId="{8E9D85EE-AD95-4E73-AE57-43198F5848F6}"/>
          </ac:spMkLst>
        </pc:spChg>
        <pc:spChg chg="mod">
          <ac:chgData name="陳柏嘉" userId="02469893-01a3-4b99-a2ea-3ef49d520b37" providerId="ADAL" clId="{17CD6857-7A7A-4478-8265-5CC24ED0470C}" dt="2023-01-09T07:08:02.494" v="3649"/>
          <ac:spMkLst>
            <pc:docMk/>
            <pc:sldMk cId="4286066593" sldId="290"/>
            <ac:spMk id="62" creationId="{7A8EB889-7FA2-4473-9108-FD3D5358972F}"/>
          </ac:spMkLst>
        </pc:spChg>
        <pc:grpChg chg="add mod">
          <ac:chgData name="陳柏嘉" userId="02469893-01a3-4b99-a2ea-3ef49d520b37" providerId="ADAL" clId="{17CD6857-7A7A-4478-8265-5CC24ED0470C}" dt="2023-01-09T07:08:40.950" v="3651" actId="164"/>
          <ac:grpSpMkLst>
            <pc:docMk/>
            <pc:sldMk cId="4286066593" sldId="290"/>
            <ac:grpSpMk id="19" creationId="{4B060B58-FFE3-411E-9127-76010E91DE20}"/>
          </ac:grpSpMkLst>
        </pc:grpChg>
        <pc:grpChg chg="add del mod">
          <ac:chgData name="陳柏嘉" userId="02469893-01a3-4b99-a2ea-3ef49d520b37" providerId="ADAL" clId="{17CD6857-7A7A-4478-8265-5CC24ED0470C}" dt="2023-01-09T07:08:16.060" v="3650"/>
          <ac:grpSpMkLst>
            <pc:docMk/>
            <pc:sldMk cId="4286066593" sldId="290"/>
            <ac:grpSpMk id="41" creationId="{B56DE02E-A475-40BA-A94A-F8762B2B2E1A}"/>
          </ac:grpSpMkLst>
        </pc:grpChg>
        <pc:picChg chg="del">
          <ac:chgData name="陳柏嘉" userId="02469893-01a3-4b99-a2ea-3ef49d520b37" providerId="ADAL" clId="{17CD6857-7A7A-4478-8265-5CC24ED0470C}" dt="2023-01-09T06:34:53.370" v="3308" actId="478"/>
          <ac:picMkLst>
            <pc:docMk/>
            <pc:sldMk cId="4286066593" sldId="290"/>
            <ac:picMk id="6" creationId="{DC6140CE-15B2-4967-8676-BED734005A4B}"/>
          </ac:picMkLst>
        </pc:picChg>
        <pc:picChg chg="del">
          <ac:chgData name="陳柏嘉" userId="02469893-01a3-4b99-a2ea-3ef49d520b37" providerId="ADAL" clId="{17CD6857-7A7A-4478-8265-5CC24ED0470C}" dt="2023-01-09T06:33:38.079" v="3298" actId="478"/>
          <ac:picMkLst>
            <pc:docMk/>
            <pc:sldMk cId="4286066593" sldId="290"/>
            <ac:picMk id="1026" creationId="{C096D09F-6C75-4C07-A63F-641F84022DE7}"/>
          </ac:picMkLst>
        </pc:picChg>
        <pc:cxnChg chg="mod">
          <ac:chgData name="陳柏嘉" userId="02469893-01a3-4b99-a2ea-3ef49d520b37" providerId="ADAL" clId="{17CD6857-7A7A-4478-8265-5CC24ED0470C}" dt="2023-01-09T07:08:40.950" v="3651" actId="164"/>
          <ac:cxnSpMkLst>
            <pc:docMk/>
            <pc:sldMk cId="4286066593" sldId="290"/>
            <ac:cxnSpMk id="18" creationId="{52A2C7D5-D45C-42A6-8C94-9F5F4AEBCC4D}"/>
          </ac:cxnSpMkLst>
        </pc:cxnChg>
        <pc:cxnChg chg="mod">
          <ac:chgData name="陳柏嘉" userId="02469893-01a3-4b99-a2ea-3ef49d520b37" providerId="ADAL" clId="{17CD6857-7A7A-4478-8265-5CC24ED0470C}" dt="2023-01-09T07:08:40.950" v="3651" actId="164"/>
          <ac:cxnSpMkLst>
            <pc:docMk/>
            <pc:sldMk cId="4286066593" sldId="290"/>
            <ac:cxnSpMk id="20" creationId="{45A6761C-2771-4002-8F6A-E8FBFD6F257F}"/>
          </ac:cxnSpMkLst>
        </pc:cxnChg>
        <pc:cxnChg chg="mod">
          <ac:chgData name="陳柏嘉" userId="02469893-01a3-4b99-a2ea-3ef49d520b37" providerId="ADAL" clId="{17CD6857-7A7A-4478-8265-5CC24ED0470C}" dt="2023-01-09T07:08:40.950" v="3651" actId="164"/>
          <ac:cxnSpMkLst>
            <pc:docMk/>
            <pc:sldMk cId="4286066593" sldId="290"/>
            <ac:cxnSpMk id="23" creationId="{E7605F0B-4669-46B4-A530-FA4093227AA2}"/>
          </ac:cxnSpMkLst>
        </pc:cxnChg>
        <pc:cxnChg chg="mod">
          <ac:chgData name="陳柏嘉" userId="02469893-01a3-4b99-a2ea-3ef49d520b37" providerId="ADAL" clId="{17CD6857-7A7A-4478-8265-5CC24ED0470C}" dt="2023-01-09T07:08:40.950" v="3651" actId="164"/>
          <ac:cxnSpMkLst>
            <pc:docMk/>
            <pc:sldMk cId="4286066593" sldId="290"/>
            <ac:cxnSpMk id="27" creationId="{4E3B1D9F-0A2A-4B22-B662-0E6027175081}"/>
          </ac:cxnSpMkLst>
        </pc:cxnChg>
        <pc:cxnChg chg="mod">
          <ac:chgData name="陳柏嘉" userId="02469893-01a3-4b99-a2ea-3ef49d520b37" providerId="ADAL" clId="{17CD6857-7A7A-4478-8265-5CC24ED0470C}" dt="2023-01-09T07:08:40.950" v="3651" actId="164"/>
          <ac:cxnSpMkLst>
            <pc:docMk/>
            <pc:sldMk cId="4286066593" sldId="290"/>
            <ac:cxnSpMk id="31" creationId="{AC8E12CD-EED6-4E5D-B4FD-78332FD8C380}"/>
          </ac:cxnSpMkLst>
        </pc:cxnChg>
        <pc:cxnChg chg="mod">
          <ac:chgData name="陳柏嘉" userId="02469893-01a3-4b99-a2ea-3ef49d520b37" providerId="ADAL" clId="{17CD6857-7A7A-4478-8265-5CC24ED0470C}" dt="2023-01-09T07:08:40.950" v="3651" actId="164"/>
          <ac:cxnSpMkLst>
            <pc:docMk/>
            <pc:sldMk cId="4286066593" sldId="290"/>
            <ac:cxnSpMk id="34" creationId="{3D11B581-7CA4-4C95-97FC-E1D07A4235D8}"/>
          </ac:cxnSpMkLst>
        </pc:cxnChg>
        <pc:cxnChg chg="mod">
          <ac:chgData name="陳柏嘉" userId="02469893-01a3-4b99-a2ea-3ef49d520b37" providerId="ADAL" clId="{17CD6857-7A7A-4478-8265-5CC24ED0470C}" dt="2023-01-09T07:08:02.494" v="3649"/>
          <ac:cxnSpMkLst>
            <pc:docMk/>
            <pc:sldMk cId="4286066593" sldId="290"/>
            <ac:cxnSpMk id="53" creationId="{28E0B46E-0EEB-48D0-BC69-7A1B66DA4501}"/>
          </ac:cxnSpMkLst>
        </pc:cxnChg>
        <pc:cxnChg chg="mod">
          <ac:chgData name="陳柏嘉" userId="02469893-01a3-4b99-a2ea-3ef49d520b37" providerId="ADAL" clId="{17CD6857-7A7A-4478-8265-5CC24ED0470C}" dt="2023-01-09T07:08:02.494" v="3649"/>
          <ac:cxnSpMkLst>
            <pc:docMk/>
            <pc:sldMk cId="4286066593" sldId="290"/>
            <ac:cxnSpMk id="54" creationId="{66848791-A02D-41FE-87E7-E5F387DA0C77}"/>
          </ac:cxnSpMkLst>
        </pc:cxnChg>
        <pc:cxnChg chg="mod">
          <ac:chgData name="陳柏嘉" userId="02469893-01a3-4b99-a2ea-3ef49d520b37" providerId="ADAL" clId="{17CD6857-7A7A-4478-8265-5CC24ED0470C}" dt="2023-01-09T07:08:02.494" v="3649"/>
          <ac:cxnSpMkLst>
            <pc:docMk/>
            <pc:sldMk cId="4286066593" sldId="290"/>
            <ac:cxnSpMk id="55" creationId="{809698D9-8B3E-429A-8C97-5AB7D343F9FF}"/>
          </ac:cxnSpMkLst>
        </pc:cxnChg>
        <pc:cxnChg chg="mod">
          <ac:chgData name="陳柏嘉" userId="02469893-01a3-4b99-a2ea-3ef49d520b37" providerId="ADAL" clId="{17CD6857-7A7A-4478-8265-5CC24ED0470C}" dt="2023-01-09T07:08:02.494" v="3649"/>
          <ac:cxnSpMkLst>
            <pc:docMk/>
            <pc:sldMk cId="4286066593" sldId="290"/>
            <ac:cxnSpMk id="56" creationId="{319CF096-5232-4F8D-8560-F462662680C0}"/>
          </ac:cxnSpMkLst>
        </pc:cxnChg>
        <pc:cxnChg chg="mod">
          <ac:chgData name="陳柏嘉" userId="02469893-01a3-4b99-a2ea-3ef49d520b37" providerId="ADAL" clId="{17CD6857-7A7A-4478-8265-5CC24ED0470C}" dt="2023-01-09T07:08:02.494" v="3649"/>
          <ac:cxnSpMkLst>
            <pc:docMk/>
            <pc:sldMk cId="4286066593" sldId="290"/>
            <ac:cxnSpMk id="57" creationId="{AD6777B8-BF21-4DEE-8FD2-788AA4D49BB8}"/>
          </ac:cxnSpMkLst>
        </pc:cxnChg>
        <pc:cxnChg chg="mod">
          <ac:chgData name="陳柏嘉" userId="02469893-01a3-4b99-a2ea-3ef49d520b37" providerId="ADAL" clId="{17CD6857-7A7A-4478-8265-5CC24ED0470C}" dt="2023-01-09T07:08:02.494" v="3649"/>
          <ac:cxnSpMkLst>
            <pc:docMk/>
            <pc:sldMk cId="4286066593" sldId="290"/>
            <ac:cxnSpMk id="58" creationId="{3C6738B0-C811-4524-B936-C961FFE5D017}"/>
          </ac:cxnSpMkLst>
        </pc:cxnChg>
      </pc:sldChg>
      <pc:sldChg chg="addSp delSp modSp add mod ord modAnim modNotesTx">
        <pc:chgData name="陳柏嘉" userId="02469893-01a3-4b99-a2ea-3ef49d520b37" providerId="ADAL" clId="{17CD6857-7A7A-4478-8265-5CC24ED0470C}" dt="2023-01-18T16:17:37.634" v="13611" actId="20577"/>
        <pc:sldMkLst>
          <pc:docMk/>
          <pc:sldMk cId="2283234757" sldId="291"/>
        </pc:sldMkLst>
        <pc:spChg chg="mod">
          <ac:chgData name="陳柏嘉" userId="02469893-01a3-4b99-a2ea-3ef49d520b37" providerId="ADAL" clId="{17CD6857-7A7A-4478-8265-5CC24ED0470C}" dt="2023-01-10T08:46:00.570" v="5069"/>
          <ac:spMkLst>
            <pc:docMk/>
            <pc:sldMk cId="2283234757" sldId="291"/>
            <ac:spMk id="2" creationId="{B66699D0-E71A-49E3-8E00-80A595D55009}"/>
          </ac:spMkLst>
        </pc:spChg>
        <pc:spChg chg="mod">
          <ac:chgData name="陳柏嘉" userId="02469893-01a3-4b99-a2ea-3ef49d520b37" providerId="ADAL" clId="{17CD6857-7A7A-4478-8265-5CC24ED0470C}" dt="2023-01-10T08:48:07.723" v="5077" actId="164"/>
          <ac:spMkLst>
            <pc:docMk/>
            <pc:sldMk cId="2283234757" sldId="291"/>
            <ac:spMk id="5" creationId="{9BFB7B13-C38B-4416-BC63-944246E5531D}"/>
          </ac:spMkLst>
        </pc:spChg>
        <pc:spChg chg="add del mod">
          <ac:chgData name="陳柏嘉" userId="02469893-01a3-4b99-a2ea-3ef49d520b37" providerId="ADAL" clId="{17CD6857-7A7A-4478-8265-5CC24ED0470C}" dt="2023-01-10T09:08:11.549" v="5236" actId="478"/>
          <ac:spMkLst>
            <pc:docMk/>
            <pc:sldMk cId="2283234757" sldId="291"/>
            <ac:spMk id="21" creationId="{DEE90B7A-99ED-47FB-9C28-FF8F4BF73567}"/>
          </ac:spMkLst>
        </pc:spChg>
        <pc:spChg chg="add mod ord">
          <ac:chgData name="陳柏嘉" userId="02469893-01a3-4b99-a2ea-3ef49d520b37" providerId="ADAL" clId="{17CD6857-7A7A-4478-8265-5CC24ED0470C}" dt="2023-01-18T16:14:11.246" v="13485" actId="166"/>
          <ac:spMkLst>
            <pc:docMk/>
            <pc:sldMk cId="2283234757" sldId="291"/>
            <ac:spMk id="22" creationId="{6BB602EB-4CFB-4EB6-962B-ED58E45CD059}"/>
          </ac:spMkLst>
        </pc:spChg>
        <pc:spChg chg="mod">
          <ac:chgData name="陳柏嘉" userId="02469893-01a3-4b99-a2ea-3ef49d520b37" providerId="ADAL" clId="{17CD6857-7A7A-4478-8265-5CC24ED0470C}" dt="2023-01-10T08:48:07.723" v="5077" actId="164"/>
          <ac:spMkLst>
            <pc:docMk/>
            <pc:sldMk cId="2283234757" sldId="291"/>
            <ac:spMk id="28" creationId="{FEF201A8-FA5F-4959-99CE-81F9F5583FB5}"/>
          </ac:spMkLst>
        </pc:spChg>
        <pc:spChg chg="mod">
          <ac:chgData name="陳柏嘉" userId="02469893-01a3-4b99-a2ea-3ef49d520b37" providerId="ADAL" clId="{17CD6857-7A7A-4478-8265-5CC24ED0470C}" dt="2023-01-10T08:48:07.723" v="5077" actId="164"/>
          <ac:spMkLst>
            <pc:docMk/>
            <pc:sldMk cId="2283234757" sldId="291"/>
            <ac:spMk id="29" creationId="{3C50870E-E2E5-4435-81E9-62484638BF5C}"/>
          </ac:spMkLst>
        </pc:spChg>
        <pc:spChg chg="add del mod">
          <ac:chgData name="陳柏嘉" userId="02469893-01a3-4b99-a2ea-3ef49d520b37" providerId="ADAL" clId="{17CD6857-7A7A-4478-8265-5CC24ED0470C}" dt="2023-01-10T08:45:44.490" v="5066" actId="478"/>
          <ac:spMkLst>
            <pc:docMk/>
            <pc:sldMk cId="2283234757" sldId="291"/>
            <ac:spMk id="42" creationId="{7BF17A00-FB2E-411C-AD17-D238DDA8CE53}"/>
          </ac:spMkLst>
        </pc:spChg>
        <pc:spChg chg="add mod ord">
          <ac:chgData name="陳柏嘉" userId="02469893-01a3-4b99-a2ea-3ef49d520b37" providerId="ADAL" clId="{17CD6857-7A7A-4478-8265-5CC24ED0470C}" dt="2023-01-18T16:13:59.948" v="13484" actId="166"/>
          <ac:spMkLst>
            <pc:docMk/>
            <pc:sldMk cId="2283234757" sldId="291"/>
            <ac:spMk id="44" creationId="{3F580DCF-03D1-4E0C-B39F-DA8A3FD66C1B}"/>
          </ac:spMkLst>
        </pc:spChg>
        <pc:spChg chg="add mod">
          <ac:chgData name="陳柏嘉" userId="02469893-01a3-4b99-a2ea-3ef49d520b37" providerId="ADAL" clId="{17CD6857-7A7A-4478-8265-5CC24ED0470C}" dt="2023-01-12T07:43:02.637" v="5506" actId="207"/>
          <ac:spMkLst>
            <pc:docMk/>
            <pc:sldMk cId="2283234757" sldId="291"/>
            <ac:spMk id="45" creationId="{76C2EA75-5590-463D-ABBD-C42F6BFE53B8}"/>
          </ac:spMkLst>
        </pc:spChg>
        <pc:spChg chg="add mod">
          <ac:chgData name="陳柏嘉" userId="02469893-01a3-4b99-a2ea-3ef49d520b37" providerId="ADAL" clId="{17CD6857-7A7A-4478-8265-5CC24ED0470C}" dt="2023-01-12T07:43:02.637" v="5506" actId="207"/>
          <ac:spMkLst>
            <pc:docMk/>
            <pc:sldMk cId="2283234757" sldId="291"/>
            <ac:spMk id="46" creationId="{B5AD391F-D392-4740-BCC7-0A1A218A49C4}"/>
          </ac:spMkLst>
        </pc:spChg>
        <pc:spChg chg="mod">
          <ac:chgData name="陳柏嘉" userId="02469893-01a3-4b99-a2ea-3ef49d520b37" providerId="ADAL" clId="{17CD6857-7A7A-4478-8265-5CC24ED0470C}" dt="2023-01-10T08:57:09.520" v="5163"/>
          <ac:spMkLst>
            <pc:docMk/>
            <pc:sldMk cId="2283234757" sldId="291"/>
            <ac:spMk id="50" creationId="{6384DD62-E312-47BF-872B-22637F5B0B7C}"/>
          </ac:spMkLst>
        </pc:spChg>
        <pc:spChg chg="mod">
          <ac:chgData name="陳柏嘉" userId="02469893-01a3-4b99-a2ea-3ef49d520b37" providerId="ADAL" clId="{17CD6857-7A7A-4478-8265-5CC24ED0470C}" dt="2023-01-10T09:05:07.990" v="5212"/>
          <ac:spMkLst>
            <pc:docMk/>
            <pc:sldMk cId="2283234757" sldId="291"/>
            <ac:spMk id="52" creationId="{71FEC57F-0646-446E-82D7-A38FF32BEFBD}"/>
          </ac:spMkLst>
        </pc:spChg>
        <pc:spChg chg="mod">
          <ac:chgData name="陳柏嘉" userId="02469893-01a3-4b99-a2ea-3ef49d520b37" providerId="ADAL" clId="{17CD6857-7A7A-4478-8265-5CC24ED0470C}" dt="2023-01-10T08:57:09.520" v="5163"/>
          <ac:spMkLst>
            <pc:docMk/>
            <pc:sldMk cId="2283234757" sldId="291"/>
            <ac:spMk id="53" creationId="{AD712759-C969-4C6A-B411-B33E9A63D3B4}"/>
          </ac:spMkLst>
        </pc:spChg>
        <pc:grpChg chg="add mod">
          <ac:chgData name="陳柏嘉" userId="02469893-01a3-4b99-a2ea-3ef49d520b37" providerId="ADAL" clId="{17CD6857-7A7A-4478-8265-5CC24ED0470C}" dt="2023-01-12T07:42:47.351" v="5504" actId="1076"/>
          <ac:grpSpMkLst>
            <pc:docMk/>
            <pc:sldMk cId="2283234757" sldId="291"/>
            <ac:grpSpMk id="3" creationId="{F4377905-E67E-4978-9C07-94794BFCD6FE}"/>
          </ac:grpSpMkLst>
        </pc:grpChg>
        <pc:grpChg chg="add mod ord">
          <ac:chgData name="陳柏嘉" userId="02469893-01a3-4b99-a2ea-3ef49d520b37" providerId="ADAL" clId="{17CD6857-7A7A-4478-8265-5CC24ED0470C}" dt="2023-01-18T16:13:55.254" v="13483" actId="166"/>
          <ac:grpSpMkLst>
            <pc:docMk/>
            <pc:sldMk cId="2283234757" sldId="291"/>
            <ac:grpSpMk id="15" creationId="{8BB14398-2BCF-409E-8166-A5A480BCBC50}"/>
          </ac:grpSpMkLst>
        </pc:grpChg>
        <pc:grpChg chg="add mod">
          <ac:chgData name="陳柏嘉" userId="02469893-01a3-4b99-a2ea-3ef49d520b37" providerId="ADAL" clId="{17CD6857-7A7A-4478-8265-5CC24ED0470C}" dt="2023-01-10T09:09:32.463" v="5252" actId="1076"/>
          <ac:grpSpMkLst>
            <pc:docMk/>
            <pc:sldMk cId="2283234757" sldId="291"/>
            <ac:grpSpMk id="47" creationId="{0806D23A-AE22-4F0F-B08A-DC526288940F}"/>
          </ac:grpSpMkLst>
        </pc:grpChg>
        <pc:picChg chg="add del mod">
          <ac:chgData name="陳柏嘉" userId="02469893-01a3-4b99-a2ea-3ef49d520b37" providerId="ADAL" clId="{17CD6857-7A7A-4478-8265-5CC24ED0470C}" dt="2023-01-10T08:45:44.490" v="5066" actId="478"/>
          <ac:picMkLst>
            <pc:docMk/>
            <pc:sldMk cId="2283234757" sldId="291"/>
            <ac:picMk id="41" creationId="{9895C5BD-E0B8-4B82-AEB3-BFC1F844B2BE}"/>
          </ac:picMkLst>
        </pc:picChg>
        <pc:picChg chg="add del mod">
          <ac:chgData name="陳柏嘉" userId="02469893-01a3-4b99-a2ea-3ef49d520b37" providerId="ADAL" clId="{17CD6857-7A7A-4478-8265-5CC24ED0470C}" dt="2023-01-10T08:45:44.490" v="5066" actId="478"/>
          <ac:picMkLst>
            <pc:docMk/>
            <pc:sldMk cId="2283234757" sldId="291"/>
            <ac:picMk id="43" creationId="{464057BE-AC40-42F1-BC1A-6DC678D9A644}"/>
          </ac:picMkLst>
        </pc:picChg>
      </pc:sldChg>
      <pc:sldChg chg="add mod ord modShow">
        <pc:chgData name="陳柏嘉" userId="02469893-01a3-4b99-a2ea-3ef49d520b37" providerId="ADAL" clId="{17CD6857-7A7A-4478-8265-5CC24ED0470C}" dt="2023-01-18T02:49:35.194" v="6474"/>
        <pc:sldMkLst>
          <pc:docMk/>
          <pc:sldMk cId="3031686206" sldId="292"/>
        </pc:sldMkLst>
      </pc:sldChg>
      <pc:sldChg chg="modSp add mod">
        <pc:chgData name="陳柏嘉" userId="02469893-01a3-4b99-a2ea-3ef49d520b37" providerId="ADAL" clId="{17CD6857-7A7A-4478-8265-5CC24ED0470C}" dt="2023-01-13T07:34:56.151" v="5815" actId="207"/>
        <pc:sldMkLst>
          <pc:docMk/>
          <pc:sldMk cId="1542312434" sldId="293"/>
        </pc:sldMkLst>
        <pc:spChg chg="mod">
          <ac:chgData name="陳柏嘉" userId="02469893-01a3-4b99-a2ea-3ef49d520b37" providerId="ADAL" clId="{17CD6857-7A7A-4478-8265-5CC24ED0470C}" dt="2023-01-13T07:34:56.151" v="5815" actId="207"/>
          <ac:spMkLst>
            <pc:docMk/>
            <pc:sldMk cId="1542312434" sldId="293"/>
            <ac:spMk id="3" creationId="{B9FC128A-AD75-4317-9432-67ECB70F24D6}"/>
          </ac:spMkLst>
        </pc:spChg>
      </pc:sldChg>
      <pc:sldChg chg="modSp new mod modNotesTx">
        <pc:chgData name="陳柏嘉" userId="02469893-01a3-4b99-a2ea-3ef49d520b37" providerId="ADAL" clId="{17CD6857-7A7A-4478-8265-5CC24ED0470C}" dt="2023-01-18T16:50:46.698" v="15406" actId="20577"/>
        <pc:sldMkLst>
          <pc:docMk/>
          <pc:sldMk cId="3641273906" sldId="294"/>
        </pc:sldMkLst>
        <pc:spChg chg="mod">
          <ac:chgData name="陳柏嘉" userId="02469893-01a3-4b99-a2ea-3ef49d520b37" providerId="ADAL" clId="{17CD6857-7A7A-4478-8265-5CC24ED0470C}" dt="2023-01-13T09:05:56.063" v="5821"/>
          <ac:spMkLst>
            <pc:docMk/>
            <pc:sldMk cId="3641273906" sldId="294"/>
            <ac:spMk id="2" creationId="{FFF96256-B328-4CB2-8FBF-2ECB642B3F24}"/>
          </ac:spMkLst>
        </pc:spChg>
        <pc:spChg chg="mod">
          <ac:chgData name="陳柏嘉" userId="02469893-01a3-4b99-a2ea-3ef49d520b37" providerId="ADAL" clId="{17CD6857-7A7A-4478-8265-5CC24ED0470C}" dt="2023-01-18T16:49:50.686" v="15338" actId="20577"/>
          <ac:spMkLst>
            <pc:docMk/>
            <pc:sldMk cId="3641273906" sldId="294"/>
            <ac:spMk id="3" creationId="{D0B37B3D-FC71-4CA1-BF53-4EC6102306A5}"/>
          </ac:spMkLst>
        </pc:spChg>
      </pc:sldChg>
      <pc:sldChg chg="addSp delSp modSp new mod modNotesTx">
        <pc:chgData name="陳柏嘉" userId="02469893-01a3-4b99-a2ea-3ef49d520b37" providerId="ADAL" clId="{17CD6857-7A7A-4478-8265-5CC24ED0470C}" dt="2023-01-18T16:51:48.398" v="15408" actId="207"/>
        <pc:sldMkLst>
          <pc:docMk/>
          <pc:sldMk cId="872244586" sldId="295"/>
        </pc:sldMkLst>
        <pc:spChg chg="mod">
          <ac:chgData name="陳柏嘉" userId="02469893-01a3-4b99-a2ea-3ef49d520b37" providerId="ADAL" clId="{17CD6857-7A7A-4478-8265-5CC24ED0470C}" dt="2023-01-18T02:58:28.136" v="6569" actId="20577"/>
          <ac:spMkLst>
            <pc:docMk/>
            <pc:sldMk cId="872244586" sldId="295"/>
            <ac:spMk id="2" creationId="{9C00A845-85C8-4370-90C7-E159567D06AC}"/>
          </ac:spMkLst>
        </pc:spChg>
        <pc:spChg chg="del">
          <ac:chgData name="陳柏嘉" userId="02469893-01a3-4b99-a2ea-3ef49d520b37" providerId="ADAL" clId="{17CD6857-7A7A-4478-8265-5CC24ED0470C}" dt="2023-01-18T02:58:37.261" v="6570" actId="3680"/>
          <ac:spMkLst>
            <pc:docMk/>
            <pc:sldMk cId="872244586" sldId="295"/>
            <ac:spMk id="3" creationId="{A5E84452-90A5-4AB6-BC0C-B2581B869622}"/>
          </ac:spMkLst>
        </pc:spChg>
        <pc:spChg chg="add mod">
          <ac:chgData name="陳柏嘉" userId="02469893-01a3-4b99-a2ea-3ef49d520b37" providerId="ADAL" clId="{17CD6857-7A7A-4478-8265-5CC24ED0470C}" dt="2023-01-18T10:24:00.352" v="6801" actId="1076"/>
          <ac:spMkLst>
            <pc:docMk/>
            <pc:sldMk cId="872244586" sldId="295"/>
            <ac:spMk id="7" creationId="{8AC57525-3AE3-4DE4-9C55-115C885CAEFA}"/>
          </ac:spMkLst>
        </pc:spChg>
        <pc:graphicFrameChg chg="add mod ord modGraphic">
          <ac:chgData name="陳柏嘉" userId="02469893-01a3-4b99-a2ea-3ef49d520b37" providerId="ADAL" clId="{17CD6857-7A7A-4478-8265-5CC24ED0470C}" dt="2023-01-18T16:41:39.004" v="14716" actId="20577"/>
          <ac:graphicFrameMkLst>
            <pc:docMk/>
            <pc:sldMk cId="872244586" sldId="295"/>
            <ac:graphicFrameMk id="5" creationId="{8FEAA45E-0A0D-419C-B36C-BBC097DC7CF5}"/>
          </ac:graphicFrameMkLst>
        </pc:graphicFrameChg>
        <pc:graphicFrameChg chg="add del mod modGraphic">
          <ac:chgData name="陳柏嘉" userId="02469893-01a3-4b99-a2ea-3ef49d520b37" providerId="ADAL" clId="{17CD6857-7A7A-4478-8265-5CC24ED0470C}" dt="2023-01-18T11:30:05.928" v="6925" actId="20577"/>
          <ac:graphicFrameMkLst>
            <pc:docMk/>
            <pc:sldMk cId="872244586" sldId="295"/>
            <ac:graphicFrameMk id="6" creationId="{FA4ACA8D-C972-47E3-8949-590190AAB274}"/>
          </ac:graphicFrameMkLst>
        </pc:graphicFrameChg>
      </pc:sldChg>
    </pc:docChg>
  </pc:docChgLst>
  <pc:docChgLst>
    <pc:chgData name="陳柏嘉" userId="02469893-01a3-4b99-a2ea-3ef49d520b37" providerId="ADAL" clId="{EA10A6AD-E4D9-4ED4-AED1-A44768A4A25C}"/>
    <pc:docChg chg="undo custSel addSld modSld sldOrd">
      <pc:chgData name="陳柏嘉" userId="02469893-01a3-4b99-a2ea-3ef49d520b37" providerId="ADAL" clId="{EA10A6AD-E4D9-4ED4-AED1-A44768A4A25C}" dt="2022-11-15T04:30:10.805" v="348" actId="164"/>
      <pc:docMkLst>
        <pc:docMk/>
      </pc:docMkLst>
      <pc:sldChg chg="modSp">
        <pc:chgData name="陳柏嘉" userId="02469893-01a3-4b99-a2ea-3ef49d520b37" providerId="ADAL" clId="{EA10A6AD-E4D9-4ED4-AED1-A44768A4A25C}" dt="2022-11-15T04:20:28.448" v="303" actId="20577"/>
        <pc:sldMkLst>
          <pc:docMk/>
          <pc:sldMk cId="2970009159" sldId="277"/>
        </pc:sldMkLst>
        <pc:spChg chg="mod">
          <ac:chgData name="陳柏嘉" userId="02469893-01a3-4b99-a2ea-3ef49d520b37" providerId="ADAL" clId="{EA10A6AD-E4D9-4ED4-AED1-A44768A4A25C}" dt="2022-11-15T04:20:28.448" v="303" actId="20577"/>
          <ac:spMkLst>
            <pc:docMk/>
            <pc:sldMk cId="2970009159" sldId="277"/>
            <ac:spMk id="12" creationId="{618C06C3-5E15-4FD0-95B0-32DC1E90FB8E}"/>
          </ac:spMkLst>
        </pc:spChg>
      </pc:sldChg>
      <pc:sldChg chg="addSp delSp modSp mod">
        <pc:chgData name="陳柏嘉" userId="02469893-01a3-4b99-a2ea-3ef49d520b37" providerId="ADAL" clId="{EA10A6AD-E4D9-4ED4-AED1-A44768A4A25C}" dt="2022-11-15T04:30:10.805" v="348" actId="164"/>
        <pc:sldMkLst>
          <pc:docMk/>
          <pc:sldMk cId="3763245462" sldId="278"/>
        </pc:sldMkLst>
        <pc:spChg chg="add mod">
          <ac:chgData name="陳柏嘉" userId="02469893-01a3-4b99-a2ea-3ef49d520b37" providerId="ADAL" clId="{EA10A6AD-E4D9-4ED4-AED1-A44768A4A25C}" dt="2022-11-15T04:27:57.970" v="328" actId="164"/>
          <ac:spMkLst>
            <pc:docMk/>
            <pc:sldMk cId="3763245462" sldId="278"/>
            <ac:spMk id="7" creationId="{8194FB60-9C65-43B0-BA58-70B0A3654702}"/>
          </ac:spMkLst>
        </pc:spChg>
        <pc:spChg chg="add mod">
          <ac:chgData name="陳柏嘉" userId="02469893-01a3-4b99-a2ea-3ef49d520b37" providerId="ADAL" clId="{EA10A6AD-E4D9-4ED4-AED1-A44768A4A25C}" dt="2022-11-15T04:30:10.805" v="348" actId="164"/>
          <ac:spMkLst>
            <pc:docMk/>
            <pc:sldMk cId="3763245462" sldId="278"/>
            <ac:spMk id="31" creationId="{7197858B-4AE9-4E28-AF75-9362DF3FC45B}"/>
          </ac:spMkLst>
        </pc:spChg>
        <pc:spChg chg="add mod">
          <ac:chgData name="陳柏嘉" userId="02469893-01a3-4b99-a2ea-3ef49d520b37" providerId="ADAL" clId="{EA10A6AD-E4D9-4ED4-AED1-A44768A4A25C}" dt="2022-11-15T04:30:10.805" v="348" actId="164"/>
          <ac:spMkLst>
            <pc:docMk/>
            <pc:sldMk cId="3763245462" sldId="278"/>
            <ac:spMk id="32" creationId="{C9EB93FD-F9FE-4DE2-AE2F-E2476887D854}"/>
          </ac:spMkLst>
        </pc:spChg>
        <pc:grpChg chg="del mod">
          <ac:chgData name="陳柏嘉" userId="02469893-01a3-4b99-a2ea-3ef49d520b37" providerId="ADAL" clId="{EA10A6AD-E4D9-4ED4-AED1-A44768A4A25C}" dt="2022-11-15T04:29:16.906" v="337"/>
          <ac:grpSpMkLst>
            <pc:docMk/>
            <pc:sldMk cId="3763245462" sldId="278"/>
            <ac:grpSpMk id="13" creationId="{B1CF5CE8-0338-4DA0-942D-46C77E2C0B63}"/>
          </ac:grpSpMkLst>
        </pc:grpChg>
        <pc:grpChg chg="add mod">
          <ac:chgData name="陳柏嘉" userId="02469893-01a3-4b99-a2ea-3ef49d520b37" providerId="ADAL" clId="{EA10A6AD-E4D9-4ED4-AED1-A44768A4A25C}" dt="2022-11-15T04:27:57.970" v="328" actId="164"/>
          <ac:grpSpMkLst>
            <pc:docMk/>
            <pc:sldMk cId="3763245462" sldId="278"/>
            <ac:grpSpMk id="17" creationId="{633E2899-8A30-476A-BCDC-3ABEA3BBBB0A}"/>
          </ac:grpSpMkLst>
        </pc:grpChg>
        <pc:grpChg chg="add mod">
          <ac:chgData name="陳柏嘉" userId="02469893-01a3-4b99-a2ea-3ef49d520b37" providerId="ADAL" clId="{EA10A6AD-E4D9-4ED4-AED1-A44768A4A25C}" dt="2022-11-15T04:30:10.805" v="348" actId="164"/>
          <ac:grpSpMkLst>
            <pc:docMk/>
            <pc:sldMk cId="3763245462" sldId="278"/>
            <ac:grpSpMk id="18" creationId="{724FA417-BFC5-458C-A95E-DA2852C632BE}"/>
          </ac:grpSpMkLst>
        </pc:grpChg>
        <pc:picChg chg="mod">
          <ac:chgData name="陳柏嘉" userId="02469893-01a3-4b99-a2ea-3ef49d520b37" providerId="ADAL" clId="{EA10A6AD-E4D9-4ED4-AED1-A44768A4A25C}" dt="2022-11-15T04:30:10.805" v="348" actId="164"/>
          <ac:picMkLst>
            <pc:docMk/>
            <pc:sldMk cId="3763245462" sldId="278"/>
            <ac:picMk id="8" creationId="{5AEF4475-4AEF-4D3F-96D1-07F869E19C7A}"/>
          </ac:picMkLst>
        </pc:picChg>
        <pc:picChg chg="mod">
          <ac:chgData name="陳柏嘉" userId="02469893-01a3-4b99-a2ea-3ef49d520b37" providerId="ADAL" clId="{EA10A6AD-E4D9-4ED4-AED1-A44768A4A25C}" dt="2022-11-15T04:27:57.970" v="328" actId="164"/>
          <ac:picMkLst>
            <pc:docMk/>
            <pc:sldMk cId="3763245462" sldId="278"/>
            <ac:picMk id="14" creationId="{1EC13D7A-8CCA-4EAE-8DB7-B20D018462EF}"/>
          </ac:picMkLst>
        </pc:picChg>
        <pc:inkChg chg="del">
          <ac:chgData name="陳柏嘉" userId="02469893-01a3-4b99-a2ea-3ef49d520b37" providerId="ADAL" clId="{EA10A6AD-E4D9-4ED4-AED1-A44768A4A25C}" dt="2022-11-15T04:29:16.906" v="336"/>
          <ac:inkMkLst>
            <pc:docMk/>
            <pc:sldMk cId="3763245462" sldId="278"/>
            <ac:inkMk id="9" creationId="{8B2C6753-7170-465F-B7F7-8E6A0580E2FB}"/>
          </ac:inkMkLst>
        </pc:inkChg>
        <pc:inkChg chg="del mod">
          <ac:chgData name="陳柏嘉" userId="02469893-01a3-4b99-a2ea-3ef49d520b37" providerId="ADAL" clId="{EA10A6AD-E4D9-4ED4-AED1-A44768A4A25C}" dt="2022-11-15T04:29:16.906" v="338"/>
          <ac:inkMkLst>
            <pc:docMk/>
            <pc:sldMk cId="3763245462" sldId="278"/>
            <ac:inkMk id="10" creationId="{9F09B0A5-582A-4AB8-86EA-CF60ADEE100B}"/>
          </ac:inkMkLst>
        </pc:inkChg>
        <pc:inkChg chg="del">
          <ac:chgData name="陳柏嘉" userId="02469893-01a3-4b99-a2ea-3ef49d520b37" providerId="ADAL" clId="{EA10A6AD-E4D9-4ED4-AED1-A44768A4A25C}" dt="2022-11-15T04:29:16.906" v="337"/>
          <ac:inkMkLst>
            <pc:docMk/>
            <pc:sldMk cId="3763245462" sldId="278"/>
            <ac:inkMk id="11" creationId="{F181E2D5-6F83-4C4B-BF12-55DCB9E3B7D6}"/>
          </ac:inkMkLst>
        </pc:inkChg>
      </pc:sldChg>
      <pc:sldChg chg="addSp delSp modSp new mod">
        <pc:chgData name="陳柏嘉" userId="02469893-01a3-4b99-a2ea-3ef49d520b37" providerId="ADAL" clId="{EA10A6AD-E4D9-4ED4-AED1-A44768A4A25C}" dt="2022-11-15T04:27:16.085" v="323"/>
        <pc:sldMkLst>
          <pc:docMk/>
          <pc:sldMk cId="2880015142" sldId="280"/>
        </pc:sldMkLst>
        <pc:spChg chg="mod">
          <ac:chgData name="陳柏嘉" userId="02469893-01a3-4b99-a2ea-3ef49d520b37" providerId="ADAL" clId="{EA10A6AD-E4D9-4ED4-AED1-A44768A4A25C}" dt="2022-11-13T22:52:04.089" v="70"/>
          <ac:spMkLst>
            <pc:docMk/>
            <pc:sldMk cId="2880015142" sldId="280"/>
            <ac:spMk id="2" creationId="{9CF6C452-C868-43CE-86B5-3CD76B086FED}"/>
          </ac:spMkLst>
        </pc:spChg>
        <pc:spChg chg="del">
          <ac:chgData name="陳柏嘉" userId="02469893-01a3-4b99-a2ea-3ef49d520b37" providerId="ADAL" clId="{EA10A6AD-E4D9-4ED4-AED1-A44768A4A25C}" dt="2022-11-13T22:42:34.371" v="2"/>
          <ac:spMkLst>
            <pc:docMk/>
            <pc:sldMk cId="2880015142" sldId="280"/>
            <ac:spMk id="3" creationId="{1FD8F8D9-D31C-4D06-9E3C-01C231BC030D}"/>
          </ac:spMkLst>
        </pc:spChg>
        <pc:spChg chg="add del mod">
          <ac:chgData name="陳柏嘉" userId="02469893-01a3-4b99-a2ea-3ef49d520b37" providerId="ADAL" clId="{EA10A6AD-E4D9-4ED4-AED1-A44768A4A25C}" dt="2022-11-15T04:27:16.085" v="323"/>
          <ac:spMkLst>
            <pc:docMk/>
            <pc:sldMk cId="2880015142" sldId="280"/>
            <ac:spMk id="5" creationId="{EC84C527-3BBB-4D2F-B41F-3FB0C54A123F}"/>
          </ac:spMkLst>
        </pc:spChg>
        <pc:picChg chg="add del mod">
          <ac:chgData name="陳柏嘉" userId="02469893-01a3-4b99-a2ea-3ef49d520b37" providerId="ADAL" clId="{EA10A6AD-E4D9-4ED4-AED1-A44768A4A25C}" dt="2022-11-15T04:27:12.165" v="322" actId="478"/>
          <ac:picMkLst>
            <pc:docMk/>
            <pc:sldMk cId="2880015142" sldId="280"/>
            <ac:picMk id="6" creationId="{A8C77A54-DE59-4DBA-AB48-1AF8DC2E8F37}"/>
          </ac:picMkLst>
        </pc:picChg>
        <pc:picChg chg="add mod">
          <ac:chgData name="陳柏嘉" userId="02469893-01a3-4b99-a2ea-3ef49d520b37" providerId="ADAL" clId="{EA10A6AD-E4D9-4ED4-AED1-A44768A4A25C}" dt="2022-11-15T04:27:16.085" v="323"/>
          <ac:picMkLst>
            <pc:docMk/>
            <pc:sldMk cId="2880015142" sldId="280"/>
            <ac:picMk id="8" creationId="{4A0F932D-7D44-42FE-8355-E4CA2345FAB2}"/>
          </ac:picMkLst>
        </pc:picChg>
        <pc:picChg chg="add del mod">
          <ac:chgData name="陳柏嘉" userId="02469893-01a3-4b99-a2ea-3ef49d520b37" providerId="ADAL" clId="{EA10A6AD-E4D9-4ED4-AED1-A44768A4A25C}" dt="2022-11-13T22:42:59.565" v="8"/>
          <ac:picMkLst>
            <pc:docMk/>
            <pc:sldMk cId="2880015142" sldId="280"/>
            <ac:picMk id="8" creationId="{EA0F8BAA-F172-40D9-9D01-5DF729A88563}"/>
          </ac:picMkLst>
        </pc:picChg>
      </pc:sldChg>
      <pc:sldChg chg="addSp delSp modSp new mod ord">
        <pc:chgData name="陳柏嘉" userId="02469893-01a3-4b99-a2ea-3ef49d520b37" providerId="ADAL" clId="{EA10A6AD-E4D9-4ED4-AED1-A44768A4A25C}" dt="2022-11-15T04:27:09.402" v="321"/>
        <pc:sldMkLst>
          <pc:docMk/>
          <pc:sldMk cId="2141374478" sldId="281"/>
        </pc:sldMkLst>
        <pc:spChg chg="mod">
          <ac:chgData name="陳柏嘉" userId="02469893-01a3-4b99-a2ea-3ef49d520b37" providerId="ADAL" clId="{EA10A6AD-E4D9-4ED4-AED1-A44768A4A25C}" dt="2022-11-13T22:51:59.810" v="69"/>
          <ac:spMkLst>
            <pc:docMk/>
            <pc:sldMk cId="2141374478" sldId="281"/>
            <ac:spMk id="2" creationId="{C0DBDE57-CD87-4EA2-BFCA-0ACE810F8579}"/>
          </ac:spMkLst>
        </pc:spChg>
        <pc:spChg chg="del">
          <ac:chgData name="陳柏嘉" userId="02469893-01a3-4b99-a2ea-3ef49d520b37" providerId="ADAL" clId="{EA10A6AD-E4D9-4ED4-AED1-A44768A4A25C}" dt="2022-11-13T22:44:27.515" v="34"/>
          <ac:spMkLst>
            <pc:docMk/>
            <pc:sldMk cId="2141374478" sldId="281"/>
            <ac:spMk id="3" creationId="{D0288B62-E52C-4665-9D21-8F76761EC1A0}"/>
          </ac:spMkLst>
        </pc:spChg>
        <pc:spChg chg="add del mod">
          <ac:chgData name="陳柏嘉" userId="02469893-01a3-4b99-a2ea-3ef49d520b37" providerId="ADAL" clId="{EA10A6AD-E4D9-4ED4-AED1-A44768A4A25C}" dt="2022-11-15T04:27:09.402" v="321"/>
          <ac:spMkLst>
            <pc:docMk/>
            <pc:sldMk cId="2141374478" sldId="281"/>
            <ac:spMk id="5" creationId="{7BA2D345-960D-4A75-B0C7-BD5F0B3CBF0A}"/>
          </ac:spMkLst>
        </pc:spChg>
        <pc:picChg chg="add del mod">
          <ac:chgData name="陳柏嘉" userId="02469893-01a3-4b99-a2ea-3ef49d520b37" providerId="ADAL" clId="{EA10A6AD-E4D9-4ED4-AED1-A44768A4A25C}" dt="2022-11-15T04:26:59.408" v="320" actId="478"/>
          <ac:picMkLst>
            <pc:docMk/>
            <pc:sldMk cId="2141374478" sldId="281"/>
            <ac:picMk id="6" creationId="{EE3F7086-62D4-4193-B1B3-DFE98403896C}"/>
          </ac:picMkLst>
        </pc:picChg>
        <pc:picChg chg="add mod">
          <ac:chgData name="陳柏嘉" userId="02469893-01a3-4b99-a2ea-3ef49d520b37" providerId="ADAL" clId="{EA10A6AD-E4D9-4ED4-AED1-A44768A4A25C}" dt="2022-11-15T04:27:09.402" v="321"/>
          <ac:picMkLst>
            <pc:docMk/>
            <pc:sldMk cId="2141374478" sldId="281"/>
            <ac:picMk id="8" creationId="{02700785-8D85-47D4-B47A-EDEBE9032DFD}"/>
          </ac:picMkLst>
        </pc:picChg>
      </pc:sldChg>
      <pc:sldChg chg="addSp delSp modSp new mod">
        <pc:chgData name="陳柏嘉" userId="02469893-01a3-4b99-a2ea-3ef49d520b37" providerId="ADAL" clId="{EA10A6AD-E4D9-4ED4-AED1-A44768A4A25C}" dt="2022-11-15T04:19:18.666" v="299" actId="14100"/>
        <pc:sldMkLst>
          <pc:docMk/>
          <pc:sldMk cId="2593364712" sldId="282"/>
        </pc:sldMkLst>
        <pc:spChg chg="mod">
          <ac:chgData name="陳柏嘉" userId="02469893-01a3-4b99-a2ea-3ef49d520b37" providerId="ADAL" clId="{EA10A6AD-E4D9-4ED4-AED1-A44768A4A25C}" dt="2022-11-13T22:46:05.469" v="38"/>
          <ac:spMkLst>
            <pc:docMk/>
            <pc:sldMk cId="2593364712" sldId="282"/>
            <ac:spMk id="2" creationId="{738B0B11-8D63-42D5-ABFA-926569743D04}"/>
          </ac:spMkLst>
        </pc:spChg>
        <pc:spChg chg="mod">
          <ac:chgData name="陳柏嘉" userId="02469893-01a3-4b99-a2ea-3ef49d520b37" providerId="ADAL" clId="{EA10A6AD-E4D9-4ED4-AED1-A44768A4A25C}" dt="2022-11-13T22:56:10.613" v="76" actId="404"/>
          <ac:spMkLst>
            <pc:docMk/>
            <pc:sldMk cId="2593364712" sldId="282"/>
            <ac:spMk id="3" creationId="{18E52659-9DF0-4011-903F-6C7B77CA1A34}"/>
          </ac:spMkLst>
        </pc:spChg>
        <pc:picChg chg="add del mod">
          <ac:chgData name="陳柏嘉" userId="02469893-01a3-4b99-a2ea-3ef49d520b37" providerId="ADAL" clId="{EA10A6AD-E4D9-4ED4-AED1-A44768A4A25C}" dt="2022-11-15T04:19:10.927" v="295" actId="478"/>
          <ac:picMkLst>
            <pc:docMk/>
            <pc:sldMk cId="2593364712" sldId="282"/>
            <ac:picMk id="6" creationId="{D84B6255-FB91-4899-AB0E-7CDDC27F58D5}"/>
          </ac:picMkLst>
        </pc:picChg>
        <pc:picChg chg="add mod">
          <ac:chgData name="陳柏嘉" userId="02469893-01a3-4b99-a2ea-3ef49d520b37" providerId="ADAL" clId="{EA10A6AD-E4D9-4ED4-AED1-A44768A4A25C}" dt="2022-11-15T04:19:18.666" v="299" actId="14100"/>
          <ac:picMkLst>
            <pc:docMk/>
            <pc:sldMk cId="2593364712" sldId="282"/>
            <ac:picMk id="7" creationId="{1D786205-F89E-4A25-8D2D-AFB53C0E9D81}"/>
          </ac:picMkLst>
        </pc:picChg>
      </pc:sldChg>
      <pc:sldChg chg="addSp delSp modSp new mod">
        <pc:chgData name="陳柏嘉" userId="02469893-01a3-4b99-a2ea-3ef49d520b37" providerId="ADAL" clId="{EA10A6AD-E4D9-4ED4-AED1-A44768A4A25C}" dt="2022-11-15T04:28:41.807" v="333" actId="164"/>
        <pc:sldMkLst>
          <pc:docMk/>
          <pc:sldMk cId="4162755343" sldId="283"/>
        </pc:sldMkLst>
        <pc:spChg chg="mod">
          <ac:chgData name="陳柏嘉" userId="02469893-01a3-4b99-a2ea-3ef49d520b37" providerId="ADAL" clId="{EA10A6AD-E4D9-4ED4-AED1-A44768A4A25C}" dt="2022-11-13T22:55:05.907" v="73"/>
          <ac:spMkLst>
            <pc:docMk/>
            <pc:sldMk cId="4162755343" sldId="283"/>
            <ac:spMk id="2" creationId="{81AE8304-F1EE-42DB-831F-A2FE2CF6A24F}"/>
          </ac:spMkLst>
        </pc:spChg>
        <pc:spChg chg="mod">
          <ac:chgData name="陳柏嘉" userId="02469893-01a3-4b99-a2ea-3ef49d520b37" providerId="ADAL" clId="{EA10A6AD-E4D9-4ED4-AED1-A44768A4A25C}" dt="2022-11-13T23:14:32.184" v="294" actId="20577"/>
          <ac:spMkLst>
            <pc:docMk/>
            <pc:sldMk cId="4162755343" sldId="283"/>
            <ac:spMk id="3" creationId="{3859269A-8315-4D49-B37E-F6147111EAB7}"/>
          </ac:spMkLst>
        </pc:spChg>
        <pc:spChg chg="add mod">
          <ac:chgData name="陳柏嘉" userId="02469893-01a3-4b99-a2ea-3ef49d520b37" providerId="ADAL" clId="{EA10A6AD-E4D9-4ED4-AED1-A44768A4A25C}" dt="2022-11-13T23:12:22.519" v="238" actId="1076"/>
          <ac:spMkLst>
            <pc:docMk/>
            <pc:sldMk cId="4162755343" sldId="283"/>
            <ac:spMk id="12" creationId="{D1CE3BEB-B925-42C2-AF2D-3232F6C7BB48}"/>
          </ac:spMkLst>
        </pc:spChg>
        <pc:spChg chg="add mod">
          <ac:chgData name="陳柏嘉" userId="02469893-01a3-4b99-a2ea-3ef49d520b37" providerId="ADAL" clId="{EA10A6AD-E4D9-4ED4-AED1-A44768A4A25C}" dt="2022-11-13T23:13:19.008" v="258" actId="1076"/>
          <ac:spMkLst>
            <pc:docMk/>
            <pc:sldMk cId="4162755343" sldId="283"/>
            <ac:spMk id="15" creationId="{7CF522C6-820A-4DF4-9FEC-907590549AC9}"/>
          </ac:spMkLst>
        </pc:spChg>
        <pc:spChg chg="add mod">
          <ac:chgData name="陳柏嘉" userId="02469893-01a3-4b99-a2ea-3ef49d520b37" providerId="ADAL" clId="{EA10A6AD-E4D9-4ED4-AED1-A44768A4A25C}" dt="2022-11-13T23:12:50.087" v="249" actId="1076"/>
          <ac:spMkLst>
            <pc:docMk/>
            <pc:sldMk cId="4162755343" sldId="283"/>
            <ac:spMk id="17" creationId="{C059F93A-CCF9-4660-8999-8EB5EB5A4DD9}"/>
          </ac:spMkLst>
        </pc:spChg>
        <pc:spChg chg="add mod">
          <ac:chgData name="陳柏嘉" userId="02469893-01a3-4b99-a2ea-3ef49d520b37" providerId="ADAL" clId="{EA10A6AD-E4D9-4ED4-AED1-A44768A4A25C}" dt="2022-11-13T23:12:50.087" v="249" actId="1076"/>
          <ac:spMkLst>
            <pc:docMk/>
            <pc:sldMk cId="4162755343" sldId="283"/>
            <ac:spMk id="18" creationId="{8916E7B9-416F-402C-97ED-9FB29F0F386E}"/>
          </ac:spMkLst>
        </pc:spChg>
        <pc:spChg chg="add mod">
          <ac:chgData name="陳柏嘉" userId="02469893-01a3-4b99-a2ea-3ef49d520b37" providerId="ADAL" clId="{EA10A6AD-E4D9-4ED4-AED1-A44768A4A25C}" dt="2022-11-13T23:13:21.608" v="259" actId="1076"/>
          <ac:spMkLst>
            <pc:docMk/>
            <pc:sldMk cId="4162755343" sldId="283"/>
            <ac:spMk id="25" creationId="{9D5514E0-8A26-43D7-B81E-039FA50A5137}"/>
          </ac:spMkLst>
        </pc:spChg>
        <pc:spChg chg="add del mod">
          <ac:chgData name="陳柏嘉" userId="02469893-01a3-4b99-a2ea-3ef49d520b37" providerId="ADAL" clId="{EA10A6AD-E4D9-4ED4-AED1-A44768A4A25C}" dt="2022-11-13T23:13:33.673" v="264" actId="1076"/>
          <ac:spMkLst>
            <pc:docMk/>
            <pc:sldMk cId="4162755343" sldId="283"/>
            <ac:spMk id="27" creationId="{9F16D6CC-54CE-4102-9774-81D3D0D39D36}"/>
          </ac:spMkLst>
        </pc:spChg>
        <pc:spChg chg="add del mod">
          <ac:chgData name="陳柏嘉" userId="02469893-01a3-4b99-a2ea-3ef49d520b37" providerId="ADAL" clId="{EA10A6AD-E4D9-4ED4-AED1-A44768A4A25C}" dt="2022-11-13T23:13:36.736" v="265" actId="1076"/>
          <ac:spMkLst>
            <pc:docMk/>
            <pc:sldMk cId="4162755343" sldId="283"/>
            <ac:spMk id="28" creationId="{2C1D238E-936D-4D4C-A446-309232B3FF6F}"/>
          </ac:spMkLst>
        </pc:spChg>
        <pc:spChg chg="add mod">
          <ac:chgData name="陳柏嘉" userId="02469893-01a3-4b99-a2ea-3ef49d520b37" providerId="ADAL" clId="{EA10A6AD-E4D9-4ED4-AED1-A44768A4A25C}" dt="2022-11-15T04:28:41.807" v="333" actId="164"/>
          <ac:spMkLst>
            <pc:docMk/>
            <pc:sldMk cId="4162755343" sldId="283"/>
            <ac:spMk id="29" creationId="{E91A8C2B-2EC7-446C-A8EF-EE3AA3FD053F}"/>
          </ac:spMkLst>
        </pc:spChg>
        <pc:spChg chg="add mod">
          <ac:chgData name="陳柏嘉" userId="02469893-01a3-4b99-a2ea-3ef49d520b37" providerId="ADAL" clId="{EA10A6AD-E4D9-4ED4-AED1-A44768A4A25C}" dt="2022-11-15T04:28:41.807" v="333" actId="164"/>
          <ac:spMkLst>
            <pc:docMk/>
            <pc:sldMk cId="4162755343" sldId="283"/>
            <ac:spMk id="30" creationId="{05404815-6132-4095-94B7-CB28A09D9B66}"/>
          </ac:spMkLst>
        </pc:spChg>
        <pc:spChg chg="add del mod">
          <ac:chgData name="陳柏嘉" userId="02469893-01a3-4b99-a2ea-3ef49d520b37" providerId="ADAL" clId="{EA10A6AD-E4D9-4ED4-AED1-A44768A4A25C}" dt="2022-11-13T23:06:20.313" v="214" actId="478"/>
          <ac:spMkLst>
            <pc:docMk/>
            <pc:sldMk cId="4162755343" sldId="283"/>
            <ac:spMk id="30" creationId="{ECC4987C-D8FE-4F50-8C3A-9BC89BA49581}"/>
          </ac:spMkLst>
        </pc:spChg>
        <pc:spChg chg="add del mod">
          <ac:chgData name="陳柏嘉" userId="02469893-01a3-4b99-a2ea-3ef49d520b37" providerId="ADAL" clId="{EA10A6AD-E4D9-4ED4-AED1-A44768A4A25C}" dt="2022-11-13T23:06:04.799" v="210" actId="478"/>
          <ac:spMkLst>
            <pc:docMk/>
            <pc:sldMk cId="4162755343" sldId="283"/>
            <ac:spMk id="31" creationId="{6D9BB5F2-68B6-4517-8010-EE03CBA4165D}"/>
          </ac:spMkLst>
        </pc:spChg>
        <pc:spChg chg="add del mod">
          <ac:chgData name="陳柏嘉" userId="02469893-01a3-4b99-a2ea-3ef49d520b37" providerId="ADAL" clId="{EA10A6AD-E4D9-4ED4-AED1-A44768A4A25C}" dt="2022-11-13T23:06:17.040" v="213" actId="478"/>
          <ac:spMkLst>
            <pc:docMk/>
            <pc:sldMk cId="4162755343" sldId="283"/>
            <ac:spMk id="32" creationId="{FD5CCCBD-3F30-4C72-9155-79808E7B23BC}"/>
          </ac:spMkLst>
        </pc:spChg>
        <pc:grpChg chg="add mod">
          <ac:chgData name="陳柏嘉" userId="02469893-01a3-4b99-a2ea-3ef49d520b37" providerId="ADAL" clId="{EA10A6AD-E4D9-4ED4-AED1-A44768A4A25C}" dt="2022-11-15T04:28:41.807" v="333" actId="164"/>
          <ac:grpSpMkLst>
            <pc:docMk/>
            <pc:sldMk cId="4162755343" sldId="283"/>
            <ac:grpSpMk id="14" creationId="{4320B1CC-ABD9-4201-9FE2-C8069BC1EFDF}"/>
          </ac:grpSpMkLst>
        </pc:grpChg>
        <pc:picChg chg="add mod">
          <ac:chgData name="陳柏嘉" userId="02469893-01a3-4b99-a2ea-3ef49d520b37" providerId="ADAL" clId="{EA10A6AD-E4D9-4ED4-AED1-A44768A4A25C}" dt="2022-11-13T23:12:22.519" v="238" actId="1076"/>
          <ac:picMkLst>
            <pc:docMk/>
            <pc:sldMk cId="4162755343" sldId="283"/>
            <ac:picMk id="6" creationId="{352BA65F-52CB-4FCB-8052-E0519C5F2EAC}"/>
          </ac:picMkLst>
        </pc:picChg>
        <pc:picChg chg="add mod">
          <ac:chgData name="陳柏嘉" userId="02469893-01a3-4b99-a2ea-3ef49d520b37" providerId="ADAL" clId="{EA10A6AD-E4D9-4ED4-AED1-A44768A4A25C}" dt="2022-11-15T04:24:45.843" v="307" actId="14100"/>
          <ac:picMkLst>
            <pc:docMk/>
            <pc:sldMk cId="4162755343" sldId="283"/>
            <ac:picMk id="7" creationId="{CD622C1C-AB16-4AD0-8EB0-49805A25363F}"/>
          </ac:picMkLst>
        </pc:picChg>
        <pc:picChg chg="add mod">
          <ac:chgData name="陳柏嘉" userId="02469893-01a3-4b99-a2ea-3ef49d520b37" providerId="ADAL" clId="{EA10A6AD-E4D9-4ED4-AED1-A44768A4A25C}" dt="2022-11-13T23:13:19.008" v="258" actId="1076"/>
          <ac:picMkLst>
            <pc:docMk/>
            <pc:sldMk cId="4162755343" sldId="283"/>
            <ac:picMk id="8" creationId="{8A50E487-3975-43A5-B19E-9A979830DD75}"/>
          </ac:picMkLst>
        </pc:picChg>
        <pc:picChg chg="add mod">
          <ac:chgData name="陳柏嘉" userId="02469893-01a3-4b99-a2ea-3ef49d520b37" providerId="ADAL" clId="{EA10A6AD-E4D9-4ED4-AED1-A44768A4A25C}" dt="2022-11-13T23:12:50.087" v="249" actId="1076"/>
          <ac:picMkLst>
            <pc:docMk/>
            <pc:sldMk cId="4162755343" sldId="283"/>
            <ac:picMk id="10" creationId="{7A397F71-9CC0-4E4A-915A-5758CBF29C02}"/>
          </ac:picMkLst>
        </pc:picChg>
        <pc:picChg chg="add mod">
          <ac:chgData name="陳柏嘉" userId="02469893-01a3-4b99-a2ea-3ef49d520b37" providerId="ADAL" clId="{EA10A6AD-E4D9-4ED4-AED1-A44768A4A25C}" dt="2022-11-13T23:12:50.087" v="249" actId="1076"/>
          <ac:picMkLst>
            <pc:docMk/>
            <pc:sldMk cId="4162755343" sldId="283"/>
            <ac:picMk id="11" creationId="{60B5E8CD-D274-4C84-900D-A282A1A1BD3B}"/>
          </ac:picMkLst>
        </pc:picChg>
        <pc:picChg chg="add mod modCrop">
          <ac:chgData name="陳柏嘉" userId="02469893-01a3-4b99-a2ea-3ef49d520b37" providerId="ADAL" clId="{EA10A6AD-E4D9-4ED4-AED1-A44768A4A25C}" dt="2022-11-15T04:28:41.807" v="333" actId="164"/>
          <ac:picMkLst>
            <pc:docMk/>
            <pc:sldMk cId="4162755343" sldId="283"/>
            <ac:picMk id="13" creationId="{CB9646D6-78FB-493E-A285-A37EB24A84CD}"/>
          </ac:picMkLst>
        </pc:picChg>
        <pc:picChg chg="add del mod">
          <ac:chgData name="陳柏嘉" userId="02469893-01a3-4b99-a2ea-3ef49d520b37" providerId="ADAL" clId="{EA10A6AD-E4D9-4ED4-AED1-A44768A4A25C}" dt="2022-11-13T23:07:28.660" v="219" actId="478"/>
          <ac:picMkLst>
            <pc:docMk/>
            <pc:sldMk cId="4162755343" sldId="283"/>
            <ac:picMk id="33" creationId="{8C7DF9CA-1559-45B1-AE0D-FD4B80BE272C}"/>
          </ac:picMkLst>
        </pc:picChg>
        <pc:picChg chg="add mod">
          <ac:chgData name="陳柏嘉" userId="02469893-01a3-4b99-a2ea-3ef49d520b37" providerId="ADAL" clId="{EA10A6AD-E4D9-4ED4-AED1-A44768A4A25C}" dt="2022-11-13T23:09:46.764" v="230" actId="1076"/>
          <ac:picMkLst>
            <pc:docMk/>
            <pc:sldMk cId="4162755343" sldId="283"/>
            <ac:picMk id="35" creationId="{AC8D7187-CC4E-4501-AC22-F2EE5F68F6D5}"/>
          </ac:picMkLst>
        </pc:picChg>
        <pc:picChg chg="add mod">
          <ac:chgData name="陳柏嘉" userId="02469893-01a3-4b99-a2ea-3ef49d520b37" providerId="ADAL" clId="{EA10A6AD-E4D9-4ED4-AED1-A44768A4A25C}" dt="2022-11-13T23:09:41.254" v="229" actId="1076"/>
          <ac:picMkLst>
            <pc:docMk/>
            <pc:sldMk cId="4162755343" sldId="283"/>
            <ac:picMk id="37" creationId="{3F83F31E-1688-4722-A818-4363BE76A60A}"/>
          </ac:picMkLst>
        </pc:picChg>
        <pc:picChg chg="add del mod">
          <ac:chgData name="陳柏嘉" userId="02469893-01a3-4b99-a2ea-3ef49d520b37" providerId="ADAL" clId="{EA10A6AD-E4D9-4ED4-AED1-A44768A4A25C}" dt="2022-11-15T04:24:33.148" v="304" actId="478"/>
          <ac:picMkLst>
            <pc:docMk/>
            <pc:sldMk cId="4162755343" sldId="283"/>
            <ac:picMk id="39" creationId="{AB748BD8-6ADE-49BA-B444-A4D09C2767B7}"/>
          </ac:picMkLst>
        </pc:picChg>
        <pc:picChg chg="add del mod">
          <ac:chgData name="陳柏嘉" userId="02469893-01a3-4b99-a2ea-3ef49d520b37" providerId="ADAL" clId="{EA10A6AD-E4D9-4ED4-AED1-A44768A4A25C}" dt="2022-11-15T04:24:47.341" v="308" actId="478"/>
          <ac:picMkLst>
            <pc:docMk/>
            <pc:sldMk cId="4162755343" sldId="283"/>
            <ac:picMk id="41" creationId="{3059829B-3EBB-455C-B613-A95BC020EF02}"/>
          </ac:picMkLst>
        </pc:picChg>
        <pc:picChg chg="add mod">
          <ac:chgData name="陳柏嘉" userId="02469893-01a3-4b99-a2ea-3ef49d520b37" providerId="ADAL" clId="{EA10A6AD-E4D9-4ED4-AED1-A44768A4A25C}" dt="2022-11-13T23:12:50.087" v="249" actId="1076"/>
          <ac:picMkLst>
            <pc:docMk/>
            <pc:sldMk cId="4162755343" sldId="283"/>
            <ac:picMk id="1026" creationId="{C26CE1C7-DDF1-49C3-BCB2-0C6D05D8139C}"/>
          </ac:picMkLst>
        </pc:picChg>
        <pc:cxnChg chg="add mod">
          <ac:chgData name="陳柏嘉" userId="02469893-01a3-4b99-a2ea-3ef49d520b37" providerId="ADAL" clId="{EA10A6AD-E4D9-4ED4-AED1-A44768A4A25C}" dt="2022-11-13T23:13:15.117" v="257" actId="1076"/>
          <ac:cxnSpMkLst>
            <pc:docMk/>
            <pc:sldMk cId="4162755343" sldId="283"/>
            <ac:cxnSpMk id="19" creationId="{2CFE9FCA-A646-4EC3-B25E-59D906CF4EB8}"/>
          </ac:cxnSpMkLst>
        </pc:cxnChg>
        <pc:cxnChg chg="add del mod">
          <ac:chgData name="陳柏嘉" userId="02469893-01a3-4b99-a2ea-3ef49d520b37" providerId="ADAL" clId="{EA10A6AD-E4D9-4ED4-AED1-A44768A4A25C}" dt="2022-11-13T23:01:41.030" v="130" actId="478"/>
          <ac:cxnSpMkLst>
            <pc:docMk/>
            <pc:sldMk cId="4162755343" sldId="283"/>
            <ac:cxnSpMk id="21" creationId="{33AACEFE-12B5-4AD6-A415-AEEA9D571DCF}"/>
          </ac:cxnSpMkLst>
        </pc:cxnChg>
        <pc:cxnChg chg="add del mod">
          <ac:chgData name="陳柏嘉" userId="02469893-01a3-4b99-a2ea-3ef49d520b37" providerId="ADAL" clId="{EA10A6AD-E4D9-4ED4-AED1-A44768A4A25C}" dt="2022-11-13T23:13:30.795" v="263" actId="1076"/>
          <ac:cxnSpMkLst>
            <pc:docMk/>
            <pc:sldMk cId="4162755343" sldId="283"/>
            <ac:cxnSpMk id="22" creationId="{98AD516F-2D49-480A-9607-1260D1E9ED9B}"/>
          </ac:cxnSpMkLst>
        </pc:cxnChg>
        <pc:cxnChg chg="add del mod">
          <ac:chgData name="陳柏嘉" userId="02469893-01a3-4b99-a2ea-3ef49d520b37" providerId="ADAL" clId="{EA10A6AD-E4D9-4ED4-AED1-A44768A4A25C}" dt="2022-11-13T23:13:42.941" v="267" actId="1076"/>
          <ac:cxnSpMkLst>
            <pc:docMk/>
            <pc:sldMk cId="4162755343" sldId="283"/>
            <ac:cxnSpMk id="23" creationId="{57B21235-8BCA-4413-BF53-C487BDBB92B9}"/>
          </ac:cxnSpMkLst>
        </pc:cxnChg>
      </pc:sldChg>
    </pc:docChg>
  </pc:docChgLst>
  <pc:docChgLst>
    <pc:chgData name="陳柏嘉" userId="02469893-01a3-4b99-a2ea-3ef49d520b37" providerId="ADAL" clId="{666CCCF5-91B2-3148-B2C0-27CB3D67A8D8}"/>
    <pc:docChg chg="modSld">
      <pc:chgData name="陳柏嘉" userId="02469893-01a3-4b99-a2ea-3ef49d520b37" providerId="ADAL" clId="{666CCCF5-91B2-3148-B2C0-27CB3D67A8D8}" dt="2023-01-21T09:14:54.484" v="130"/>
      <pc:docMkLst>
        <pc:docMk/>
      </pc:docMkLst>
      <pc:sldChg chg="modNotesTx">
        <pc:chgData name="陳柏嘉" userId="02469893-01a3-4b99-a2ea-3ef49d520b37" providerId="ADAL" clId="{666CCCF5-91B2-3148-B2C0-27CB3D67A8D8}" dt="2022-11-15T04:15:04.136" v="20" actId="20577"/>
        <pc:sldMkLst>
          <pc:docMk/>
          <pc:sldMk cId="509302983" sldId="263"/>
        </pc:sldMkLst>
      </pc:sldChg>
      <pc:sldChg chg="modSp mod">
        <pc:chgData name="陳柏嘉" userId="02469893-01a3-4b99-a2ea-3ef49d520b37" providerId="ADAL" clId="{666CCCF5-91B2-3148-B2C0-27CB3D67A8D8}" dt="2023-01-21T09:11:08.679" v="36" actId="1076"/>
        <pc:sldMkLst>
          <pc:docMk/>
          <pc:sldMk cId="2524929213" sldId="272"/>
        </pc:sldMkLst>
        <pc:spChg chg="mod">
          <ac:chgData name="陳柏嘉" userId="02469893-01a3-4b99-a2ea-3ef49d520b37" providerId="ADAL" clId="{666CCCF5-91B2-3148-B2C0-27CB3D67A8D8}" dt="2023-01-21T09:11:08.679" v="36" actId="1076"/>
          <ac:spMkLst>
            <pc:docMk/>
            <pc:sldMk cId="2524929213" sldId="272"/>
            <ac:spMk id="6" creationId="{7CD94B99-5B0D-4EB4-8095-0E8AEE866FDC}"/>
          </ac:spMkLst>
        </pc:spChg>
      </pc:sldChg>
      <pc:sldChg chg="modNotesTx">
        <pc:chgData name="陳柏嘉" userId="02469893-01a3-4b99-a2ea-3ef49d520b37" providerId="ADAL" clId="{666CCCF5-91B2-3148-B2C0-27CB3D67A8D8}" dt="2022-11-15T04:14:13.267" v="4" actId="20577"/>
        <pc:sldMkLst>
          <pc:docMk/>
          <pc:sldMk cId="2880015142" sldId="280"/>
        </pc:sldMkLst>
      </pc:sldChg>
      <pc:sldChg chg="modSp mod">
        <pc:chgData name="陳柏嘉" userId="02469893-01a3-4b99-a2ea-3ef49d520b37" providerId="ADAL" clId="{666CCCF5-91B2-3148-B2C0-27CB3D67A8D8}" dt="2023-01-21T09:14:54.484" v="130"/>
        <pc:sldMkLst>
          <pc:docMk/>
          <pc:sldMk cId="872244586" sldId="295"/>
        </pc:sldMkLst>
        <pc:graphicFrameChg chg="mod modGraphic">
          <ac:chgData name="陳柏嘉" userId="02469893-01a3-4b99-a2ea-3ef49d520b37" providerId="ADAL" clId="{666CCCF5-91B2-3148-B2C0-27CB3D67A8D8}" dt="2023-01-21T09:14:33.458" v="128" actId="20577"/>
          <ac:graphicFrameMkLst>
            <pc:docMk/>
            <pc:sldMk cId="872244586" sldId="295"/>
            <ac:graphicFrameMk id="5" creationId="{8FEAA45E-0A0D-419C-B36C-BBC097DC7CF5}"/>
          </ac:graphicFrameMkLst>
        </pc:graphicFrameChg>
        <pc:graphicFrameChg chg="mod modGraphic">
          <ac:chgData name="陳柏嘉" userId="02469893-01a3-4b99-a2ea-3ef49d520b37" providerId="ADAL" clId="{666CCCF5-91B2-3148-B2C0-27CB3D67A8D8}" dt="2023-01-21T09:14:54.484" v="130"/>
          <ac:graphicFrameMkLst>
            <pc:docMk/>
            <pc:sldMk cId="872244586" sldId="295"/>
            <ac:graphicFrameMk id="6" creationId="{FA4ACA8D-C972-47E3-8949-590190AAB274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CB182-296C-4BFF-96DA-1834EC9C21CE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CC565-CCD2-4DA6-A30A-2F91FF4625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896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2T08:54:08.06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148 100,'-31'-15,"26"12,26 3,69 0,-82 0,-13 0,-55-3,40 2,-1 0,1 1,-26 3,12 4,33-4,21-2,213-1,-334-18,87 18,0 1,-1 1,1 0,0 1,0 1,-25 9,54-17,0 0,0 1,1 1,-1 0,1 1,18 1,30-4,-59 3,0 0,-1 1,1-2,0 1,0 0,0-1,-1 0,1 0,-1 0,6-5,-10 7,0 0,1 0,-1 0,0-1,0 1,0 0,0 0,0 0,0 0,0-1,0 1,0 0,0 0,0 0,0-1,0 1,0 0,0 0,0 0,0 0,0-1,0 1,0 0,0 0,-1 0,1 0,0-1,0 1,0 0,0 0,0 0,0 0,0 0,-1 0,1-1,0 1,0 0,0 0,0 0,-1 0,1 0,0 0,0 0,0 0,0 0,-1 0,1 0,0 0,-17-6,-17-1,-73 9,78 0,1-2,-53-4,138-15,-32 13,-1 1,0 2,1 0,0 2,49 3,-57 4,-20 5,1-9,-1 0,1 0,-1 0,1-1,-1 1,0-1,0 1,0-1,-3 1,-41 9,-6 2,-57 21,104-32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2T08:54:45.7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2T08:54:49.04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2T08:54:49.37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2T08:54:55.50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1,'5'0,"5"0,2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2T08:54:18.55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2T08:54:25.07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11 1,'-5'0,"-1"0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2T08:54:25.95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2T08:54:29.20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2T08:54:38.17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2T08:54:38.83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2T08:54:39.31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2T08:54:45.39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D454864-11A8-48F1-AC16-E5EB2144A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35A0FE-2B1E-4C78-B30A-0B6B6C2B46A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2DA90-3C3F-4E7E-85C1-C1D6DD659EB3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4" name="投影片影像版面配置區 3">
            <a:extLst>
              <a:ext uri="{FF2B5EF4-FFF2-40B4-BE49-F238E27FC236}">
                <a16:creationId xmlns:a16="http://schemas.microsoft.com/office/drawing/2014/main" id="{9B74B928-60AF-4834-B332-AC20D66A8D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4BAC6496-B6CC-4117-8333-499893ABB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762FD3-BAE3-49D4-AF56-0D94EC0AF7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87D668-3A83-48EA-B95B-DD2CCFC9E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CD33E-97AE-4513-AF1D-2A3CD235EB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基於私密分享之保有隱私授權深度神經網路分類於雙雲架構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195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神經網路學習</a:t>
            </a:r>
            <a:endParaRPr lang="en-US" altLang="zh-TW" dirty="0"/>
          </a:p>
          <a:p>
            <a:r>
              <a:rPr lang="zh-TW" altLang="en-US" dirty="0"/>
              <a:t>如圖所示，每兩層之間都是全連接的，因此下一層節點裡的內容會是一層所有點的線性組合。</a:t>
            </a:r>
            <a:endParaRPr lang="en-US" altLang="zh-TW" dirty="0"/>
          </a:p>
          <a:p>
            <a:r>
              <a:rPr lang="zh-TW" altLang="en-US" dirty="0"/>
              <a:t>隱藏層要到輸出層前會先將結點內的值代入</a:t>
            </a:r>
            <a:r>
              <a:rPr lang="en-US" altLang="zh-TW" dirty="0"/>
              <a:t>Sigmoid</a:t>
            </a:r>
            <a:r>
              <a:rPr lang="zh-TW" altLang="en-US" dirty="0"/>
              <a:t>函數中，再到輸出層。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為了解決非線性問題，因此需要激活函數，添加非線性元素。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575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BGD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每次更新須帶入所有資料點。優：必定可以得到</a:t>
            </a:r>
            <a:r>
              <a:rPr lang="en-US" altLang="zh-TW" dirty="0"/>
              <a:t>GOS</a:t>
            </a:r>
            <a:r>
              <a:rPr lang="zh-TW" altLang="en-US" dirty="0"/>
              <a:t>。缺：速度很慢。</a:t>
            </a:r>
            <a:endParaRPr lang="en-US" altLang="zh-TW" dirty="0"/>
          </a:p>
          <a:p>
            <a:r>
              <a:rPr lang="en-US" altLang="zh-TW" dirty="0"/>
              <a:t>SGD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每次更新只帶入</a:t>
            </a:r>
            <a:r>
              <a:rPr lang="en-US" altLang="zh-TW" dirty="0"/>
              <a:t>1</a:t>
            </a:r>
            <a:r>
              <a:rPr lang="zh-TW" altLang="en-US" dirty="0"/>
              <a:t>個資料點。優：速度快。缺：單次更新效率差。</a:t>
            </a:r>
            <a:endParaRPr lang="en-US" altLang="zh-TW" dirty="0"/>
          </a:p>
          <a:p>
            <a:r>
              <a:rPr lang="en-US" altLang="zh-TW" dirty="0"/>
              <a:t>MBGD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每次更新帶入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Batch</a:t>
            </a:r>
            <a:r>
              <a:rPr lang="zh-TW" altLang="en-US" dirty="0"/>
              <a:t>的資料。速度中等，更新效率也不錯。</a:t>
            </a:r>
            <a:endParaRPr lang="en-US" altLang="zh-TW" dirty="0"/>
          </a:p>
          <a:p>
            <a:r>
              <a:rPr lang="zh-TW" altLang="en-US" dirty="0"/>
              <a:t>隨機梯度下降</a:t>
            </a:r>
            <a:endParaRPr lang="en-US" altLang="zh-TW" dirty="0"/>
          </a:p>
          <a:p>
            <a:r>
              <a:rPr lang="zh-TW" altLang="en-US" dirty="0"/>
              <a:t>這邊講解一下模型是如何持續更新的。</a:t>
            </a:r>
            <a:endParaRPr lang="en-US" altLang="zh-TW" dirty="0"/>
          </a:p>
          <a:p>
            <a:r>
              <a:rPr lang="zh-TW" altLang="en-US" dirty="0"/>
              <a:t>輸出層輸出結果後會與真實的</a:t>
            </a:r>
            <a:r>
              <a:rPr lang="en-US" altLang="zh-TW" dirty="0"/>
              <a:t>label</a:t>
            </a:r>
            <a:r>
              <a:rPr lang="zh-TW" altLang="en-US" dirty="0"/>
              <a:t>計算誤差</a:t>
            </a:r>
            <a:r>
              <a:rPr lang="en-US" altLang="zh-TW" dirty="0"/>
              <a:t>E(loss function)</a:t>
            </a:r>
            <a:r>
              <a:rPr lang="zh-TW" altLang="en-US" dirty="0"/>
              <a:t>，並對</a:t>
            </a:r>
            <a:r>
              <a:rPr lang="en-US" altLang="zh-TW" dirty="0"/>
              <a:t>E</a:t>
            </a:r>
            <a:r>
              <a:rPr lang="zh-TW" altLang="en-US" dirty="0"/>
              <a:t>進行微分。</a:t>
            </a:r>
            <a:endParaRPr lang="en-US" altLang="zh-TW" dirty="0"/>
          </a:p>
          <a:p>
            <a:r>
              <a:rPr lang="zh-TW" altLang="en-US" dirty="0"/>
              <a:t>乘上學習率後更新到現有模型上。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89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本論文所使用的</a:t>
            </a:r>
            <a:r>
              <a:rPr lang="en-US" altLang="zh-TW" dirty="0"/>
              <a:t>loss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是</a:t>
            </a:r>
            <a:r>
              <a:rPr lang="en-US" altLang="zh-TW" dirty="0"/>
              <a:t>L2 norm loss(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平方損失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這邊先展示一下隱藏層與輸出層的梯度是如何計算出來的。</a:t>
            </a:r>
            <a:endParaRPr lang="en-US" altLang="zh-TW" dirty="0"/>
          </a:p>
          <a:p>
            <a:r>
              <a:rPr lang="zh-TW" altLang="en-US" dirty="0"/>
              <a:t>之後證明會用到。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411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主要利用</a:t>
            </a:r>
            <a:r>
              <a:rPr lang="en-US" altLang="zh-TW" dirty="0"/>
              <a:t>SS</a:t>
            </a:r>
            <a:r>
              <a:rPr lang="zh-TW" altLang="en-US" dirty="0"/>
              <a:t>，將</a:t>
            </a:r>
            <a:r>
              <a:rPr lang="en-US" altLang="zh-TW" dirty="0"/>
              <a:t>Trainer</a:t>
            </a:r>
            <a:r>
              <a:rPr lang="zh-TW" altLang="en-US" dirty="0"/>
              <a:t>的</a:t>
            </a:r>
            <a:r>
              <a:rPr lang="en-US" altLang="zh-TW" dirty="0"/>
              <a:t>Model</a:t>
            </a:r>
            <a:r>
              <a:rPr lang="zh-TW" altLang="en-US" dirty="0"/>
              <a:t>與</a:t>
            </a:r>
            <a:r>
              <a:rPr lang="en-US" altLang="zh-TW" dirty="0" err="1"/>
              <a:t>Dataowner</a:t>
            </a:r>
            <a:r>
              <a:rPr lang="zh-TW" altLang="en-US" dirty="0"/>
              <a:t>的</a:t>
            </a:r>
            <a:r>
              <a:rPr lang="en-US" altLang="zh-TW" dirty="0"/>
              <a:t>Data</a:t>
            </a:r>
            <a:r>
              <a:rPr lang="zh-TW" altLang="en-US" dirty="0"/>
              <a:t>切分成</a:t>
            </a:r>
            <a:r>
              <a:rPr lang="en-US" altLang="zh-TW" dirty="0"/>
              <a:t>2</a:t>
            </a:r>
            <a:r>
              <a:rPr lang="zh-TW" altLang="en-US" dirty="0"/>
              <a:t>份</a:t>
            </a:r>
            <a:r>
              <a:rPr lang="en-US" altLang="zh-TW" dirty="0"/>
              <a:t>Share</a:t>
            </a:r>
            <a:r>
              <a:rPr lang="zh-TW" altLang="en-US" dirty="0"/>
              <a:t>，分別給兩個不同的雲端計算，達成保有隱私訓練的目的。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620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在來進到本論文提出的架構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626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</a:t>
            </a:r>
            <a:r>
              <a:rPr lang="en-US" altLang="zh-TW" dirty="0"/>
              <a:t>CSP1</a:t>
            </a:r>
            <a:r>
              <a:rPr lang="zh-TW" altLang="en-US" dirty="0"/>
              <a:t>會生成</a:t>
            </a:r>
            <a:r>
              <a:rPr lang="en-US" altLang="zh-TW" dirty="0"/>
              <a:t>PKE</a:t>
            </a:r>
            <a:r>
              <a:rPr lang="zh-TW" altLang="en-US" dirty="0"/>
              <a:t>的公私鑰對，</a:t>
            </a:r>
            <a:r>
              <a:rPr lang="en-US" altLang="zh-TW" dirty="0" err="1"/>
              <a:t>Dataowners</a:t>
            </a:r>
            <a:r>
              <a:rPr lang="zh-TW" altLang="en-US" dirty="0"/>
              <a:t>將各自的</a:t>
            </a:r>
            <a:r>
              <a:rPr lang="en-US" altLang="zh-TW" dirty="0"/>
              <a:t>data</a:t>
            </a:r>
            <a:r>
              <a:rPr lang="zh-TW" altLang="en-US" dirty="0"/>
              <a:t>加密。</a:t>
            </a:r>
            <a:endParaRPr lang="en-US" altLang="zh-TW" dirty="0"/>
          </a:p>
          <a:p>
            <a:r>
              <a:rPr lang="en-US" altLang="zh-TW" dirty="0"/>
              <a:t>Trainer</a:t>
            </a:r>
            <a:r>
              <a:rPr lang="zh-TW" altLang="en-US" dirty="0"/>
              <a:t>生成訓練請求給</a:t>
            </a:r>
            <a:r>
              <a:rPr lang="en-US" altLang="zh-TW" dirty="0"/>
              <a:t>CSP1</a:t>
            </a:r>
            <a:r>
              <a:rPr lang="zh-TW" altLang="en-US" dirty="0"/>
              <a:t>與</a:t>
            </a:r>
            <a:r>
              <a:rPr lang="en-US" altLang="zh-TW" dirty="0"/>
              <a:t>CSP2</a:t>
            </a:r>
            <a:r>
              <a:rPr lang="zh-TW" altLang="en-US" dirty="0"/>
              <a:t>，</a:t>
            </a:r>
            <a:r>
              <a:rPr lang="en-US" altLang="zh-TW" dirty="0"/>
              <a:t>CSP1</a:t>
            </a:r>
            <a:r>
              <a:rPr lang="zh-TW" altLang="en-US" dirty="0"/>
              <a:t>與</a:t>
            </a:r>
            <a:r>
              <a:rPr lang="en-US" altLang="zh-TW" dirty="0"/>
              <a:t>CSP2</a:t>
            </a:r>
            <a:r>
              <a:rPr lang="zh-TW" altLang="en-US" dirty="0"/>
              <a:t>回應。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190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這邊提出</a:t>
            </a:r>
            <a:r>
              <a:rPr lang="en-US" altLang="zh-TW" dirty="0"/>
              <a:t>3</a:t>
            </a:r>
            <a:r>
              <a:rPr lang="zh-TW" altLang="en-US" dirty="0"/>
              <a:t>個威脅模型</a:t>
            </a:r>
            <a:endParaRPr lang="en-US" altLang="zh-TW" dirty="0"/>
          </a:p>
          <a:p>
            <a:r>
              <a:rPr lang="zh-TW" altLang="en-US" dirty="0"/>
              <a:t>在本論文架構中，所有實體都是誠實但好奇的。因此：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Trainer</a:t>
            </a:r>
            <a:r>
              <a:rPr lang="zh-TW" altLang="en-US" dirty="0"/>
              <a:t>可能會試圖取得</a:t>
            </a:r>
            <a:r>
              <a:rPr lang="en-US" altLang="zh-TW" dirty="0" err="1"/>
              <a:t>Dataowners</a:t>
            </a:r>
            <a:r>
              <a:rPr lang="zh-TW" altLang="en-US" dirty="0"/>
              <a:t>的敏感資訊。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CSP1</a:t>
            </a:r>
            <a:r>
              <a:rPr lang="zh-TW" altLang="en-US" dirty="0"/>
              <a:t>擁有</a:t>
            </a:r>
            <a:r>
              <a:rPr lang="en-US" altLang="zh-TW" dirty="0"/>
              <a:t>PKE</a:t>
            </a:r>
            <a:r>
              <a:rPr lang="zh-TW" altLang="en-US" dirty="0"/>
              <a:t>私鑰，因此可能透過</a:t>
            </a:r>
            <a:r>
              <a:rPr lang="en-US" altLang="zh-TW" dirty="0" err="1"/>
              <a:t>PKE.Dec</a:t>
            </a:r>
            <a:r>
              <a:rPr lang="zh-TW" altLang="en-US" dirty="0"/>
              <a:t>取得</a:t>
            </a:r>
            <a:r>
              <a:rPr lang="en-US" altLang="zh-TW" dirty="0" err="1"/>
              <a:t>Dataowners</a:t>
            </a:r>
            <a:r>
              <a:rPr lang="zh-TW" altLang="en-US" dirty="0"/>
              <a:t>的敏感資訊。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CSP1</a:t>
            </a:r>
            <a:r>
              <a:rPr lang="zh-TW" altLang="en-US" dirty="0"/>
              <a:t>與</a:t>
            </a:r>
            <a:r>
              <a:rPr lang="en-US" altLang="zh-TW" dirty="0"/>
              <a:t>CSP2</a:t>
            </a:r>
            <a:r>
              <a:rPr lang="zh-TW" altLang="en-US" dirty="0"/>
              <a:t>可能會從訓練請求中得到</a:t>
            </a:r>
            <a:r>
              <a:rPr lang="en-US" altLang="zh-TW" dirty="0"/>
              <a:t>Trainer</a:t>
            </a:r>
            <a:r>
              <a:rPr lang="zh-TW" altLang="en-US" dirty="0"/>
              <a:t>的模型資訊。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前提：</a:t>
            </a:r>
            <a:r>
              <a:rPr lang="en-US" altLang="zh-TW" dirty="0"/>
              <a:t>CSP1</a:t>
            </a:r>
            <a:r>
              <a:rPr lang="zh-TW" altLang="en-US" dirty="0"/>
              <a:t>與</a:t>
            </a:r>
            <a:r>
              <a:rPr lang="en-US" altLang="zh-TW" dirty="0"/>
              <a:t>CSP2</a:t>
            </a:r>
            <a:r>
              <a:rPr lang="zh-TW" altLang="en-US" dirty="0"/>
              <a:t>不可共謀。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245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此架構中的模型如圖所示。</a:t>
            </a:r>
            <a:endParaRPr lang="en-US" altLang="zh-TW" dirty="0"/>
          </a:p>
          <a:p>
            <a:r>
              <a:rPr lang="zh-TW" altLang="en-US" dirty="0"/>
              <a:t>初始化為隨機生成，並透過梯度下降更新模型。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763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首先，</a:t>
            </a:r>
            <a:r>
              <a:rPr lang="en-US" altLang="zh-TW" dirty="0" err="1"/>
              <a:t>Dataowners</a:t>
            </a:r>
            <a:r>
              <a:rPr lang="zh-TW" altLang="en-US" dirty="0"/>
              <a:t>會透過此演算法將</a:t>
            </a:r>
            <a:r>
              <a:rPr lang="en-US" altLang="zh-TW" dirty="0"/>
              <a:t>data</a:t>
            </a:r>
            <a:r>
              <a:rPr lang="zh-TW" altLang="en-US" dirty="0"/>
              <a:t>加密。</a:t>
            </a:r>
            <a:endParaRPr lang="en-US" altLang="zh-TW" dirty="0"/>
          </a:p>
          <a:p>
            <a:r>
              <a:rPr lang="en-US" altLang="zh-TW" dirty="0"/>
              <a:t>(OTP</a:t>
            </a:r>
            <a:r>
              <a:rPr lang="zh-TW" altLang="en-US" dirty="0"/>
              <a:t> </a:t>
            </a:r>
            <a:r>
              <a:rPr lang="en-US" altLang="zh-TW" dirty="0"/>
              <a:t>+ PKE</a:t>
            </a:r>
            <a:r>
              <a:rPr lang="zh-TW" altLang="en-US" dirty="0"/>
              <a:t> </a:t>
            </a:r>
            <a:r>
              <a:rPr lang="en-US" altLang="zh-TW" dirty="0"/>
              <a:t>Enc)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416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然後進入授權訓練環節。</a:t>
            </a:r>
            <a:endParaRPr lang="en-US" altLang="zh-TW" dirty="0"/>
          </a:p>
          <a:p>
            <a:r>
              <a:rPr lang="zh-TW" altLang="en-US" dirty="0"/>
              <a:t>主要分成三大部分</a:t>
            </a:r>
            <a:r>
              <a:rPr lang="en-US" altLang="zh-TW" dirty="0"/>
              <a:t>~~~</a:t>
            </a:r>
          </a:p>
          <a:p>
            <a:r>
              <a:rPr lang="zh-TW" altLang="en-US" dirty="0"/>
              <a:t>並執行</a:t>
            </a:r>
            <a:r>
              <a:rPr lang="en-US" altLang="zh-TW" dirty="0"/>
              <a:t>r</a:t>
            </a:r>
            <a:r>
              <a:rPr lang="zh-TW" altLang="en-US" dirty="0"/>
              <a:t>輪訓練。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64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首先，我們介紹研究背景，然後講解一些相關的保有隱私訓練的做法。</a:t>
            </a:r>
            <a:endParaRPr lang="en-US" altLang="zh-TW" dirty="0"/>
          </a:p>
          <a:p>
            <a:r>
              <a:rPr lang="zh-TW" altLang="en-US" dirty="0"/>
              <a:t>然後，在介紹本篇論文提出的架構之前，會先說明一下預備知識。</a:t>
            </a:r>
            <a:endParaRPr lang="en-US" altLang="zh-TW" dirty="0"/>
          </a:p>
          <a:p>
            <a:r>
              <a:rPr lang="zh-TW" altLang="en-US" dirty="0"/>
              <a:t>最後，進行正確性與安全性的分析，展示實驗結果，並總結。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327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Training Request</a:t>
            </a:r>
            <a:r>
              <a:rPr lang="zh-TW" altLang="en-US" dirty="0"/>
              <a:t>階段</a:t>
            </a:r>
            <a:endParaRPr lang="en-US" altLang="zh-TW" dirty="0"/>
          </a:p>
          <a:p>
            <a:r>
              <a:rPr lang="en-US" altLang="zh-TW" dirty="0"/>
              <a:t>Trainer</a:t>
            </a:r>
            <a:r>
              <a:rPr lang="zh-TW" altLang="en-US" dirty="0"/>
              <a:t>會隨機採樣一個</a:t>
            </a:r>
            <a:r>
              <a:rPr lang="en-US" altLang="zh-TW" dirty="0"/>
              <a:t>batch</a:t>
            </a:r>
            <a:r>
              <a:rPr lang="zh-TW" altLang="en-US" dirty="0"/>
              <a:t>，並將</a:t>
            </a:r>
            <a:r>
              <a:rPr lang="en-US" altLang="zh-TW" dirty="0"/>
              <a:t>label</a:t>
            </a:r>
            <a:r>
              <a:rPr lang="zh-TW" altLang="en-US" dirty="0"/>
              <a:t>轉為</a:t>
            </a:r>
            <a:r>
              <a:rPr lang="en-US" altLang="zh-TW" dirty="0"/>
              <a:t>one hot</a:t>
            </a:r>
            <a:r>
              <a:rPr lang="zh-TW" altLang="en-US" dirty="0"/>
              <a:t>編碼，並用</a:t>
            </a:r>
            <a:r>
              <a:rPr lang="en-US" altLang="zh-TW" dirty="0"/>
              <a:t>SS</a:t>
            </a:r>
            <a:r>
              <a:rPr lang="zh-TW" altLang="en-US" dirty="0"/>
              <a:t>加密。</a:t>
            </a:r>
            <a:endParaRPr lang="en-US" altLang="zh-TW" dirty="0"/>
          </a:p>
          <a:p>
            <a:r>
              <a:rPr lang="zh-TW" altLang="en-US" dirty="0"/>
              <a:t>並從</a:t>
            </a:r>
            <a:r>
              <a:rPr lang="en-US" altLang="zh-TW" dirty="0"/>
              <a:t>C</a:t>
            </a:r>
            <a:r>
              <a:rPr lang="zh-TW" altLang="en-US" dirty="0"/>
              <a:t>中取得隨機矩陣</a:t>
            </a:r>
            <a:r>
              <a:rPr lang="en-US" altLang="zh-TW" dirty="0"/>
              <a:t>A</a:t>
            </a:r>
            <a:r>
              <a:rPr lang="zh-TW" altLang="en-US" dirty="0"/>
              <a:t>，將隱藏層權重加密 </a:t>
            </a:r>
            <a:r>
              <a:rPr lang="en-US" altLang="zh-TW" dirty="0"/>
              <a:t>(</a:t>
            </a:r>
            <a:r>
              <a:rPr lang="zh-TW" altLang="en-US" dirty="0"/>
              <a:t>注意：有</a:t>
            </a:r>
            <a:r>
              <a:rPr lang="en-US" altLang="zh-TW" dirty="0"/>
              <a:t>s</a:t>
            </a:r>
            <a:r>
              <a:rPr lang="zh-TW" altLang="en-US" dirty="0"/>
              <a:t>個</a:t>
            </a:r>
            <a:r>
              <a:rPr lang="en-US" altLang="zh-TW" dirty="0"/>
              <a:t>~)</a:t>
            </a:r>
          </a:p>
          <a:p>
            <a:r>
              <a:rPr lang="zh-TW" altLang="en-US" dirty="0"/>
              <a:t>將上述組合成</a:t>
            </a:r>
            <a:r>
              <a:rPr lang="en-US" altLang="zh-TW" dirty="0"/>
              <a:t>[Req1]1</a:t>
            </a:r>
            <a:r>
              <a:rPr lang="zh-TW" altLang="en-US" dirty="0"/>
              <a:t>與</a:t>
            </a:r>
            <a:r>
              <a:rPr lang="en-US" altLang="zh-TW" dirty="0"/>
              <a:t>[Req1]2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353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將輸出層權重用</a:t>
            </a:r>
            <a:r>
              <a:rPr lang="en-US" altLang="zh-TW" dirty="0"/>
              <a:t>SS</a:t>
            </a:r>
            <a:r>
              <a:rPr lang="zh-TW" altLang="en-US" dirty="0"/>
              <a:t>加密，成為</a:t>
            </a:r>
            <a:r>
              <a:rPr lang="en-US" altLang="zh-TW" dirty="0"/>
              <a:t>[Req2]1</a:t>
            </a:r>
            <a:r>
              <a:rPr lang="zh-TW" altLang="en-US" dirty="0"/>
              <a:t>與</a:t>
            </a:r>
            <a:r>
              <a:rPr lang="en-US" altLang="zh-TW" dirty="0"/>
              <a:t>[Req2]2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將輸出層權重執行</a:t>
            </a:r>
            <a:r>
              <a:rPr lang="en-US" altLang="zh-TW" dirty="0"/>
              <a:t>OTP</a:t>
            </a:r>
            <a:r>
              <a:rPr lang="zh-TW" altLang="en-US" dirty="0"/>
              <a:t>加密，成為</a:t>
            </a:r>
            <a:r>
              <a:rPr lang="en-US" altLang="zh-TW" dirty="0"/>
              <a:t>Req3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Training Request</a:t>
            </a:r>
            <a:r>
              <a:rPr lang="zh-TW" altLang="en-US" dirty="0"/>
              <a:t>就結束了。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CSP1</a:t>
            </a:r>
            <a:r>
              <a:rPr lang="zh-TW" altLang="en-US" dirty="0"/>
              <a:t>與</a:t>
            </a:r>
            <a:r>
              <a:rPr lang="en-US" altLang="zh-TW" dirty="0"/>
              <a:t>CSP2</a:t>
            </a:r>
            <a:r>
              <a:rPr lang="zh-TW" altLang="en-US" dirty="0"/>
              <a:t>執行</a:t>
            </a:r>
            <a:r>
              <a:rPr lang="en-US" altLang="zh-TW" dirty="0"/>
              <a:t>Gradient Computation</a:t>
            </a:r>
            <a:r>
              <a:rPr lang="zh-TW" altLang="en-US" dirty="0"/>
              <a:t>之前，會先執行</a:t>
            </a:r>
            <a:r>
              <a:rPr lang="en-US" altLang="zh-TW" dirty="0"/>
              <a:t>Share PRG seed</a:t>
            </a:r>
            <a:r>
              <a:rPr lang="zh-TW" altLang="en-US" dirty="0"/>
              <a:t>取得溝通密鑰。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938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為了比較好辨識，省略了</a:t>
            </a:r>
            <a:r>
              <a:rPr lang="en-US" altLang="zh-TW" dirty="0"/>
              <a:t>1~s</a:t>
            </a:r>
            <a:r>
              <a:rPr lang="zh-TW" altLang="en-US" dirty="0"/>
              <a:t>的編號。</a:t>
            </a:r>
            <a:endParaRPr lang="en-US" altLang="zh-TW" dirty="0"/>
          </a:p>
          <a:p>
            <a:r>
              <a:rPr lang="zh-TW" altLang="en-US" dirty="0"/>
              <a:t>對於</a:t>
            </a:r>
            <a:r>
              <a:rPr lang="en-US" altLang="zh-TW" dirty="0"/>
              <a:t>[Req1]1</a:t>
            </a:r>
            <a:r>
              <a:rPr lang="zh-TW" altLang="en-US" dirty="0"/>
              <a:t>與</a:t>
            </a:r>
            <a:r>
              <a:rPr lang="en-US" altLang="zh-TW" dirty="0"/>
              <a:t>[Req1]2</a:t>
            </a:r>
            <a:r>
              <a:rPr lang="zh-TW" altLang="en-US" dirty="0"/>
              <a:t>兩個</a:t>
            </a:r>
            <a:r>
              <a:rPr lang="en-US" altLang="zh-TW" dirty="0"/>
              <a:t>set</a:t>
            </a:r>
            <a:r>
              <a:rPr lang="zh-TW" altLang="en-US" dirty="0"/>
              <a:t>中每個元素都做相同的運算。</a:t>
            </a:r>
            <a:endParaRPr lang="en-US" altLang="zh-TW" dirty="0"/>
          </a:p>
          <a:p>
            <a:r>
              <a:rPr lang="zh-TW" altLang="en-US" dirty="0"/>
              <a:t>首先執行</a:t>
            </a:r>
            <a:r>
              <a:rPr lang="en-US" altLang="zh-TW" dirty="0"/>
              <a:t>PKE</a:t>
            </a:r>
            <a:r>
              <a:rPr lang="zh-TW" altLang="en-US" dirty="0"/>
              <a:t>解密，計算得到隱藏層節點內的值</a:t>
            </a:r>
            <a:r>
              <a:rPr lang="en-US" altLang="zh-TW" dirty="0"/>
              <a:t>u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代入</a:t>
            </a:r>
            <a:r>
              <a:rPr lang="en-US" altLang="zh-TW" dirty="0"/>
              <a:t>Sigmoid</a:t>
            </a:r>
            <a:r>
              <a:rPr lang="zh-TW" altLang="en-US" dirty="0"/>
              <a:t>函式得到隱藏層的輸出</a:t>
            </a:r>
            <a:r>
              <a:rPr lang="en-US" altLang="zh-TW" dirty="0"/>
              <a:t>h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並計算一個暫時的</a:t>
            </a:r>
            <a:r>
              <a:rPr lang="en-US" altLang="zh-TW" dirty="0"/>
              <a:t>column</a:t>
            </a:r>
            <a:r>
              <a:rPr lang="zh-TW" altLang="en-US" dirty="0"/>
              <a:t> </a:t>
            </a:r>
            <a:r>
              <a:rPr lang="en-US" altLang="zh-TW" dirty="0"/>
              <a:t>vector v</a:t>
            </a:r>
            <a:r>
              <a:rPr lang="zh-TW" altLang="en-US" dirty="0"/>
              <a:t>，計算出</a:t>
            </a:r>
            <a:r>
              <a:rPr lang="en-US" altLang="zh-TW" dirty="0"/>
              <a:t>delta1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然後透過溝通密鑰將</a:t>
            </a:r>
            <a:r>
              <a:rPr lang="en-US" altLang="zh-TW" dirty="0"/>
              <a:t>h</a:t>
            </a:r>
            <a:r>
              <a:rPr lang="zh-TW" altLang="en-US" dirty="0"/>
              <a:t>傳送給</a:t>
            </a:r>
            <a:r>
              <a:rPr lang="en-US" altLang="zh-TW" dirty="0"/>
              <a:t>CSP2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241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之後</a:t>
            </a:r>
            <a:r>
              <a:rPr kumimoji="1" lang="en-US" altLang="zh-TW" dirty="0"/>
              <a:t>CSP1</a:t>
            </a:r>
            <a:r>
              <a:rPr kumimoji="1" lang="zh-TW" altLang="en-US" dirty="0"/>
              <a:t>與</a:t>
            </a:r>
            <a:r>
              <a:rPr kumimoji="1" lang="en-US" altLang="zh-TW" dirty="0"/>
              <a:t>CSP2</a:t>
            </a:r>
            <a:r>
              <a:rPr kumimoji="1" lang="zh-TW" altLang="en-US" dirty="0"/>
              <a:t>執行相同的</a:t>
            </a:r>
            <a:r>
              <a:rPr kumimoji="1" lang="en-US" altLang="zh-TW" dirty="0"/>
              <a:t>SS</a:t>
            </a:r>
            <a:r>
              <a:rPr kumimoji="1" lang="zh-TW" altLang="en-US" dirty="0"/>
              <a:t>運算。</a:t>
            </a:r>
            <a:endParaRPr kumimoji="1" lang="en-US" altLang="zh-TW" dirty="0"/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[Req2]</a:t>
            </a:r>
            <a:r>
              <a:rPr kumimoji="1" lang="zh-TW" altLang="en-US" dirty="0"/>
              <a:t>與</a:t>
            </a:r>
            <a:r>
              <a:rPr kumimoji="1" lang="en-US" altLang="zh-TW" dirty="0"/>
              <a:t>h</a:t>
            </a:r>
            <a:r>
              <a:rPr kumimoji="1" lang="zh-TW" altLang="en-US" dirty="0"/>
              <a:t>相乘，就能得到模型輸出</a:t>
            </a:r>
            <a:r>
              <a:rPr kumimoji="1" lang="en-US" altLang="zh-TW" dirty="0"/>
              <a:t>o</a:t>
            </a:r>
            <a:r>
              <a:rPr kumimoji="1" lang="zh-TW" altLang="en-US" dirty="0"/>
              <a:t>的</a:t>
            </a:r>
            <a:r>
              <a:rPr kumimoji="1" lang="en-US" altLang="zh-TW" dirty="0"/>
              <a:t>share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r>
              <a:rPr kumimoji="1" lang="zh-TW" altLang="en-US" dirty="0"/>
              <a:t>並使用</a:t>
            </a:r>
            <a:r>
              <a:rPr kumimoji="1" lang="en-US" altLang="zh-TW" dirty="0"/>
              <a:t>o</a:t>
            </a:r>
            <a:r>
              <a:rPr kumimoji="1" lang="zh-TW" altLang="en-US" dirty="0"/>
              <a:t>計算出</a:t>
            </a:r>
            <a:r>
              <a:rPr kumimoji="1" lang="en-US" altLang="zh-TW" dirty="0"/>
              <a:t>delta2</a:t>
            </a:r>
            <a:r>
              <a:rPr kumimoji="1" lang="zh-TW" altLang="en-US" dirty="0"/>
              <a:t>與</a:t>
            </a:r>
            <a:r>
              <a:rPr kumimoji="1" lang="en-US" altLang="zh-TW" dirty="0"/>
              <a:t>delta3</a:t>
            </a:r>
            <a:r>
              <a:rPr kumimoji="1" lang="zh-TW" altLang="en-US" dirty="0"/>
              <a:t>的</a:t>
            </a:r>
            <a:r>
              <a:rPr kumimoji="1" lang="en-US" altLang="zh-TW" dirty="0"/>
              <a:t>share</a:t>
            </a:r>
            <a:r>
              <a:rPr kumimoji="1" lang="zh-TW" altLang="en-US" dirty="0"/>
              <a:t>，在之後的</a:t>
            </a:r>
            <a:r>
              <a:rPr kumimoji="1" lang="en-US" altLang="zh-TW" dirty="0"/>
              <a:t>Model Update</a:t>
            </a:r>
            <a:r>
              <a:rPr kumimoji="1" lang="zh-TW" altLang="en-US" dirty="0"/>
              <a:t>會使用到。</a:t>
            </a:r>
            <a:endParaRPr kumimoji="1" lang="en-US" altLang="zh-TW" dirty="0"/>
          </a:p>
          <a:p>
            <a:r>
              <a:rPr kumimoji="1" lang="zh-TW" altLang="en-US" dirty="0"/>
              <a:t>最後組成各自的</a:t>
            </a:r>
            <a:r>
              <a:rPr kumimoji="1" lang="en-US" altLang="zh-TW" dirty="0"/>
              <a:t>Res</a:t>
            </a:r>
            <a:r>
              <a:rPr kumimoji="1" lang="zh-TW" altLang="en-US" dirty="0"/>
              <a:t>，傳送回</a:t>
            </a:r>
            <a:r>
              <a:rPr kumimoji="1" lang="en-US" altLang="zh-TW" dirty="0"/>
              <a:t>Trainer</a:t>
            </a:r>
            <a:r>
              <a:rPr kumimoji="1"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79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再來</a:t>
            </a:r>
            <a:r>
              <a:rPr lang="en-US" altLang="zh-TW" dirty="0"/>
              <a:t>Model Update</a:t>
            </a:r>
            <a:r>
              <a:rPr lang="zh-TW" altLang="en-US" dirty="0"/>
              <a:t>階段。一樣省略了</a:t>
            </a:r>
            <a:r>
              <a:rPr lang="en-US" altLang="zh-TW" dirty="0"/>
              <a:t>1~s</a:t>
            </a:r>
            <a:r>
              <a:rPr lang="zh-TW" altLang="en-US" dirty="0"/>
              <a:t>的編號。</a:t>
            </a:r>
            <a:endParaRPr lang="en-US" altLang="zh-TW" dirty="0"/>
          </a:p>
          <a:p>
            <a:r>
              <a:rPr lang="en-US" altLang="zh-TW" dirty="0"/>
              <a:t>Trainer</a:t>
            </a:r>
            <a:r>
              <a:rPr lang="zh-TW" altLang="en-US" dirty="0"/>
              <a:t>用</a:t>
            </a:r>
            <a:r>
              <a:rPr lang="en-US" altLang="zh-TW" dirty="0"/>
              <a:t>Recover</a:t>
            </a:r>
            <a:r>
              <a:rPr lang="zh-TW" altLang="en-US" dirty="0"/>
              <a:t>還原了</a:t>
            </a:r>
            <a:r>
              <a:rPr lang="en-US" altLang="zh-TW" dirty="0"/>
              <a:t>delta2</a:t>
            </a:r>
            <a:r>
              <a:rPr lang="zh-TW" altLang="en-US" dirty="0"/>
              <a:t>，並</a:t>
            </a:r>
            <a:r>
              <a:rPr lang="en-US" altLang="zh-TW" dirty="0"/>
              <a:t>unmask delta1</a:t>
            </a:r>
            <a:r>
              <a:rPr lang="zh-TW" altLang="en-US" dirty="0"/>
              <a:t>、</a:t>
            </a:r>
            <a:r>
              <a:rPr lang="en-US" altLang="zh-TW" dirty="0"/>
              <a:t>delta2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得到</a:t>
            </a:r>
            <a:r>
              <a:rPr lang="en-US" altLang="zh-TW" dirty="0"/>
              <a:t>D1</a:t>
            </a:r>
            <a:r>
              <a:rPr lang="zh-TW" altLang="en-US" dirty="0"/>
              <a:t>、</a:t>
            </a:r>
            <a:r>
              <a:rPr lang="en-US" altLang="zh-TW" dirty="0"/>
              <a:t>D2</a:t>
            </a:r>
            <a:r>
              <a:rPr lang="zh-TW" altLang="en-US" dirty="0"/>
              <a:t>，並使用</a:t>
            </a:r>
            <a:r>
              <a:rPr lang="en-US" altLang="zh-TW" dirty="0"/>
              <a:t>D1</a:t>
            </a:r>
            <a:r>
              <a:rPr lang="zh-TW" altLang="en-US" dirty="0"/>
              <a:t>、</a:t>
            </a:r>
            <a:r>
              <a:rPr lang="en-US" altLang="zh-TW" dirty="0"/>
              <a:t>D2</a:t>
            </a:r>
            <a:r>
              <a:rPr lang="zh-TW" altLang="en-US" dirty="0"/>
              <a:t>計算出</a:t>
            </a:r>
            <a:r>
              <a:rPr lang="en-US" altLang="zh-TW" dirty="0"/>
              <a:t>Dh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Trainer</a:t>
            </a:r>
            <a:r>
              <a:rPr lang="zh-TW" altLang="en-US" dirty="0"/>
              <a:t>用</a:t>
            </a:r>
            <a:r>
              <a:rPr lang="en-US" altLang="zh-TW" dirty="0"/>
              <a:t>Recover</a:t>
            </a:r>
            <a:r>
              <a:rPr lang="zh-TW" altLang="en-US" dirty="0"/>
              <a:t>還原了</a:t>
            </a:r>
            <a:r>
              <a:rPr lang="en-US" altLang="zh-TW" dirty="0"/>
              <a:t>delta3</a:t>
            </a:r>
            <a:r>
              <a:rPr lang="zh-TW" altLang="en-US" dirty="0"/>
              <a:t>，得到</a:t>
            </a:r>
            <a:r>
              <a:rPr lang="en-US" altLang="zh-TW" dirty="0"/>
              <a:t>Do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最後將</a:t>
            </a:r>
            <a:r>
              <a:rPr lang="en-US" altLang="zh-TW" dirty="0"/>
              <a:t>batch</a:t>
            </a:r>
            <a:r>
              <a:rPr lang="zh-TW" altLang="en-US" dirty="0"/>
              <a:t>內所有</a:t>
            </a:r>
            <a:r>
              <a:rPr lang="en-US" altLang="zh-TW" dirty="0"/>
              <a:t>Dh</a:t>
            </a:r>
            <a:r>
              <a:rPr lang="zh-TW" altLang="en-US" dirty="0"/>
              <a:t>、</a:t>
            </a:r>
            <a:r>
              <a:rPr lang="en-US" altLang="zh-TW" dirty="0"/>
              <a:t>Do</a:t>
            </a:r>
            <a:r>
              <a:rPr lang="zh-TW" altLang="en-US" dirty="0"/>
              <a:t>平均，得到梯度</a:t>
            </a:r>
            <a:r>
              <a:rPr lang="en-US" altLang="zh-TW" dirty="0" err="1"/>
              <a:t>Gh</a:t>
            </a:r>
            <a:r>
              <a:rPr lang="zh-TW" altLang="en-US" dirty="0"/>
              <a:t>、</a:t>
            </a:r>
            <a:r>
              <a:rPr lang="en-US" altLang="zh-TW" dirty="0"/>
              <a:t>Go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272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更新</a:t>
            </a:r>
            <a:r>
              <a:rPr lang="en-US" altLang="zh-TW" dirty="0"/>
              <a:t>model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1897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驗證正確性</a:t>
            </a:r>
            <a:endParaRPr lang="en-US" altLang="zh-TW" dirty="0"/>
          </a:p>
          <a:p>
            <a:r>
              <a:rPr lang="zh-TW" altLang="en-US" dirty="0"/>
              <a:t>左邊是先前展示的梯度的計算方式。</a:t>
            </a:r>
            <a:endParaRPr lang="en-US" altLang="zh-TW" dirty="0"/>
          </a:p>
          <a:p>
            <a:r>
              <a:rPr lang="zh-TW" altLang="en-US" dirty="0"/>
              <a:t>右邊則是在本論文的架構下計算出來的參數</a:t>
            </a:r>
            <a:r>
              <a:rPr lang="en-US" altLang="zh-TW" dirty="0"/>
              <a:t>D1</a:t>
            </a:r>
            <a:r>
              <a:rPr lang="zh-TW" altLang="en-US" dirty="0"/>
              <a:t>、</a:t>
            </a:r>
            <a:r>
              <a:rPr lang="en-US" altLang="zh-TW" dirty="0"/>
              <a:t>D2</a:t>
            </a:r>
            <a:r>
              <a:rPr lang="zh-TW" altLang="en-US" dirty="0"/>
              <a:t>、</a:t>
            </a:r>
            <a:r>
              <a:rPr lang="en-US" altLang="zh-TW" dirty="0"/>
              <a:t>Do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從</a:t>
            </a:r>
            <a:r>
              <a:rPr lang="en-US" altLang="zh-TW" dirty="0"/>
              <a:t>D1</a:t>
            </a:r>
            <a:r>
              <a:rPr lang="zh-TW" altLang="en-US" dirty="0"/>
              <a:t>、</a:t>
            </a:r>
            <a:r>
              <a:rPr lang="en-US" altLang="zh-TW" dirty="0"/>
              <a:t>D2</a:t>
            </a:r>
            <a:r>
              <a:rPr lang="zh-TW" altLang="en-US" dirty="0"/>
              <a:t>、</a:t>
            </a:r>
            <a:r>
              <a:rPr lang="en-US" altLang="zh-TW" dirty="0"/>
              <a:t>Do</a:t>
            </a:r>
            <a:r>
              <a:rPr lang="zh-TW" altLang="en-US" dirty="0"/>
              <a:t>內的元素很明顯可以看到，與左邊的算是是符合的。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72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討論安全性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08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驗證先前提到三個威脅模型，以</a:t>
            </a:r>
            <a:r>
              <a:rPr lang="en-US" altLang="zh-TW" dirty="0"/>
              <a:t>A1</a:t>
            </a:r>
            <a:r>
              <a:rPr lang="zh-TW" altLang="en-US" dirty="0"/>
              <a:t>、</a:t>
            </a:r>
            <a:r>
              <a:rPr lang="en-US" altLang="zh-TW" dirty="0"/>
              <a:t>A2</a:t>
            </a:r>
            <a:r>
              <a:rPr lang="zh-TW" altLang="en-US" dirty="0"/>
              <a:t>、</a:t>
            </a:r>
            <a:r>
              <a:rPr lang="en-US" altLang="zh-TW" dirty="0"/>
              <a:t>A3</a:t>
            </a:r>
            <a:r>
              <a:rPr lang="zh-TW" altLang="en-US" dirty="0"/>
              <a:t>表示。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311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這邊可以將</a:t>
            </a:r>
            <a:r>
              <a:rPr lang="en-US" altLang="zh-TW" dirty="0"/>
              <a:t>A1</a:t>
            </a:r>
            <a:r>
              <a:rPr lang="zh-TW" altLang="en-US" dirty="0"/>
              <a:t>的安全性</a:t>
            </a:r>
            <a:r>
              <a:rPr lang="en-US" altLang="zh-TW" dirty="0"/>
              <a:t>reduce</a:t>
            </a:r>
            <a:r>
              <a:rPr lang="zh-TW" altLang="en-US" dirty="0"/>
              <a:t>到</a:t>
            </a:r>
            <a:r>
              <a:rPr lang="en-US" altLang="zh-TW" dirty="0"/>
              <a:t>PKE</a:t>
            </a:r>
            <a:r>
              <a:rPr lang="zh-TW" altLang="en-US" dirty="0"/>
              <a:t>的</a:t>
            </a:r>
            <a:r>
              <a:rPr lang="en-US" altLang="zh-TW" dirty="0"/>
              <a:t>CCA</a:t>
            </a:r>
            <a:r>
              <a:rPr lang="zh-TW" altLang="en-US" dirty="0">
                <a:solidFill>
                  <a:schemeClr val="tx1"/>
                </a:solidFill>
              </a:rPr>
              <a:t>安全性定</a:t>
            </a:r>
            <a:r>
              <a:rPr lang="zh-TW" altLang="en-US" dirty="0"/>
              <a:t>義。</a:t>
            </a:r>
            <a:endParaRPr lang="en-US" altLang="zh-TW" dirty="0"/>
          </a:p>
          <a:p>
            <a:r>
              <a:rPr lang="zh-TW" altLang="en-US" dirty="0"/>
              <a:t>定義證明</a:t>
            </a:r>
            <a:r>
              <a:rPr lang="en-US" altLang="zh-TW" dirty="0"/>
              <a:t>m0</a:t>
            </a:r>
            <a:r>
              <a:rPr lang="zh-TW" altLang="en-US" dirty="0"/>
              <a:t>與</a:t>
            </a:r>
            <a:r>
              <a:rPr lang="en-US" altLang="zh-TW" dirty="0"/>
              <a:t>m1</a:t>
            </a:r>
            <a:r>
              <a:rPr lang="zh-TW" altLang="en-US" dirty="0"/>
              <a:t>在</a:t>
            </a:r>
            <a:r>
              <a:rPr lang="en-US" altLang="zh-TW" dirty="0"/>
              <a:t>PKE</a:t>
            </a:r>
            <a:r>
              <a:rPr lang="zh-TW" altLang="en-US" dirty="0"/>
              <a:t>加密下對多項式時間的敵人具有不可分辨性。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00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6370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這邊可以將</a:t>
            </a:r>
            <a:r>
              <a:rPr lang="en-US" altLang="zh-TW" dirty="0"/>
              <a:t>A2</a:t>
            </a:r>
            <a:r>
              <a:rPr lang="zh-TW" altLang="en-US" dirty="0"/>
              <a:t>的安全性</a:t>
            </a:r>
            <a:r>
              <a:rPr lang="en-US" altLang="zh-TW" dirty="0"/>
              <a:t>reduce</a:t>
            </a:r>
            <a:r>
              <a:rPr lang="zh-TW" altLang="en-US" dirty="0"/>
              <a:t>到</a:t>
            </a:r>
            <a:r>
              <a:rPr lang="en-US" altLang="zh-TW" dirty="0"/>
              <a:t>OTP</a:t>
            </a:r>
            <a:r>
              <a:rPr lang="zh-TW" altLang="en-US" dirty="0"/>
              <a:t>的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Google Sans"/>
              </a:rPr>
              <a:t>資訊理論安全性</a:t>
            </a:r>
            <a:r>
              <a:rPr lang="zh-TW" altLang="en-US" dirty="0">
                <a:solidFill>
                  <a:schemeClr val="tx1"/>
                </a:solidFill>
              </a:rPr>
              <a:t>定</a:t>
            </a:r>
            <a:r>
              <a:rPr lang="zh-TW" altLang="en-US" dirty="0"/>
              <a:t>義。</a:t>
            </a:r>
            <a:endParaRPr lang="en-US" altLang="zh-TW" dirty="0"/>
          </a:p>
          <a:p>
            <a:r>
              <a:rPr lang="zh-TW" altLang="en-US" dirty="0"/>
              <a:t>定義證明在滿足以下</a:t>
            </a:r>
            <a:r>
              <a:rPr lang="en-US" altLang="zh-TW" dirty="0"/>
              <a:t>4</a:t>
            </a:r>
            <a:r>
              <a:rPr lang="zh-TW" altLang="en-US" dirty="0"/>
              <a:t>點的情況下對於任何敵人是絕對安全的。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044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這邊可以將</a:t>
            </a:r>
            <a:r>
              <a:rPr lang="en-US" altLang="zh-TW" dirty="0"/>
              <a:t>A3</a:t>
            </a:r>
            <a:r>
              <a:rPr lang="zh-TW" altLang="en-US" dirty="0"/>
              <a:t>的安全性</a:t>
            </a:r>
            <a:r>
              <a:rPr lang="en-US" altLang="zh-TW" dirty="0"/>
              <a:t>reduce</a:t>
            </a:r>
            <a:r>
              <a:rPr lang="zh-TW" altLang="en-US" dirty="0"/>
              <a:t>到</a:t>
            </a:r>
            <a:r>
              <a:rPr lang="en-US" altLang="zh-TW" dirty="0"/>
              <a:t>Secret Sharing</a:t>
            </a:r>
            <a:r>
              <a:rPr lang="zh-TW" altLang="en-US" dirty="0"/>
              <a:t>的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Google Sans"/>
              </a:rPr>
              <a:t>資訊理論安全性</a:t>
            </a:r>
            <a:r>
              <a:rPr lang="zh-TW" altLang="en-US" dirty="0">
                <a:solidFill>
                  <a:schemeClr val="tx1"/>
                </a:solidFill>
              </a:rPr>
              <a:t>定義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定義證明對於任何敵人，在沒有收集到足夠</a:t>
            </a:r>
            <a:r>
              <a:rPr lang="en-US" altLang="zh-TW" dirty="0"/>
              <a:t>share</a:t>
            </a:r>
            <a:r>
              <a:rPr lang="zh-TW" altLang="en-US" dirty="0"/>
              <a:t>的狀態下是絕對安全的。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762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模型準確度的部分，本論文在實作時主要與沒有加密的版本進行比對。</a:t>
            </a:r>
            <a:endParaRPr lang="en-US" altLang="zh-TW" dirty="0"/>
          </a:p>
          <a:p>
            <a:r>
              <a:rPr lang="zh-TW" altLang="en-US" dirty="0"/>
              <a:t>結果表明，模型的準確度並沒有任何損失。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149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在時間花費的部分，在</a:t>
            </a:r>
            <a:r>
              <a:rPr kumimoji="1" lang="en-US" altLang="zh-TW" dirty="0"/>
              <a:t>12000</a:t>
            </a:r>
            <a:r>
              <a:rPr kumimoji="1" lang="zh-TW" altLang="en-US" dirty="0"/>
              <a:t>筆</a:t>
            </a:r>
            <a:r>
              <a:rPr kumimoji="1" lang="en-US" altLang="zh-TW" dirty="0"/>
              <a:t>test data</a:t>
            </a:r>
            <a:r>
              <a:rPr kumimoji="1" lang="zh-TW" altLang="en-US" dirty="0"/>
              <a:t>，</a:t>
            </a:r>
            <a:r>
              <a:rPr kumimoji="1" lang="en-US" altLang="zh-TW" dirty="0"/>
              <a:t>batch size 60</a:t>
            </a:r>
            <a:r>
              <a:rPr kumimoji="1" lang="zh-TW" altLang="en-US" dirty="0"/>
              <a:t>的測試中，</a:t>
            </a:r>
            <a:endParaRPr kumimoji="1" lang="en-US" altLang="zh-TW" dirty="0"/>
          </a:p>
          <a:p>
            <a:r>
              <a:rPr kumimoji="1" lang="zh-TW" altLang="en-US" dirty="0"/>
              <a:t>時間大約為原本的</a:t>
            </a:r>
            <a:r>
              <a:rPr kumimoji="1" lang="en-US" altLang="zh-TW" dirty="0"/>
              <a:t>8</a:t>
            </a:r>
            <a:r>
              <a:rPr kumimoji="1" lang="zh-TW" altLang="en-US" dirty="0"/>
              <a:t>倍。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391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與使用同態加密的</a:t>
            </a:r>
            <a:r>
              <a:rPr lang="en-US" altLang="zh-TW" dirty="0"/>
              <a:t>DNN</a:t>
            </a:r>
            <a:r>
              <a:rPr lang="zh-TW" altLang="en-US" dirty="0"/>
              <a:t>訓練的</a:t>
            </a:r>
            <a:r>
              <a:rPr lang="en-US" altLang="zh-TW" dirty="0"/>
              <a:t>paper</a:t>
            </a:r>
            <a:r>
              <a:rPr lang="zh-TW" altLang="en-US" dirty="0"/>
              <a:t>相比，</a:t>
            </a:r>
            <a:r>
              <a:rPr lang="en-US" altLang="zh-TW" dirty="0"/>
              <a:t>batch size</a:t>
            </a:r>
            <a:r>
              <a:rPr lang="zh-TW" altLang="en-US" dirty="0"/>
              <a:t>設定為</a:t>
            </a:r>
            <a:r>
              <a:rPr lang="en-US" altLang="zh-TW" dirty="0"/>
              <a:t>50</a:t>
            </a:r>
            <a:r>
              <a:rPr lang="zh-TW" altLang="en-US" dirty="0"/>
              <a:t>的狀況下的時間比較。</a:t>
            </a:r>
            <a:endParaRPr lang="en-US" altLang="zh-TW" dirty="0"/>
          </a:p>
          <a:p>
            <a:r>
              <a:rPr lang="zh-TW" altLang="en-US" dirty="0"/>
              <a:t>但因為硬體不同，對方為</a:t>
            </a:r>
            <a:r>
              <a:rPr lang="en-US" altLang="zh-TW" dirty="0"/>
              <a:t>server</a:t>
            </a:r>
            <a:r>
              <a:rPr lang="zh-TW" altLang="en-US" dirty="0"/>
              <a:t>等級的硬體，理論上相同硬體差距應該更大。</a:t>
            </a:r>
            <a:endParaRPr lang="en-US" altLang="zh-TW" dirty="0"/>
          </a:p>
          <a:p>
            <a:r>
              <a:rPr lang="en-US" altLang="zh-TW" dirty="0"/>
              <a:t>OMT</a:t>
            </a:r>
            <a:r>
              <a:rPr lang="zh-TW" altLang="en-US" dirty="0"/>
              <a:t>：</a:t>
            </a:r>
            <a:r>
              <a:rPr lang="en-US" altLang="zh-TW" dirty="0"/>
              <a:t>Outsource model training</a:t>
            </a:r>
            <a:r>
              <a:rPr lang="zh-TW" altLang="en-US" dirty="0"/>
              <a:t>，</a:t>
            </a:r>
            <a:r>
              <a:rPr lang="en-US" altLang="zh-TW" dirty="0"/>
              <a:t>FL</a:t>
            </a:r>
            <a:r>
              <a:rPr lang="zh-TW" altLang="en-US" dirty="0"/>
              <a:t>：</a:t>
            </a:r>
            <a:r>
              <a:rPr lang="en-US" altLang="zh-TW" dirty="0"/>
              <a:t>Federated Training</a:t>
            </a:r>
            <a:r>
              <a:rPr lang="zh-TW" altLang="en-US" dirty="0"/>
              <a:t>，</a:t>
            </a:r>
            <a:r>
              <a:rPr lang="en-US" altLang="zh-TW" dirty="0" err="1"/>
              <a:t>PoD</a:t>
            </a:r>
            <a:r>
              <a:rPr lang="zh-TW" altLang="en-US" dirty="0"/>
              <a:t>：</a:t>
            </a:r>
            <a:r>
              <a:rPr lang="en-US" altLang="zh-TW" dirty="0"/>
              <a:t>data</a:t>
            </a:r>
            <a:r>
              <a:rPr lang="zh-TW" altLang="en-US" dirty="0"/>
              <a:t>加密手段</a:t>
            </a:r>
            <a:r>
              <a:rPr lang="en-US" altLang="zh-TW" sz="1100" dirty="0"/>
              <a:t>…</a:t>
            </a:r>
          </a:p>
          <a:p>
            <a:r>
              <a:rPr lang="en-US" altLang="zh-TW" sz="1100" dirty="0"/>
              <a:t>ITS</a:t>
            </a:r>
            <a:r>
              <a:rPr lang="zh-TW" altLang="en-US" sz="1100" dirty="0"/>
              <a:t>：</a:t>
            </a:r>
            <a:r>
              <a:rPr lang="zh-TW" altLang="en-US" sz="1100" b="0" i="0" dirty="0">
                <a:solidFill>
                  <a:schemeClr val="tx1"/>
                </a:solidFill>
                <a:effectLst/>
                <a:latin typeface="Google Sans"/>
              </a:rPr>
              <a:t>資訊理論安全</a:t>
            </a:r>
            <a:r>
              <a:rPr lang="zh-TW" altLang="en-US" sz="1100" b="0" i="0" dirty="0">
                <a:solidFill>
                  <a:srgbClr val="E8EAED"/>
                </a:solidFill>
                <a:effectLst/>
                <a:latin typeface="Google Sans"/>
              </a:rPr>
              <a:t>，</a:t>
            </a:r>
            <a:r>
              <a:rPr lang="en-US" altLang="zh-TW" sz="1100" dirty="0"/>
              <a:t>HBC</a:t>
            </a:r>
            <a:r>
              <a:rPr lang="zh-TW" altLang="en-US" sz="1100" dirty="0"/>
              <a:t>：誠實但好奇</a:t>
            </a:r>
            <a:endParaRPr lang="en-US" altLang="zh-TW" sz="1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715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0547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此架構中的任何實體皆無法從訓練資料中得到任何隱私資訊。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Trainer</a:t>
            </a:r>
            <a:r>
              <a:rPr lang="zh-TW" altLang="en-US" dirty="0"/>
              <a:t>可以安全地將訓練工作授權給雲端服務器。因此</a:t>
            </a:r>
            <a:r>
              <a:rPr lang="en-US" altLang="zh-TW" dirty="0"/>
              <a:t>Trainer</a:t>
            </a:r>
            <a:r>
              <a:rPr lang="zh-TW" altLang="en-US" dirty="0"/>
              <a:t>也可以是輕量化的設備。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實驗表明準確度不會有任何損失，且執行時間在可接受的範圍內。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746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因為硬體的進步，基於</a:t>
            </a:r>
            <a:r>
              <a:rPr lang="en-US" altLang="zh-TW" dirty="0"/>
              <a:t>DNN</a:t>
            </a:r>
            <a:r>
              <a:rPr lang="zh-TW" altLang="en-US" dirty="0"/>
              <a:t>的</a:t>
            </a:r>
            <a:r>
              <a:rPr lang="en-US" altLang="zh-TW" dirty="0"/>
              <a:t>AI</a:t>
            </a:r>
            <a:r>
              <a:rPr lang="zh-TW" altLang="en-US" dirty="0"/>
              <a:t>應用在各領域已被廣泛應用。如：臉部辨識、自然語言處理、</a:t>
            </a:r>
            <a:r>
              <a:rPr lang="en-US" altLang="zh-TW" dirty="0"/>
              <a:t>…</a:t>
            </a:r>
            <a:r>
              <a:rPr lang="zh-TW" altLang="en-US" dirty="0"/>
              <a:t>等等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基於</a:t>
            </a:r>
            <a:r>
              <a:rPr lang="en-US" altLang="zh-TW" dirty="0"/>
              <a:t>DNN</a:t>
            </a:r>
            <a:r>
              <a:rPr lang="zh-TW" altLang="en-US" dirty="0"/>
              <a:t>的</a:t>
            </a:r>
            <a:r>
              <a:rPr lang="en-US" altLang="zh-TW" dirty="0"/>
              <a:t>AI</a:t>
            </a:r>
            <a:r>
              <a:rPr lang="zh-TW" altLang="en-US" dirty="0"/>
              <a:t>模型有一個特性，就是資料及的數量與品質。越大量、越精細，訓練出來的模型強度就越高。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大量的資料會從不同的機構 </a:t>
            </a:r>
            <a:r>
              <a:rPr lang="en-US" altLang="zh-TW" dirty="0"/>
              <a:t>(</a:t>
            </a:r>
            <a:r>
              <a:rPr lang="zh-TW" altLang="en-US" dirty="0"/>
              <a:t>或是個體</a:t>
            </a:r>
            <a:r>
              <a:rPr lang="en-US" altLang="zh-TW" dirty="0"/>
              <a:t>)</a:t>
            </a:r>
            <a:r>
              <a:rPr lang="zh-TW" altLang="en-US" dirty="0"/>
              <a:t> 收集而來， </a:t>
            </a:r>
            <a:r>
              <a:rPr lang="en-US" altLang="zh-TW" dirty="0"/>
              <a:t>(Hint</a:t>
            </a:r>
            <a:r>
              <a:rPr lang="zh-TW" altLang="en-US" dirty="0"/>
              <a:t>：資料提供者為複數單位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如：</a:t>
            </a:r>
            <a:r>
              <a:rPr lang="en-US" altLang="zh-TW" dirty="0"/>
              <a:t>Facebook, Twitter, </a:t>
            </a:r>
            <a:r>
              <a:rPr lang="en-US" altLang="zh-TW" dirty="0" err="1"/>
              <a:t>Youtube</a:t>
            </a:r>
            <a:r>
              <a:rPr lang="zh-TW" altLang="en-US" dirty="0"/>
              <a:t> </a:t>
            </a:r>
            <a:r>
              <a:rPr lang="en-US" altLang="zh-TW" dirty="0"/>
              <a:t>… </a:t>
            </a:r>
            <a:r>
              <a:rPr lang="zh-TW" altLang="en-US" dirty="0"/>
              <a:t>等等社交媒體，為了提升用戶體驗，會收集用戶的個人資料與活動紀錄，以便更準確地向用戶推薦內容。</a:t>
            </a:r>
            <a:endParaRPr lang="en-US" altLang="zh-TW" dirty="0"/>
          </a:p>
          <a:p>
            <a:r>
              <a:rPr lang="zh-TW" altLang="en-US" dirty="0"/>
              <a:t>如：若要建立疾病診斷系統，會從各大醫院蒐集病歷資料。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 因此在資料的收集就產生了隱私的問題。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59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這邊介紹兩個保有隱私手段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49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差分隱私是一個蠻熱門的保有隱私手段，最大的好處是不會因為一些加密手段造成計算上的困難。</a:t>
            </a:r>
            <a:endParaRPr lang="en-US" altLang="zh-TW" dirty="0"/>
          </a:p>
          <a:p>
            <a:r>
              <a:rPr lang="zh-TW" altLang="en-US" dirty="0"/>
              <a:t>但缺點也顯而易見，其安全性取決於其隱私預算，越高的安全性則犧牲越多的可用性，會一定程度影響模型的準確率。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可能一些重要的</a:t>
            </a:r>
            <a:r>
              <a:rPr lang="en-US" altLang="zh-TW" dirty="0"/>
              <a:t>feature</a:t>
            </a:r>
            <a:r>
              <a:rPr lang="zh-TW" altLang="en-US" dirty="0"/>
              <a:t>也被</a:t>
            </a:r>
            <a:r>
              <a:rPr lang="en-US" altLang="zh-TW" dirty="0"/>
              <a:t>DP</a:t>
            </a:r>
            <a:r>
              <a:rPr lang="zh-TW" altLang="en-US" dirty="0"/>
              <a:t>混淆了。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044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同態加密則是主打密文的可計算性。能夠實現密文的相加或是相乘。</a:t>
            </a:r>
            <a:endParaRPr lang="en-US" altLang="zh-TW" dirty="0"/>
          </a:p>
          <a:p>
            <a:r>
              <a:rPr lang="zh-TW" altLang="en-US" dirty="0"/>
              <a:t>但相應的需要大量的計算與儲存空間來處理「密文維度膨脹」的問題。</a:t>
            </a:r>
            <a:endParaRPr lang="en-US" altLang="zh-TW" dirty="0"/>
          </a:p>
          <a:p>
            <a:r>
              <a:rPr lang="zh-TW" altLang="en-US" dirty="0"/>
              <a:t>要使用在</a:t>
            </a:r>
            <a:r>
              <a:rPr lang="en-US" altLang="zh-TW" dirty="0"/>
              <a:t>DNN</a:t>
            </a:r>
            <a:r>
              <a:rPr lang="zh-TW" altLang="en-US" dirty="0"/>
              <a:t>訓練中，更需要非常大量的硬體成本。</a:t>
            </a:r>
            <a:endParaRPr lang="en-US" altLang="zh-TW" dirty="0"/>
          </a:p>
          <a:p>
            <a:r>
              <a:rPr lang="zh-TW" altLang="en-US" dirty="0"/>
              <a:t>這篇論文主要目的是要提出一種輕量化的授權訓練手段。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77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這邊先提一下本篇論文需要的預備知識。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5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相同輸入得到相同輸出 </a:t>
            </a:r>
            <a:r>
              <a:rPr lang="en-US" altLang="zh-TW" dirty="0"/>
              <a:t>(</a:t>
            </a:r>
            <a:r>
              <a:rPr lang="zh-TW" altLang="en-US" dirty="0"/>
              <a:t>這就是我們想要的</a:t>
            </a:r>
            <a:r>
              <a:rPr lang="en-US" altLang="zh-TW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dirty="0"/>
              <a:t>將種子映射到較長的偽隨機數列 </a:t>
            </a:r>
            <a:r>
              <a:rPr lang="en-US" altLang="zh-TW" dirty="0"/>
              <a:t>(</a:t>
            </a:r>
            <a:r>
              <a:rPr lang="zh-TW" altLang="en-US" dirty="0"/>
              <a:t>在傳遞種子時可以節省通訊成本</a:t>
            </a:r>
            <a:r>
              <a:rPr lang="en-US" altLang="zh-TW" dirty="0"/>
              <a:t>) (</a:t>
            </a:r>
            <a:r>
              <a:rPr lang="zh-TW" altLang="en-US" dirty="0"/>
              <a:t>且亂數愈長安全性愈高</a:t>
            </a:r>
            <a:r>
              <a:rPr lang="en-US" altLang="zh-TW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dirty="0"/>
              <a:t>與真隨機數列存在不可分辨性 </a:t>
            </a:r>
            <a:r>
              <a:rPr lang="en-US" altLang="zh-TW" dirty="0"/>
              <a:t>(</a:t>
            </a:r>
            <a:r>
              <a:rPr lang="zh-TW" altLang="en-US" dirty="0"/>
              <a:t>即無法分辨此數是真隨機還是偽隨機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Pseudorandom Generator</a:t>
            </a:r>
            <a:r>
              <a:rPr lang="zh-TW" altLang="en-US" dirty="0"/>
              <a:t>簡稱</a:t>
            </a:r>
            <a:r>
              <a:rPr lang="en-US" altLang="zh-TW" dirty="0"/>
              <a:t>PRG</a:t>
            </a:r>
          </a:p>
          <a:p>
            <a:pPr marL="0" indent="0">
              <a:buNone/>
            </a:pPr>
            <a:r>
              <a:rPr lang="zh-TW" altLang="en-US" dirty="0"/>
              <a:t>在生成共用的</a:t>
            </a:r>
            <a:r>
              <a:rPr lang="en-US" altLang="zh-TW" dirty="0"/>
              <a:t>Key</a:t>
            </a:r>
            <a:r>
              <a:rPr lang="zh-TW" altLang="en-US" dirty="0"/>
              <a:t>時會用到，</a:t>
            </a:r>
            <a:r>
              <a:rPr lang="en-US" altLang="zh-TW" dirty="0"/>
              <a:t>Key</a:t>
            </a:r>
            <a:r>
              <a:rPr lang="zh-TW" altLang="en-US" dirty="0"/>
              <a:t>為</a:t>
            </a:r>
            <a:r>
              <a:rPr lang="en-US" altLang="zh-TW" dirty="0"/>
              <a:t>CSP1</a:t>
            </a:r>
            <a:r>
              <a:rPr lang="zh-TW" altLang="en-US" dirty="0"/>
              <a:t>與</a:t>
            </a:r>
            <a:r>
              <a:rPr lang="en-US" altLang="zh-TW" dirty="0"/>
              <a:t>CSP2</a:t>
            </a:r>
            <a:r>
              <a:rPr lang="zh-TW" altLang="en-US" dirty="0"/>
              <a:t>溝通時使用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透過 </a:t>
            </a:r>
            <a:r>
              <a:rPr lang="en-US" altLang="zh-TW" dirty="0"/>
              <a:t>Protocol </a:t>
            </a:r>
            <a:r>
              <a:rPr lang="zh-TW" altLang="en-US" dirty="0"/>
              <a:t>來</a:t>
            </a:r>
            <a:r>
              <a:rPr lang="en-US" altLang="zh-TW" dirty="0"/>
              <a:t> share PRG seed</a:t>
            </a:r>
            <a:r>
              <a:rPr lang="zh-TW" altLang="en-US" dirty="0"/>
              <a:t>，使兩方擁有相同的要密鑰。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D33E-97AE-4513-AF1D-2A3CD235EBE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55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89A6-6563-4501-8AEF-B6FA8B05657E}" type="datetime1">
              <a:rPr lang="en-US" altLang="zh-TW" smtClean="0"/>
              <a:t>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05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EF67-B620-4EE0-BBD8-5DC7C0D6FEA0}" type="datetime1">
              <a:rPr lang="en-US" altLang="zh-TW" smtClean="0"/>
              <a:t>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7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1566-C097-47BD-8FB9-2535A8A516D9}" type="datetime1">
              <a:rPr lang="en-US" altLang="zh-TW" smtClean="0"/>
              <a:t>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2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0BE7-B9F3-4E5C-BE70-9CFEA8ED5CD8}" type="datetime1">
              <a:rPr lang="en-US" altLang="zh-TW" smtClean="0"/>
              <a:t>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2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27D4-0679-4852-940B-43A720C3C344}" type="datetime1">
              <a:rPr lang="en-US" altLang="zh-TW" smtClean="0"/>
              <a:t>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8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D53A-4612-445E-AE4C-F3E065BCE51C}" type="datetime1">
              <a:rPr lang="en-US" altLang="zh-TW" smtClean="0"/>
              <a:t>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2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339-A718-4C98-AC54-D0F9983EBFB7}" type="datetime1">
              <a:rPr lang="en-US" altLang="zh-TW" smtClean="0"/>
              <a:t>1/21/23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9E3C-4876-4C07-B7F3-7A07CFF397CB}" type="datetime1">
              <a:rPr lang="en-US" altLang="zh-TW" smtClean="0"/>
              <a:t>1/21/23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2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1431-47EE-48F2-A5BA-6DAB1F92DB73}" type="datetime1">
              <a:rPr lang="en-US" altLang="zh-TW" smtClean="0"/>
              <a:t>1/21/23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4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2481F5E-EBA9-4183-97A8-D5948FF78366}" type="datetime1">
              <a:rPr lang="en-US" altLang="zh-TW" smtClean="0"/>
              <a:t>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6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8BFA-9DAB-46DF-9445-931124F6404E}" type="datetime1">
              <a:rPr lang="en-US" altLang="zh-TW" smtClean="0"/>
              <a:t>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1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EE8111-0241-44FA-9D68-D95C0EE7DA67}" type="datetime1">
              <a:rPr lang="en-US" altLang="zh-TW" smtClean="0"/>
              <a:t>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0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90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45.png"/><Relationship Id="rId18" Type="http://schemas.openxmlformats.org/officeDocument/2006/relationships/image" Target="../media/image51.png"/><Relationship Id="rId3" Type="http://schemas.openxmlformats.org/officeDocument/2006/relationships/image" Target="../media/image90.png"/><Relationship Id="rId7" Type="http://schemas.openxmlformats.org/officeDocument/2006/relationships/image" Target="../media/image110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image" Target="../media/image41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40.png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240.png"/><Relationship Id="rId7" Type="http://schemas.openxmlformats.org/officeDocument/2006/relationships/image" Target="../media/image330.png"/><Relationship Id="rId12" Type="http://schemas.openxmlformats.org/officeDocument/2006/relationships/image" Target="../media/image3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90.png"/><Relationship Id="rId10" Type="http://schemas.openxmlformats.org/officeDocument/2006/relationships/image" Target="../media/image280.png"/><Relationship Id="rId9" Type="http://schemas.openxmlformats.org/officeDocument/2006/relationships/image" Target="../media/image3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3" Type="http://schemas.openxmlformats.org/officeDocument/2006/relationships/image" Target="../media/image560.png"/><Relationship Id="rId7" Type="http://schemas.openxmlformats.org/officeDocument/2006/relationships/image" Target="../media/image58.png"/><Relationship Id="rId12" Type="http://schemas.openxmlformats.org/officeDocument/2006/relationships/image" Target="../media/image4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420.png"/><Relationship Id="rId5" Type="http://schemas.openxmlformats.org/officeDocument/2006/relationships/image" Target="../media/image400.png"/><Relationship Id="rId10" Type="http://schemas.openxmlformats.org/officeDocument/2006/relationships/image" Target="../media/image7.png"/><Relationship Id="rId4" Type="http://schemas.openxmlformats.org/officeDocument/2006/relationships/image" Target="../media/image55.png"/><Relationship Id="rId9" Type="http://schemas.openxmlformats.org/officeDocument/2006/relationships/image" Target="../media/image470.png"/><Relationship Id="rId1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20.png"/><Relationship Id="rId3" Type="http://schemas.openxmlformats.org/officeDocument/2006/relationships/image" Target="../media/image40.png"/><Relationship Id="rId7" Type="http://schemas.openxmlformats.org/officeDocument/2006/relationships/image" Target="../media/image480.png"/><Relationship Id="rId12" Type="http://schemas.openxmlformats.org/officeDocument/2006/relationships/image" Target="../media/image51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0.png"/><Relationship Id="rId15" Type="http://schemas.openxmlformats.org/officeDocument/2006/relationships/image" Target="../media/image61.png"/><Relationship Id="rId10" Type="http://schemas.openxmlformats.org/officeDocument/2006/relationships/image" Target="../media/image491.png"/><Relationship Id="rId4" Type="http://schemas.openxmlformats.org/officeDocument/2006/relationships/image" Target="../media/image7.png"/><Relationship Id="rId9" Type="http://schemas.openxmlformats.org/officeDocument/2006/relationships/image" Target="../media/image470.png"/><Relationship Id="rId1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90.png"/><Relationship Id="rId4" Type="http://schemas.openxmlformats.org/officeDocument/2006/relationships/image" Target="../media/image7.png"/><Relationship Id="rId9" Type="http://schemas.openxmlformats.org/officeDocument/2006/relationships/image" Target="../media/image5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4.png"/><Relationship Id="rId3" Type="http://schemas.openxmlformats.org/officeDocument/2006/relationships/image" Target="../media/image7.png"/><Relationship Id="rId7" Type="http://schemas.openxmlformats.org/officeDocument/2006/relationships/image" Target="../media/image69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2.png"/><Relationship Id="rId5" Type="http://schemas.openxmlformats.org/officeDocument/2006/relationships/image" Target="../media/image67.png"/><Relationship Id="rId10" Type="http://schemas.openxmlformats.org/officeDocument/2006/relationships/image" Target="../media/image40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customXml" Target="../ink/ink9.xml"/><Relationship Id="rId3" Type="http://schemas.openxmlformats.org/officeDocument/2006/relationships/image" Target="../media/image76.png"/><Relationship Id="rId21" Type="http://schemas.openxmlformats.org/officeDocument/2006/relationships/customXml" Target="../ink/ink12.xml"/><Relationship Id="rId7" Type="http://schemas.openxmlformats.org/officeDocument/2006/relationships/customXml" Target="../ink/ink1.xml"/><Relationship Id="rId12" Type="http://schemas.openxmlformats.org/officeDocument/2006/relationships/customXml" Target="../ink/ink3.xml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24.xml"/><Relationship Id="rId16" Type="http://schemas.openxmlformats.org/officeDocument/2006/relationships/customXml" Target="../ink/ink7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82.png"/><Relationship Id="rId5" Type="http://schemas.openxmlformats.org/officeDocument/2006/relationships/image" Target="../media/image780.png"/><Relationship Id="rId15" Type="http://schemas.openxmlformats.org/officeDocument/2006/relationships/customXml" Target="../ink/ink6.xml"/><Relationship Id="rId10" Type="http://schemas.openxmlformats.org/officeDocument/2006/relationships/customXml" Target="../ink/ink2.xml"/><Relationship Id="rId19" Type="http://schemas.openxmlformats.org/officeDocument/2006/relationships/customXml" Target="../ink/ink10.xml"/><Relationship Id="rId31" Type="http://schemas.openxmlformats.org/officeDocument/2006/relationships/image" Target="../media/image85.png"/><Relationship Id="rId4" Type="http://schemas.openxmlformats.org/officeDocument/2006/relationships/image" Target="../media/image40.png"/><Relationship Id="rId9" Type="http://schemas.openxmlformats.org/officeDocument/2006/relationships/image" Target="../media/image81.png"/><Relationship Id="rId14" Type="http://schemas.openxmlformats.org/officeDocument/2006/relationships/customXml" Target="../ink/ink5.xml"/><Relationship Id="rId22" Type="http://schemas.openxmlformats.org/officeDocument/2006/relationships/customXml" Target="../ink/ink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34.png"/><Relationship Id="rId26" Type="http://schemas.openxmlformats.org/officeDocument/2006/relationships/image" Target="../media/image83.png"/><Relationship Id="rId3" Type="http://schemas.openxmlformats.org/officeDocument/2006/relationships/image" Target="../media/image25.png"/><Relationship Id="rId21" Type="http://schemas.openxmlformats.org/officeDocument/2006/relationships/image" Target="../media/image86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90.png"/><Relationship Id="rId24" Type="http://schemas.openxmlformats.org/officeDocument/2006/relationships/image" Target="../media/image65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88.png"/><Relationship Id="rId10" Type="http://schemas.openxmlformats.org/officeDocument/2006/relationships/image" Target="../media/image79.png"/><Relationship Id="rId4" Type="http://schemas.openxmlformats.org/officeDocument/2006/relationships/image" Target="../media/image26.png"/><Relationship Id="rId9" Type="http://schemas.openxmlformats.org/officeDocument/2006/relationships/image" Target="../media/image78.png"/><Relationship Id="rId14" Type="http://schemas.openxmlformats.org/officeDocument/2006/relationships/image" Target="../media/image35.png"/><Relationship Id="rId22" Type="http://schemas.openxmlformats.org/officeDocument/2006/relationships/image" Target="../media/image8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1.png"/><Relationship Id="rId3" Type="http://schemas.openxmlformats.org/officeDocument/2006/relationships/image" Target="../media/image700.png"/><Relationship Id="rId7" Type="http://schemas.openxmlformats.org/officeDocument/2006/relationships/image" Target="../media/image64.png"/><Relationship Id="rId12" Type="http://schemas.openxmlformats.org/officeDocument/2006/relationships/image" Target="../media/image79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1.png"/><Relationship Id="rId5" Type="http://schemas.openxmlformats.org/officeDocument/2006/relationships/image" Target="../media/image40.png"/><Relationship Id="rId10" Type="http://schemas.openxmlformats.org/officeDocument/2006/relationships/image" Target="../media/image760.png"/><Relationship Id="rId4" Type="http://schemas.openxmlformats.org/officeDocument/2006/relationships/image" Target="../media/image84.png"/><Relationship Id="rId9" Type="http://schemas.openxmlformats.org/officeDocument/2006/relationships/image" Target="../media/image7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8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03.png"/><Relationship Id="rId21" Type="http://schemas.openxmlformats.org/officeDocument/2006/relationships/image" Target="../media/image8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99.png"/><Relationship Id="rId19" Type="http://schemas.openxmlformats.org/officeDocument/2006/relationships/image" Target="../media/image104.png"/><Relationship Id="rId14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4A2A6-D613-4C3B-B2D4-B07BA9485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基於私密分享之保有隱私授權</a:t>
            </a:r>
            <a:b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深度神經網路分類於雙雲架構</a:t>
            </a:r>
            <a:b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/>
              <a:t>Privacy-preserving Outsourced Deep Neural Network Dual-cloud</a:t>
            </a:r>
            <a:r>
              <a:rPr lang="zh-TW" altLang="en-US" sz="2800" dirty="0"/>
              <a:t> </a:t>
            </a:r>
            <a:r>
              <a:rPr lang="en-US" altLang="zh-TW" sz="2800" dirty="0"/>
              <a:t>Training using Secret Sharing</a:t>
            </a:r>
            <a:br>
              <a:rPr lang="en-US" altLang="zh-TW" sz="2800" dirty="0"/>
            </a:b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FAB33A-46A2-41F7-BB16-E8A230669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7" y="4455621"/>
            <a:ext cx="5077403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cap="none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學生</a:t>
            </a:r>
            <a:r>
              <a:rPr lang="en-US" altLang="zh-TW" sz="2000" cap="none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 		</a:t>
            </a:r>
            <a:r>
              <a:rPr lang="zh-TW" altLang="en-US" sz="2000" cap="none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陳柏嘉</a:t>
            </a:r>
            <a:endParaRPr lang="en-US" altLang="zh-TW" sz="2000" cap="none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000" cap="none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指導教授</a:t>
            </a:r>
            <a:r>
              <a:rPr lang="en-US" altLang="zh-TW" sz="2000" cap="none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cap="none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cap="none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000" cap="none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張經略 博士</a:t>
            </a:r>
            <a:endParaRPr lang="en-US" altLang="zh-TW" sz="2000" cap="none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000" cap="none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	</a:t>
            </a:r>
            <a:r>
              <a:rPr lang="zh-TW" altLang="en-US" sz="2000" cap="none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陳昱圻 博士</a:t>
            </a:r>
            <a:endParaRPr lang="en-US" altLang="zh-TW" sz="2000" cap="none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TW" altLang="en-US" sz="2000" cap="none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1494CC8-8CFD-4FB6-8710-6B7303F9EB58}"/>
              </a:ext>
            </a:extLst>
          </p:cNvPr>
          <p:cNvGrpSpPr/>
          <p:nvPr/>
        </p:nvGrpSpPr>
        <p:grpSpPr>
          <a:xfrm>
            <a:off x="5902441" y="5346755"/>
            <a:ext cx="3241559" cy="981062"/>
            <a:chOff x="5572777" y="5086237"/>
            <a:chExt cx="3241559" cy="981062"/>
          </a:xfrm>
        </p:grpSpPr>
        <p:pic>
          <p:nvPicPr>
            <p:cNvPr id="9" name="Google Shape;133;gf785498e00_0_60">
              <a:extLst>
                <a:ext uri="{FF2B5EF4-FFF2-40B4-BE49-F238E27FC236}">
                  <a16:creationId xmlns:a16="http://schemas.microsoft.com/office/drawing/2014/main" id="{8561BD2A-F8DF-498B-A77D-7F5BA143395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50999" y="5086237"/>
              <a:ext cx="981061" cy="9810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34;gf785498e00_0_60">
              <a:extLst>
                <a:ext uri="{FF2B5EF4-FFF2-40B4-BE49-F238E27FC236}">
                  <a16:creationId xmlns:a16="http://schemas.microsoft.com/office/drawing/2014/main" id="{26C16029-90BD-4515-BFCD-F78ED48BA1D7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72777" y="5086238"/>
              <a:ext cx="985235" cy="9810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35;gf785498e00_0_60">
              <a:extLst>
                <a:ext uri="{FF2B5EF4-FFF2-40B4-BE49-F238E27FC236}">
                  <a16:creationId xmlns:a16="http://schemas.microsoft.com/office/drawing/2014/main" id="{6C4CAE7F-1D19-4BE9-9725-830E2FD4D8C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25047" y="5086238"/>
              <a:ext cx="1089289" cy="98106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33047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31CB0-61F8-4AAF-B9FC-F7C0D1DF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Learning</a:t>
            </a:r>
            <a:endParaRPr lang="zh-TW" altLang="en-US" dirty="0"/>
          </a:p>
        </p:txBody>
      </p:sp>
      <p:sp>
        <p:nvSpPr>
          <p:cNvPr id="128" name="內容版面配置區 2">
            <a:extLst>
              <a:ext uri="{FF2B5EF4-FFF2-40B4-BE49-F238E27FC236}">
                <a16:creationId xmlns:a16="http://schemas.microsoft.com/office/drawing/2014/main" id="{F9816A0F-C87D-4258-A25F-89BE6436E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Neural network consists of multiple hidden layers and an output layer.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Receives output from the previous layer, and multiplies its weight.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It needs to go through an activation function before outputting to the next layer.</a:t>
            </a:r>
            <a:endParaRPr lang="zh-TW" altLang="en-US" dirty="0"/>
          </a:p>
        </p:txBody>
      </p:sp>
      <p:pic>
        <p:nvPicPr>
          <p:cNvPr id="1030" name="Picture 6" descr="DAY18：激活函數- iT 邦幫忙::一起幫忙解決難題，拯救IT 人的一天">
            <a:extLst>
              <a:ext uri="{FF2B5EF4-FFF2-40B4-BE49-F238E27FC236}">
                <a16:creationId xmlns:a16="http://schemas.microsoft.com/office/drawing/2014/main" id="{54D8B34A-F98C-45EA-B3F1-9DE082A2C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503" y="4313877"/>
            <a:ext cx="3118006" cy="11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投影片編號版面配置區 146">
            <a:extLst>
              <a:ext uri="{FF2B5EF4-FFF2-40B4-BE49-F238E27FC236}">
                <a16:creationId xmlns:a16="http://schemas.microsoft.com/office/drawing/2014/main" id="{57978C8D-457C-41A8-BF2F-5428AF16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D286498-A828-461E-9791-87D7298C21EF}"/>
              </a:ext>
            </a:extLst>
          </p:cNvPr>
          <p:cNvGrpSpPr/>
          <p:nvPr/>
        </p:nvGrpSpPr>
        <p:grpSpPr>
          <a:xfrm>
            <a:off x="421491" y="3676294"/>
            <a:ext cx="4814016" cy="2426995"/>
            <a:chOff x="421491" y="3676294"/>
            <a:chExt cx="4814016" cy="2426995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378DE1B8-BD24-4D7E-9EAE-6209702C6DC7}"/>
                </a:ext>
              </a:extLst>
            </p:cNvPr>
            <p:cNvSpPr/>
            <p:nvPr/>
          </p:nvSpPr>
          <p:spPr>
            <a:xfrm>
              <a:off x="1471538" y="4450691"/>
              <a:ext cx="259977" cy="25997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5F2C0B18-3C7A-4D68-BDB5-533746CE52E1}"/>
                </a:ext>
              </a:extLst>
            </p:cNvPr>
            <p:cNvSpPr/>
            <p:nvPr/>
          </p:nvSpPr>
          <p:spPr>
            <a:xfrm>
              <a:off x="1471537" y="5580245"/>
              <a:ext cx="259977" cy="25997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DA2BA2C-57F5-4640-A3A9-134BE5F5F472}"/>
                </a:ext>
              </a:extLst>
            </p:cNvPr>
            <p:cNvSpPr/>
            <p:nvPr/>
          </p:nvSpPr>
          <p:spPr>
            <a:xfrm>
              <a:off x="1471538" y="5015468"/>
              <a:ext cx="259977" cy="25997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32586E2D-CA1E-46DA-AB27-3C7321CF4AA3}"/>
                </a:ext>
              </a:extLst>
            </p:cNvPr>
            <p:cNvSpPr/>
            <p:nvPr/>
          </p:nvSpPr>
          <p:spPr>
            <a:xfrm>
              <a:off x="2610055" y="4154857"/>
              <a:ext cx="259977" cy="25997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F95DCA1C-4167-4B07-89F9-1F739E5CB696}"/>
                </a:ext>
              </a:extLst>
            </p:cNvPr>
            <p:cNvSpPr/>
            <p:nvPr/>
          </p:nvSpPr>
          <p:spPr>
            <a:xfrm>
              <a:off x="2610054" y="5284411"/>
              <a:ext cx="259977" cy="25997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80D7B6E0-7076-4F6B-A9C7-A285FE48B9E4}"/>
                </a:ext>
              </a:extLst>
            </p:cNvPr>
            <p:cNvSpPr/>
            <p:nvPr/>
          </p:nvSpPr>
          <p:spPr>
            <a:xfrm>
              <a:off x="2610055" y="4719634"/>
              <a:ext cx="259977" cy="25997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0F1B006F-2783-4B1A-8F57-CC856A09531C}"/>
                </a:ext>
              </a:extLst>
            </p:cNvPr>
            <p:cNvSpPr/>
            <p:nvPr/>
          </p:nvSpPr>
          <p:spPr>
            <a:xfrm>
              <a:off x="2610053" y="5843312"/>
              <a:ext cx="259977" cy="25997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F1E65CD6-0E85-4AA3-AB32-D644499ECE09}"/>
                </a:ext>
              </a:extLst>
            </p:cNvPr>
            <p:cNvSpPr/>
            <p:nvPr/>
          </p:nvSpPr>
          <p:spPr>
            <a:xfrm>
              <a:off x="3736918" y="4719634"/>
              <a:ext cx="259977" cy="25997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6EE2F2B3-6CD4-4DAA-8DE3-921A7A9FF126}"/>
                </a:ext>
              </a:extLst>
            </p:cNvPr>
            <p:cNvSpPr/>
            <p:nvPr/>
          </p:nvSpPr>
          <p:spPr>
            <a:xfrm>
              <a:off x="3736918" y="5284411"/>
              <a:ext cx="259977" cy="25997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7124EF62-DC3B-4B0A-B5A7-13B32BBC021B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1731515" y="4284846"/>
              <a:ext cx="878540" cy="2958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0B0D744B-C098-46B6-A202-DA69FB4D48DC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>
              <a:off x="1731515" y="4580680"/>
              <a:ext cx="878540" cy="2689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1ABEC9E9-8783-499B-AB9D-ED6B99620027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1731515" y="4580680"/>
              <a:ext cx="878539" cy="833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9A98DCE-434E-4358-BC8C-5BD83CC33644}"/>
                </a:ext>
              </a:extLst>
            </p:cNvPr>
            <p:cNvCxnSpPr>
              <a:cxnSpLocks/>
              <a:stCxn id="10" idx="6"/>
              <a:endCxn id="17" idx="2"/>
            </p:cNvCxnSpPr>
            <p:nvPr/>
          </p:nvCxnSpPr>
          <p:spPr>
            <a:xfrm>
              <a:off x="1731515" y="4580680"/>
              <a:ext cx="878538" cy="1392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67691F27-82A0-49E9-88C5-CB88687DE27F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1731515" y="4284846"/>
              <a:ext cx="878540" cy="8606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2FB0B62B-D8E9-43E2-B5B6-D561C0A5B7E6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 flipV="1">
              <a:off x="1731515" y="4849623"/>
              <a:ext cx="878540" cy="2958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3C06A432-4638-4AF9-9CD7-DA23A48C0779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>
              <a:off x="1731515" y="5145457"/>
              <a:ext cx="878539" cy="2689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E239A33F-6560-42C1-AD66-359C490E5AEE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>
              <a:off x="1731515" y="5145457"/>
              <a:ext cx="878538" cy="8278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5A245D8-3B74-4FB7-AC34-2921582C2D48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1731514" y="4284846"/>
              <a:ext cx="878541" cy="1425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8A58904D-39B1-4FC7-AFA3-8BACE2C52EDE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 flipV="1">
              <a:off x="1731514" y="4849623"/>
              <a:ext cx="878541" cy="8606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D27A371-CA64-4E86-964B-8F44F2AE02A0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 flipV="1">
              <a:off x="1731514" y="5414400"/>
              <a:ext cx="878540" cy="2958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D9359356-5097-4850-A068-2C09FA0088BB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>
              <a:off x="1731514" y="5710234"/>
              <a:ext cx="878539" cy="2630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5AFBE399-7A54-4EF6-B1E2-201346BB5137}"/>
                </a:ext>
              </a:extLst>
            </p:cNvPr>
            <p:cNvCxnSpPr>
              <a:cxnSpLocks/>
              <a:stCxn id="14" idx="6"/>
              <a:endCxn id="22" idx="2"/>
            </p:cNvCxnSpPr>
            <p:nvPr/>
          </p:nvCxnSpPr>
          <p:spPr>
            <a:xfrm>
              <a:off x="2870032" y="4284846"/>
              <a:ext cx="866886" cy="5647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C0D373FB-C93B-4D02-B3C9-0B506C4BA7B8}"/>
                </a:ext>
              </a:extLst>
            </p:cNvPr>
            <p:cNvCxnSpPr>
              <a:cxnSpLocks/>
              <a:stCxn id="14" idx="6"/>
              <a:endCxn id="24" idx="2"/>
            </p:cNvCxnSpPr>
            <p:nvPr/>
          </p:nvCxnSpPr>
          <p:spPr>
            <a:xfrm>
              <a:off x="2870032" y="4284846"/>
              <a:ext cx="866886" cy="1129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B5A80331-35B5-4FEB-A5BA-3F9F2C74D0F0}"/>
                </a:ext>
              </a:extLst>
            </p:cNvPr>
            <p:cNvCxnSpPr>
              <a:cxnSpLocks/>
              <a:stCxn id="16" idx="6"/>
              <a:endCxn id="22" idx="2"/>
            </p:cNvCxnSpPr>
            <p:nvPr/>
          </p:nvCxnSpPr>
          <p:spPr>
            <a:xfrm>
              <a:off x="2870032" y="4849623"/>
              <a:ext cx="8668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AD835E91-9D06-4C41-9C5D-D103C67050D5}"/>
                </a:ext>
              </a:extLst>
            </p:cNvPr>
            <p:cNvCxnSpPr>
              <a:cxnSpLocks/>
              <a:stCxn id="16" idx="6"/>
              <a:endCxn id="24" idx="2"/>
            </p:cNvCxnSpPr>
            <p:nvPr/>
          </p:nvCxnSpPr>
          <p:spPr>
            <a:xfrm>
              <a:off x="2870032" y="4849623"/>
              <a:ext cx="866886" cy="5647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F5FB6D78-9FAC-4C0B-9D2A-47BC5C58C7C3}"/>
                </a:ext>
              </a:extLst>
            </p:cNvPr>
            <p:cNvCxnSpPr>
              <a:cxnSpLocks/>
              <a:stCxn id="15" idx="6"/>
              <a:endCxn id="22" idx="2"/>
            </p:cNvCxnSpPr>
            <p:nvPr/>
          </p:nvCxnSpPr>
          <p:spPr>
            <a:xfrm flipV="1">
              <a:off x="2870031" y="4849623"/>
              <a:ext cx="866887" cy="5647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868080F-136D-43B8-BBF0-838A20787474}"/>
                </a:ext>
              </a:extLst>
            </p:cNvPr>
            <p:cNvCxnSpPr>
              <a:cxnSpLocks/>
              <a:stCxn id="15" idx="6"/>
              <a:endCxn id="24" idx="2"/>
            </p:cNvCxnSpPr>
            <p:nvPr/>
          </p:nvCxnSpPr>
          <p:spPr>
            <a:xfrm>
              <a:off x="2870031" y="5414400"/>
              <a:ext cx="8668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3C15F582-953A-4389-B6F8-B9F11D812E1B}"/>
                </a:ext>
              </a:extLst>
            </p:cNvPr>
            <p:cNvCxnSpPr>
              <a:cxnSpLocks/>
              <a:stCxn id="17" idx="6"/>
              <a:endCxn id="22" idx="2"/>
            </p:cNvCxnSpPr>
            <p:nvPr/>
          </p:nvCxnSpPr>
          <p:spPr>
            <a:xfrm flipV="1">
              <a:off x="2870030" y="4849623"/>
              <a:ext cx="866888" cy="11236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2CEEFEF2-A265-424F-8E55-1EF7C560D8A8}"/>
                </a:ext>
              </a:extLst>
            </p:cNvPr>
            <p:cNvCxnSpPr>
              <a:cxnSpLocks/>
              <a:stCxn id="17" idx="6"/>
              <a:endCxn id="24" idx="2"/>
            </p:cNvCxnSpPr>
            <p:nvPr/>
          </p:nvCxnSpPr>
          <p:spPr>
            <a:xfrm flipV="1">
              <a:off x="2870030" y="5414400"/>
              <a:ext cx="866888" cy="5589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C5D7C5B9-9219-47A3-95F7-0206B54839F0}"/>
                    </a:ext>
                  </a:extLst>
                </p:cNvPr>
                <p:cNvSpPr txBox="1"/>
                <p:nvPr/>
              </p:nvSpPr>
              <p:spPr>
                <a:xfrm>
                  <a:off x="2456832" y="3676294"/>
                  <a:ext cx="517193" cy="288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W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C5D7C5B9-9219-47A3-95F7-0206B5483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832" y="3676294"/>
                  <a:ext cx="517193" cy="288477"/>
                </a:xfrm>
                <a:prstGeom prst="rect">
                  <a:avLst/>
                </a:prstGeom>
                <a:blipFill>
                  <a:blip r:embed="rId4"/>
                  <a:stretch>
                    <a:fillRect l="-9412" t="-8511" r="-9412" b="-638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字方塊 126">
                  <a:extLst>
                    <a:ext uri="{FF2B5EF4-FFF2-40B4-BE49-F238E27FC236}">
                      <a16:creationId xmlns:a16="http://schemas.microsoft.com/office/drawing/2014/main" id="{2BDA05DD-3DC6-4407-9B7E-474556C0CF44}"/>
                    </a:ext>
                  </a:extLst>
                </p:cNvPr>
                <p:cNvSpPr txBox="1"/>
                <p:nvPr/>
              </p:nvSpPr>
              <p:spPr>
                <a:xfrm>
                  <a:off x="3583697" y="3680494"/>
                  <a:ext cx="511807" cy="288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W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7" name="文字方塊 126">
                  <a:extLst>
                    <a:ext uri="{FF2B5EF4-FFF2-40B4-BE49-F238E27FC236}">
                      <a16:creationId xmlns:a16="http://schemas.microsoft.com/office/drawing/2014/main" id="{2BDA05DD-3DC6-4407-9B7E-474556C0CF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697" y="3680494"/>
                  <a:ext cx="511807" cy="288477"/>
                </a:xfrm>
                <a:prstGeom prst="rect">
                  <a:avLst/>
                </a:prstGeom>
                <a:blipFill>
                  <a:blip r:embed="rId5"/>
                  <a:stretch>
                    <a:fillRect l="-9524" t="-8511" r="-8333" b="-638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D4F8A820-40DF-4E99-9DD0-1E2758D20CBE}"/>
                    </a:ext>
                  </a:extLst>
                </p:cNvPr>
                <p:cNvSpPr txBox="1"/>
                <p:nvPr/>
              </p:nvSpPr>
              <p:spPr>
                <a:xfrm>
                  <a:off x="1486135" y="3682032"/>
                  <a:ext cx="2076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D4F8A820-40DF-4E99-9DD0-1E2758D20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135" y="3682032"/>
                  <a:ext cx="20762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9412" r="-23529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6F8D51C4-B67B-47B6-887B-2A410A35267F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 flipV="1">
              <a:off x="3996895" y="4849622"/>
              <a:ext cx="513678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156C2FD3-4025-44A8-B1EE-6D1B6A361D31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>
              <a:off x="3996895" y="5414400"/>
              <a:ext cx="51367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E4F9CCAC-6C29-4861-9CE9-7061EADD5F98}"/>
                    </a:ext>
                  </a:extLst>
                </p:cNvPr>
                <p:cNvSpPr txBox="1"/>
                <p:nvPr/>
              </p:nvSpPr>
              <p:spPr>
                <a:xfrm>
                  <a:off x="4565324" y="5319129"/>
                  <a:ext cx="67018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sz="1200" dirty="0" smtClean="0"/>
                          <m:t>Output</m:t>
                        </m:r>
                        <m:r>
                          <m:rPr>
                            <m:nor/>
                          </m:rPr>
                          <a:rPr lang="en-US" altLang="zh-TW" sz="1200" dirty="0" smtClean="0"/>
                          <m:t> 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E4F9CCAC-6C29-4861-9CE9-7061EADD5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324" y="5319129"/>
                  <a:ext cx="670183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7273" r="-909" b="-2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字方塊 144">
                  <a:extLst>
                    <a:ext uri="{FF2B5EF4-FFF2-40B4-BE49-F238E27FC236}">
                      <a16:creationId xmlns:a16="http://schemas.microsoft.com/office/drawing/2014/main" id="{5A2FF244-0F98-4C7B-8177-B8570A7CEE9D}"/>
                    </a:ext>
                  </a:extLst>
                </p:cNvPr>
                <p:cNvSpPr txBox="1"/>
                <p:nvPr/>
              </p:nvSpPr>
              <p:spPr>
                <a:xfrm>
                  <a:off x="4584753" y="4757289"/>
                  <a:ext cx="6313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1200" dirty="0"/>
                    <a:t>Output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45" name="文字方塊 144">
                  <a:extLst>
                    <a:ext uri="{FF2B5EF4-FFF2-40B4-BE49-F238E27FC236}">
                      <a16:creationId xmlns:a16="http://schemas.microsoft.com/office/drawing/2014/main" id="{5A2FF244-0F98-4C7B-8177-B8570A7CE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753" y="4757289"/>
                  <a:ext cx="631327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14423" t="-25806" r="-2885" b="-483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909354AB-809B-4F4F-8210-65F8C8B37018}"/>
                </a:ext>
              </a:extLst>
            </p:cNvPr>
            <p:cNvSpPr txBox="1"/>
            <p:nvPr/>
          </p:nvSpPr>
          <p:spPr>
            <a:xfrm>
              <a:off x="2356121" y="3932536"/>
              <a:ext cx="76783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7A01D7E-2656-4E36-8139-895A01D300D0}"/>
                </a:ext>
              </a:extLst>
            </p:cNvPr>
            <p:cNvSpPr txBox="1"/>
            <p:nvPr/>
          </p:nvSpPr>
          <p:spPr>
            <a:xfrm>
              <a:off x="3528402" y="3932536"/>
              <a:ext cx="74219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layer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A4EA689-A13C-433E-940E-8B0C6FDD3955}"/>
                </a:ext>
              </a:extLst>
            </p:cNvPr>
            <p:cNvSpPr txBox="1"/>
            <p:nvPr/>
          </p:nvSpPr>
          <p:spPr>
            <a:xfrm>
              <a:off x="1288848" y="3932536"/>
              <a:ext cx="66524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8A36A60B-6FEE-481B-9F3A-B7A25FA95E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793" y="4566334"/>
              <a:ext cx="513678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E54A979B-AE55-410D-88D5-1124EC875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793" y="5148095"/>
              <a:ext cx="513678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1420AE18-AD8F-455C-9F2E-2E11CCD56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793" y="5692879"/>
              <a:ext cx="513678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D13230E4-D912-46AE-AD79-894D43954253}"/>
                    </a:ext>
                  </a:extLst>
                </p:cNvPr>
                <p:cNvSpPr txBox="1"/>
                <p:nvPr/>
              </p:nvSpPr>
              <p:spPr>
                <a:xfrm>
                  <a:off x="421491" y="4469685"/>
                  <a:ext cx="51430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1200" dirty="0"/>
                    <a:t>Input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D13230E4-D912-46AE-AD79-894D43954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91" y="4469685"/>
                  <a:ext cx="51430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7647" t="-25806" r="-3529" b="-483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1F57D60F-AD37-46FC-9364-14BE74093D12}"/>
                    </a:ext>
                  </a:extLst>
                </p:cNvPr>
                <p:cNvSpPr txBox="1"/>
                <p:nvPr/>
              </p:nvSpPr>
              <p:spPr>
                <a:xfrm>
                  <a:off x="421491" y="5053123"/>
                  <a:ext cx="5178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1200" dirty="0"/>
                    <a:t>Input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1F57D60F-AD37-46FC-9364-14BE74093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91" y="5053123"/>
                  <a:ext cx="51789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647" t="-26667" r="-3529" b="-5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DE67931E-DC29-4581-9EA9-7894C68343AC}"/>
                    </a:ext>
                  </a:extLst>
                </p:cNvPr>
                <p:cNvSpPr txBox="1"/>
                <p:nvPr/>
              </p:nvSpPr>
              <p:spPr>
                <a:xfrm>
                  <a:off x="421491" y="5617900"/>
                  <a:ext cx="5178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1200" dirty="0"/>
                    <a:t>Input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DE67931E-DC29-4581-9EA9-7894C6834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91" y="5617900"/>
                  <a:ext cx="517899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7647" t="-26667" r="-3529" b="-5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497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699D0-E71A-49E3-8E00-80A595D5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Stochastic Gradient Descent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053BC4-637A-4309-953A-7D391A36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Modify the weights to obtain the global optimal solution.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667263-27EA-4A29-8FF7-8CBF5ECB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6140CE-15B2-4967-8676-BED734005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68" y="4888224"/>
            <a:ext cx="3357655" cy="9627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096D09F-6C75-4C07-A63F-641F84022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71" y="4279435"/>
            <a:ext cx="3588305" cy="193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BEF51EF9-4E3D-4C23-836D-8DB79F6A3354}"/>
              </a:ext>
            </a:extLst>
          </p:cNvPr>
          <p:cNvGrpSpPr/>
          <p:nvPr/>
        </p:nvGrpSpPr>
        <p:grpSpPr>
          <a:xfrm>
            <a:off x="704480" y="2476698"/>
            <a:ext cx="7761098" cy="1792046"/>
            <a:chOff x="704480" y="2476698"/>
            <a:chExt cx="7761098" cy="1792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03F602E9-0BF7-435D-8DCA-DF7373B038D2}"/>
                    </a:ext>
                  </a:extLst>
                </p:cNvPr>
                <p:cNvSpPr/>
                <p:nvPr/>
              </p:nvSpPr>
              <p:spPr>
                <a:xfrm>
                  <a:off x="704480" y="3740525"/>
                  <a:ext cx="791252" cy="41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03F602E9-0BF7-435D-8DCA-DF7373B038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80" y="3740525"/>
                  <a:ext cx="791252" cy="4178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84C26FBA-1F83-44B1-92BD-DF994B4AC6D4}"/>
                    </a:ext>
                  </a:extLst>
                </p:cNvPr>
                <p:cNvSpPr/>
                <p:nvPr/>
              </p:nvSpPr>
              <p:spPr>
                <a:xfrm>
                  <a:off x="2283787" y="2676853"/>
                  <a:ext cx="791252" cy="41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W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84C26FBA-1F83-44B1-92BD-DF994B4AC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787" y="2676853"/>
                  <a:ext cx="791252" cy="41787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2C3A964D-280D-44D5-90E4-DDD3C316BB63}"/>
                    </a:ext>
                  </a:extLst>
                </p:cNvPr>
                <p:cNvSpPr/>
                <p:nvPr/>
              </p:nvSpPr>
              <p:spPr>
                <a:xfrm>
                  <a:off x="4062197" y="2679292"/>
                  <a:ext cx="791252" cy="41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W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2C3A964D-280D-44D5-90E4-DDD3C316BB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2197" y="2679292"/>
                  <a:ext cx="791252" cy="41787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流程圖: 接點 7">
              <a:extLst>
                <a:ext uri="{FF2B5EF4-FFF2-40B4-BE49-F238E27FC236}">
                  <a16:creationId xmlns:a16="http://schemas.microsoft.com/office/drawing/2014/main" id="{899A274E-A90F-427F-85F1-2C8B78287C9C}"/>
                </a:ext>
              </a:extLst>
            </p:cNvPr>
            <p:cNvSpPr/>
            <p:nvPr/>
          </p:nvSpPr>
          <p:spPr>
            <a:xfrm>
              <a:off x="2084684" y="3663880"/>
              <a:ext cx="1189458" cy="558208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hidden</a:t>
              </a:r>
              <a:endParaRPr lang="zh-TW" altLang="en-US" dirty="0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1F90DF81-88A5-4BD6-A538-DE29DA18C86D}"/>
                </a:ext>
              </a:extLst>
            </p:cNvPr>
            <p:cNvSpPr/>
            <p:nvPr/>
          </p:nvSpPr>
          <p:spPr>
            <a:xfrm>
              <a:off x="3863094" y="3650493"/>
              <a:ext cx="1189458" cy="5582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output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流程圖: 決策 12">
                  <a:extLst>
                    <a:ext uri="{FF2B5EF4-FFF2-40B4-BE49-F238E27FC236}">
                      <a16:creationId xmlns:a16="http://schemas.microsoft.com/office/drawing/2014/main" id="{C8151614-19B3-4962-93C5-ABE3BEB0A948}"/>
                    </a:ext>
                  </a:extLst>
                </p:cNvPr>
                <p:cNvSpPr/>
                <p:nvPr/>
              </p:nvSpPr>
              <p:spPr>
                <a:xfrm>
                  <a:off x="5869860" y="3582944"/>
                  <a:ext cx="1071716" cy="685800"/>
                </a:xfrm>
                <a:prstGeom prst="flowChartDecisio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流程圖: 決策 12">
                  <a:extLst>
                    <a:ext uri="{FF2B5EF4-FFF2-40B4-BE49-F238E27FC236}">
                      <a16:creationId xmlns:a16="http://schemas.microsoft.com/office/drawing/2014/main" id="{C8151614-19B3-4962-93C5-ABE3BEB0A9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860" y="3582944"/>
                  <a:ext cx="1071716" cy="685800"/>
                </a:xfrm>
                <a:prstGeom prst="flowChartDecision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BBB92F95-F98E-46B4-A7ED-0616844E5C31}"/>
                    </a:ext>
                  </a:extLst>
                </p:cNvPr>
                <p:cNvSpPr/>
                <p:nvPr/>
              </p:nvSpPr>
              <p:spPr>
                <a:xfrm>
                  <a:off x="7674326" y="3716908"/>
                  <a:ext cx="791252" cy="41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BBB92F95-F98E-46B4-A7ED-0616844E5C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326" y="3716908"/>
                  <a:ext cx="791252" cy="41787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FFBBF5AF-36A4-4465-B42A-5F68F3DB11D8}"/>
                </a:ext>
              </a:extLst>
            </p:cNvPr>
            <p:cNvSpPr/>
            <p:nvPr/>
          </p:nvSpPr>
          <p:spPr>
            <a:xfrm>
              <a:off x="5810989" y="2606685"/>
              <a:ext cx="1189458" cy="5582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GD</a:t>
              </a:r>
              <a:endParaRPr lang="zh-TW" altLang="en-US" b="1" dirty="0"/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52A2C7D5-D45C-42A6-8C94-9F5F4AEBCC4D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1495732" y="3942984"/>
              <a:ext cx="588952" cy="647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5A6761C-2771-4002-8F6A-E8FBFD6F257F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3274142" y="3925844"/>
              <a:ext cx="588952" cy="37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7605F0B-4669-46B4-A530-FA4093227AA2}"/>
                </a:ext>
              </a:extLst>
            </p:cNvPr>
            <p:cNvCxnSpPr>
              <a:cxnSpLocks/>
              <a:stCxn id="14" idx="6"/>
              <a:endCxn id="13" idx="1"/>
            </p:cNvCxnSpPr>
            <p:nvPr/>
          </p:nvCxnSpPr>
          <p:spPr>
            <a:xfrm flipV="1">
              <a:off x="5052552" y="3925844"/>
              <a:ext cx="817308" cy="37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4E3B1D9F-0A2A-4B22-B662-0E6027175081}"/>
                </a:ext>
              </a:extLst>
            </p:cNvPr>
            <p:cNvCxnSpPr>
              <a:cxnSpLocks/>
              <a:stCxn id="16" idx="1"/>
              <a:endCxn id="13" idx="3"/>
            </p:cNvCxnSpPr>
            <p:nvPr/>
          </p:nvCxnSpPr>
          <p:spPr>
            <a:xfrm flipH="1">
              <a:off x="6941576" y="3925844"/>
              <a:ext cx="7327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C8E12CD-EED6-4E5D-B4FD-78332FD8C380}"/>
                </a:ext>
              </a:extLst>
            </p:cNvPr>
            <p:cNvCxnSpPr>
              <a:cxnSpLocks/>
              <a:stCxn id="13" idx="0"/>
              <a:endCxn id="17" idx="4"/>
            </p:cNvCxnSpPr>
            <p:nvPr/>
          </p:nvCxnSpPr>
          <p:spPr>
            <a:xfrm flipV="1">
              <a:off x="6405718" y="3164893"/>
              <a:ext cx="0" cy="4180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3D11B581-7CA4-4C95-97FC-E1D07A4235D8}"/>
                </a:ext>
              </a:extLst>
            </p:cNvPr>
            <p:cNvCxnSpPr>
              <a:cxnSpLocks/>
              <a:stCxn id="17" idx="2"/>
              <a:endCxn id="36" idx="3"/>
            </p:cNvCxnSpPr>
            <p:nvPr/>
          </p:nvCxnSpPr>
          <p:spPr>
            <a:xfrm flipH="1">
              <a:off x="5095383" y="2885789"/>
              <a:ext cx="715606" cy="121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366FE5C2-CF2A-4BE4-83E3-AB8131C4AAF9}"/>
                </a:ext>
              </a:extLst>
            </p:cNvPr>
            <p:cNvSpPr/>
            <p:nvPr/>
          </p:nvSpPr>
          <p:spPr>
            <a:xfrm>
              <a:off x="2084684" y="2476698"/>
              <a:ext cx="3010699" cy="84241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箭號: 向下 47">
              <a:extLst>
                <a:ext uri="{FF2B5EF4-FFF2-40B4-BE49-F238E27FC236}">
                  <a16:creationId xmlns:a16="http://schemas.microsoft.com/office/drawing/2014/main" id="{6DB942E2-7D89-4DF2-B176-E951B7C5526A}"/>
                </a:ext>
              </a:extLst>
            </p:cNvPr>
            <p:cNvSpPr/>
            <p:nvPr/>
          </p:nvSpPr>
          <p:spPr>
            <a:xfrm>
              <a:off x="2584040" y="3205680"/>
              <a:ext cx="190746" cy="404013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箭號: 向下 50">
              <a:extLst>
                <a:ext uri="{FF2B5EF4-FFF2-40B4-BE49-F238E27FC236}">
                  <a16:creationId xmlns:a16="http://schemas.microsoft.com/office/drawing/2014/main" id="{02628DC8-22DA-4961-BBCC-ECC254BC6993}"/>
                </a:ext>
              </a:extLst>
            </p:cNvPr>
            <p:cNvSpPr/>
            <p:nvPr/>
          </p:nvSpPr>
          <p:spPr>
            <a:xfrm>
              <a:off x="4362450" y="3204693"/>
              <a:ext cx="190746" cy="404013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F1F59DCE-B917-4A59-A40D-C690042099DC}"/>
                </a:ext>
              </a:extLst>
            </p:cNvPr>
            <p:cNvSpPr txBox="1"/>
            <p:nvPr/>
          </p:nvSpPr>
          <p:spPr>
            <a:xfrm>
              <a:off x="3172992" y="2705253"/>
              <a:ext cx="791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Model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989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0.00069 -0.084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21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699D0-E71A-49E3-8E00-80A595D5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Stochastic Gradient Descent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667263-27EA-4A29-8FF7-8CBF5ECB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B060B58-FFE3-411E-9127-76010E91DE20}"/>
              </a:ext>
            </a:extLst>
          </p:cNvPr>
          <p:cNvGrpSpPr/>
          <p:nvPr/>
        </p:nvGrpSpPr>
        <p:grpSpPr>
          <a:xfrm>
            <a:off x="704480" y="1900228"/>
            <a:ext cx="7761098" cy="1792046"/>
            <a:chOff x="704480" y="1900228"/>
            <a:chExt cx="7761098" cy="1792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03F602E9-0BF7-435D-8DCA-DF7373B038D2}"/>
                    </a:ext>
                  </a:extLst>
                </p:cNvPr>
                <p:cNvSpPr/>
                <p:nvPr/>
              </p:nvSpPr>
              <p:spPr>
                <a:xfrm>
                  <a:off x="704480" y="3164055"/>
                  <a:ext cx="791252" cy="41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03F602E9-0BF7-435D-8DCA-DF7373B038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80" y="3164055"/>
                  <a:ext cx="791252" cy="4178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84C26FBA-1F83-44B1-92BD-DF994B4AC6D4}"/>
                    </a:ext>
                  </a:extLst>
                </p:cNvPr>
                <p:cNvSpPr/>
                <p:nvPr/>
              </p:nvSpPr>
              <p:spPr>
                <a:xfrm>
                  <a:off x="2283787" y="2100383"/>
                  <a:ext cx="791252" cy="41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W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84C26FBA-1F83-44B1-92BD-DF994B4AC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787" y="2100383"/>
                  <a:ext cx="791252" cy="4178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2C3A964D-280D-44D5-90E4-DDD3C316BB63}"/>
                    </a:ext>
                  </a:extLst>
                </p:cNvPr>
                <p:cNvSpPr/>
                <p:nvPr/>
              </p:nvSpPr>
              <p:spPr>
                <a:xfrm>
                  <a:off x="4062197" y="2102822"/>
                  <a:ext cx="791252" cy="41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W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2C3A964D-280D-44D5-90E4-DDD3C316BB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2197" y="2102822"/>
                  <a:ext cx="791252" cy="4178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流程圖: 接點 7">
              <a:extLst>
                <a:ext uri="{FF2B5EF4-FFF2-40B4-BE49-F238E27FC236}">
                  <a16:creationId xmlns:a16="http://schemas.microsoft.com/office/drawing/2014/main" id="{899A274E-A90F-427F-85F1-2C8B78287C9C}"/>
                </a:ext>
              </a:extLst>
            </p:cNvPr>
            <p:cNvSpPr/>
            <p:nvPr/>
          </p:nvSpPr>
          <p:spPr>
            <a:xfrm>
              <a:off x="2084684" y="3087410"/>
              <a:ext cx="1189458" cy="558208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hidden</a:t>
              </a:r>
              <a:endParaRPr lang="zh-TW" altLang="en-US" dirty="0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1F90DF81-88A5-4BD6-A538-DE29DA18C86D}"/>
                </a:ext>
              </a:extLst>
            </p:cNvPr>
            <p:cNvSpPr/>
            <p:nvPr/>
          </p:nvSpPr>
          <p:spPr>
            <a:xfrm>
              <a:off x="3863094" y="3074023"/>
              <a:ext cx="1189458" cy="5582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output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流程圖: 決策 12">
                  <a:extLst>
                    <a:ext uri="{FF2B5EF4-FFF2-40B4-BE49-F238E27FC236}">
                      <a16:creationId xmlns:a16="http://schemas.microsoft.com/office/drawing/2014/main" id="{C8151614-19B3-4962-93C5-ABE3BEB0A948}"/>
                    </a:ext>
                  </a:extLst>
                </p:cNvPr>
                <p:cNvSpPr/>
                <p:nvPr/>
              </p:nvSpPr>
              <p:spPr>
                <a:xfrm>
                  <a:off x="5869860" y="3006474"/>
                  <a:ext cx="1071716" cy="685800"/>
                </a:xfrm>
                <a:prstGeom prst="flowChartDecisio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流程圖: 決策 12">
                  <a:extLst>
                    <a:ext uri="{FF2B5EF4-FFF2-40B4-BE49-F238E27FC236}">
                      <a16:creationId xmlns:a16="http://schemas.microsoft.com/office/drawing/2014/main" id="{C8151614-19B3-4962-93C5-ABE3BEB0A9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860" y="3006474"/>
                  <a:ext cx="1071716" cy="685800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BBB92F95-F98E-46B4-A7ED-0616844E5C31}"/>
                    </a:ext>
                  </a:extLst>
                </p:cNvPr>
                <p:cNvSpPr/>
                <p:nvPr/>
              </p:nvSpPr>
              <p:spPr>
                <a:xfrm>
                  <a:off x="7674326" y="3140438"/>
                  <a:ext cx="791252" cy="41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BBB92F95-F98E-46B4-A7ED-0616844E5C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326" y="3140438"/>
                  <a:ext cx="791252" cy="41787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FFBBF5AF-36A4-4465-B42A-5F68F3DB11D8}"/>
                </a:ext>
              </a:extLst>
            </p:cNvPr>
            <p:cNvSpPr/>
            <p:nvPr/>
          </p:nvSpPr>
          <p:spPr>
            <a:xfrm>
              <a:off x="5810989" y="2030215"/>
              <a:ext cx="1189458" cy="5582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GD</a:t>
              </a:r>
              <a:endParaRPr lang="zh-TW" altLang="en-US" b="1" dirty="0"/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52A2C7D5-D45C-42A6-8C94-9F5F4AEBCC4D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1495732" y="3366514"/>
              <a:ext cx="588952" cy="647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5A6761C-2771-4002-8F6A-E8FBFD6F257F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3274142" y="3349374"/>
              <a:ext cx="588952" cy="37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7605F0B-4669-46B4-A530-FA4093227AA2}"/>
                </a:ext>
              </a:extLst>
            </p:cNvPr>
            <p:cNvCxnSpPr>
              <a:cxnSpLocks/>
              <a:stCxn id="14" idx="6"/>
              <a:endCxn id="13" idx="1"/>
            </p:cNvCxnSpPr>
            <p:nvPr/>
          </p:nvCxnSpPr>
          <p:spPr>
            <a:xfrm flipV="1">
              <a:off x="5052552" y="3349374"/>
              <a:ext cx="817308" cy="37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4E3B1D9F-0A2A-4B22-B662-0E6027175081}"/>
                </a:ext>
              </a:extLst>
            </p:cNvPr>
            <p:cNvCxnSpPr>
              <a:cxnSpLocks/>
              <a:stCxn id="16" idx="1"/>
              <a:endCxn id="13" idx="3"/>
            </p:cNvCxnSpPr>
            <p:nvPr/>
          </p:nvCxnSpPr>
          <p:spPr>
            <a:xfrm flipH="1">
              <a:off x="6941576" y="3349374"/>
              <a:ext cx="7327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C8E12CD-EED6-4E5D-B4FD-78332FD8C380}"/>
                </a:ext>
              </a:extLst>
            </p:cNvPr>
            <p:cNvCxnSpPr>
              <a:cxnSpLocks/>
              <a:stCxn id="13" idx="0"/>
              <a:endCxn id="17" idx="4"/>
            </p:cNvCxnSpPr>
            <p:nvPr/>
          </p:nvCxnSpPr>
          <p:spPr>
            <a:xfrm flipV="1">
              <a:off x="6405718" y="2588423"/>
              <a:ext cx="0" cy="4180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3D11B581-7CA4-4C95-97FC-E1D07A4235D8}"/>
                </a:ext>
              </a:extLst>
            </p:cNvPr>
            <p:cNvCxnSpPr>
              <a:cxnSpLocks/>
              <a:stCxn id="17" idx="2"/>
              <a:endCxn id="36" idx="3"/>
            </p:cNvCxnSpPr>
            <p:nvPr/>
          </p:nvCxnSpPr>
          <p:spPr>
            <a:xfrm flipH="1">
              <a:off x="5095383" y="2309319"/>
              <a:ext cx="715606" cy="121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366FE5C2-CF2A-4BE4-83E3-AB8131C4AAF9}"/>
                </a:ext>
              </a:extLst>
            </p:cNvPr>
            <p:cNvSpPr/>
            <p:nvPr/>
          </p:nvSpPr>
          <p:spPr>
            <a:xfrm>
              <a:off x="2084684" y="1900228"/>
              <a:ext cx="3010699" cy="84241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箭號: 向下 47">
              <a:extLst>
                <a:ext uri="{FF2B5EF4-FFF2-40B4-BE49-F238E27FC236}">
                  <a16:creationId xmlns:a16="http://schemas.microsoft.com/office/drawing/2014/main" id="{6DB942E2-7D89-4DF2-B176-E951B7C5526A}"/>
                </a:ext>
              </a:extLst>
            </p:cNvPr>
            <p:cNvSpPr/>
            <p:nvPr/>
          </p:nvSpPr>
          <p:spPr>
            <a:xfrm>
              <a:off x="2584040" y="2629210"/>
              <a:ext cx="190746" cy="404013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箭號: 向下 50">
              <a:extLst>
                <a:ext uri="{FF2B5EF4-FFF2-40B4-BE49-F238E27FC236}">
                  <a16:creationId xmlns:a16="http://schemas.microsoft.com/office/drawing/2014/main" id="{02628DC8-22DA-4961-BBCC-ECC254BC6993}"/>
                </a:ext>
              </a:extLst>
            </p:cNvPr>
            <p:cNvSpPr/>
            <p:nvPr/>
          </p:nvSpPr>
          <p:spPr>
            <a:xfrm>
              <a:off x="4362450" y="2628223"/>
              <a:ext cx="190746" cy="404013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F1F59DCE-B917-4A59-A40D-C690042099DC}"/>
                </a:ext>
              </a:extLst>
            </p:cNvPr>
            <p:cNvSpPr txBox="1"/>
            <p:nvPr/>
          </p:nvSpPr>
          <p:spPr>
            <a:xfrm>
              <a:off x="3172992" y="2128783"/>
              <a:ext cx="791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Model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FB7B13-C38B-4416-BC63-944246E5531D}"/>
                  </a:ext>
                </a:extLst>
              </p:cNvPr>
              <p:cNvSpPr txBox="1"/>
              <p:nvPr/>
            </p:nvSpPr>
            <p:spPr>
              <a:xfrm>
                <a:off x="2368506" y="3854554"/>
                <a:ext cx="226542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zh-TW" dirty="0"/>
                            <m:t>W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dirty="0"/>
                                    <m:t>W</m:t>
                                  </m:r>
                                </m:e>
                                <m:sup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dirty="0"/>
                                    <m:t>W</m:t>
                                  </m:r>
                                </m:e>
                                <m:sup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FB7B13-C38B-4416-BC63-944246E55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506" y="3854554"/>
                <a:ext cx="2265428" cy="617861"/>
              </a:xfrm>
              <a:prstGeom prst="rect">
                <a:avLst/>
              </a:prstGeom>
              <a:blipFill>
                <a:blip r:embed="rId8"/>
                <a:stretch>
                  <a:fillRect l="-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EF201A8-FA5F-4959-99CE-81F9F5583FB5}"/>
                  </a:ext>
                </a:extLst>
              </p:cNvPr>
              <p:cNvSpPr txBox="1"/>
              <p:nvPr/>
            </p:nvSpPr>
            <p:spPr>
              <a:xfrm>
                <a:off x="2283787" y="4536857"/>
                <a:ext cx="5108713" cy="88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EF201A8-FA5F-4959-99CE-81F9F5583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787" y="4536857"/>
                <a:ext cx="5108713" cy="8813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C50870E-E2E5-4435-81E9-62484638BF5C}"/>
                  </a:ext>
                </a:extLst>
              </p:cNvPr>
              <p:cNvSpPr txBox="1"/>
              <p:nvPr/>
            </p:nvSpPr>
            <p:spPr>
              <a:xfrm>
                <a:off x="2284280" y="5478295"/>
                <a:ext cx="5108713" cy="79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C50870E-E2E5-4435-81E9-62484638B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280" y="5478295"/>
                <a:ext cx="5108713" cy="7914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9FB1BAE-2D00-4F3F-B22E-1AA5DDF524B1}"/>
                  </a:ext>
                </a:extLst>
              </p:cNvPr>
              <p:cNvSpPr txBox="1"/>
              <p:nvPr/>
            </p:nvSpPr>
            <p:spPr>
              <a:xfrm>
                <a:off x="2346814" y="1842846"/>
                <a:ext cx="643348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1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9FB1BAE-2D00-4F3F-B22E-1AA5DDF52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14" y="1842846"/>
                <a:ext cx="643348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4D6BF798-E76A-47D4-9A87-65C0ED9BCF02}"/>
                  </a:ext>
                </a:extLst>
              </p:cNvPr>
              <p:cNvSpPr txBox="1"/>
              <p:nvPr/>
            </p:nvSpPr>
            <p:spPr>
              <a:xfrm>
                <a:off x="4136149" y="1842846"/>
                <a:ext cx="643348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4D6BF798-E76A-47D4-9A87-65C0ED9B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49" y="1842846"/>
                <a:ext cx="64334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F7775CE5-7DEE-45E7-80B1-409F65907910}"/>
                  </a:ext>
                </a:extLst>
              </p:cNvPr>
              <p:cNvSpPr txBox="1"/>
              <p:nvPr/>
            </p:nvSpPr>
            <p:spPr>
              <a:xfrm>
                <a:off x="978561" y="2933521"/>
                <a:ext cx="24308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F7775CE5-7DEE-45E7-80B1-409F65907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61" y="2933521"/>
                <a:ext cx="24308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A59102B3-8E16-4D5C-BB99-25A91D94F8B6}"/>
                  </a:ext>
                </a:extLst>
              </p:cNvPr>
              <p:cNvSpPr txBox="1"/>
              <p:nvPr/>
            </p:nvSpPr>
            <p:spPr>
              <a:xfrm>
                <a:off x="7943430" y="2933521"/>
                <a:ext cx="24308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A59102B3-8E16-4D5C-BB99-25A91D94F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430" y="2933521"/>
                <a:ext cx="24308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C967864D-3045-4A28-944B-358C00A230AB}"/>
                  </a:ext>
                </a:extLst>
              </p:cNvPr>
              <p:cNvSpPr txBox="1"/>
              <p:nvPr/>
            </p:nvSpPr>
            <p:spPr>
              <a:xfrm>
                <a:off x="3401348" y="3014740"/>
                <a:ext cx="298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h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C967864D-3045-4A28-944B-358C00A2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348" y="3014740"/>
                <a:ext cx="29804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D7610D0-7821-4E84-949D-377DCE9544CD}"/>
                  </a:ext>
                </a:extLst>
              </p:cNvPr>
              <p:cNvSpPr txBox="1"/>
              <p:nvPr/>
            </p:nvSpPr>
            <p:spPr>
              <a:xfrm>
                <a:off x="5292821" y="3014740"/>
                <a:ext cx="298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o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D7610D0-7821-4E84-949D-377DCE954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21" y="3014740"/>
                <a:ext cx="29804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8ED7D83F-6C0A-4A2F-BE6C-3B7FFB385CE3}"/>
                  </a:ext>
                </a:extLst>
              </p:cNvPr>
              <p:cNvSpPr txBox="1"/>
              <p:nvPr/>
            </p:nvSpPr>
            <p:spPr>
              <a:xfrm>
                <a:off x="3428823" y="2776547"/>
                <a:ext cx="24308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8ED7D83F-6C0A-4A2F-BE6C-3B7FFB385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823" y="2776547"/>
                <a:ext cx="243089" cy="307777"/>
              </a:xfrm>
              <a:prstGeom prst="rect">
                <a:avLst/>
              </a:prstGeom>
              <a:blipFill>
                <a:blip r:embed="rId17"/>
                <a:stretch>
                  <a:fillRect r="-23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65B491D-BB70-4E92-9BCB-FCA1862C3053}"/>
                  </a:ext>
                </a:extLst>
              </p:cNvPr>
              <p:cNvSpPr txBox="1"/>
              <p:nvPr/>
            </p:nvSpPr>
            <p:spPr>
              <a:xfrm>
                <a:off x="5321656" y="2774609"/>
                <a:ext cx="24308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65B491D-BB70-4E92-9BCB-FCA1862C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656" y="2774609"/>
                <a:ext cx="24308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06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  <p:bldP spid="29" grpId="0"/>
      <p:bldP spid="30" grpId="0" animBg="1"/>
      <p:bldP spid="32" grpId="0" animBg="1"/>
      <p:bldP spid="33" grpId="0" animBg="1"/>
      <p:bldP spid="35" grpId="0" animBg="1"/>
      <p:bldP spid="37" grpId="0"/>
      <p:bldP spid="38" grpId="0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239365-A099-4A9F-97B7-34124F1D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Secret Sharing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AFD3A5-0D47-47BC-B893-29FC3A249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723900" lvl="1" indent="-342900">
                  <a:lnSpc>
                    <a:spcPct val="150000"/>
                  </a:lnSpc>
                  <a:buClr>
                    <a:schemeClr val="accent2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Share(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Times New Roman"/>
                      </a:rPr>
                      <m:t>𝒔</m:t>
                    </m:r>
                  </m:oMath>
                </a14:m>
                <a:r>
                  <a:rPr lang="en-US" altLang="zh-TW" sz="20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 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n-US" altLang="zh-TW" sz="2000" b="1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𝒔</m:t>
                            </m:r>
                          </m:e>
                        </m:d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,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n-US" altLang="zh-TW" sz="2000" b="1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𝒔</m:t>
                            </m:r>
                          </m:e>
                        </m:d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  <a:p>
                <a:pPr marL="723900" lvl="1" indent="-342900">
                  <a:lnSpc>
                    <a:spcPct val="150000"/>
                  </a:lnSpc>
                  <a:buClr>
                    <a:schemeClr val="accent2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Recover(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n-US" altLang="zh-TW" sz="2000" b="1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𝒔</m:t>
                            </m:r>
                          </m:e>
                        </m:d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,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n-US" altLang="zh-TW" sz="2000" b="1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𝒔</m:t>
                            </m:r>
                          </m:e>
                        </m:d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 →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Times New Roman"/>
                      </a:rPr>
                      <m:t>𝒔</m:t>
                    </m:r>
                  </m:oMath>
                </a14:m>
                <a:r>
                  <a:rPr lang="en-US" altLang="zh-TW" sz="2000" dirty="0">
                    <a:ea typeface="Times New Roman"/>
                  </a:rPr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AFD3A5-0D47-47BC-B893-29FC3A249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6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A01690-C666-4F9C-8912-3AA43163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58A48D8-D568-4C66-A755-CB9AF3FDE511}"/>
              </a:ext>
            </a:extLst>
          </p:cNvPr>
          <p:cNvGrpSpPr/>
          <p:nvPr/>
        </p:nvGrpSpPr>
        <p:grpSpPr>
          <a:xfrm>
            <a:off x="5140306" y="1739250"/>
            <a:ext cx="3098932" cy="4524087"/>
            <a:chOff x="5140306" y="1739250"/>
            <a:chExt cx="3098932" cy="4524087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0663A751-CFFF-4BB7-8EED-40D5A72B2DB8}"/>
                </a:ext>
              </a:extLst>
            </p:cNvPr>
            <p:cNvGrpSpPr/>
            <p:nvPr/>
          </p:nvGrpSpPr>
          <p:grpSpPr>
            <a:xfrm>
              <a:off x="5140306" y="1739250"/>
              <a:ext cx="3098932" cy="4524087"/>
              <a:chOff x="5140306" y="1739250"/>
              <a:chExt cx="3098932" cy="4524087"/>
            </a:xfrm>
          </p:grpSpPr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2BAAEE8A-5D76-4369-47D6-73AAD23E0E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1434"/>
              <a:stretch/>
            </p:blipFill>
            <p:spPr>
              <a:xfrm>
                <a:off x="5140306" y="2076537"/>
                <a:ext cx="3001232" cy="41868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86FE9CC2-F4A3-D69C-6547-79C86E4D6560}"/>
                      </a:ext>
                    </a:extLst>
                  </p:cNvPr>
                  <p:cNvSpPr txBox="1"/>
                  <p:nvPr/>
                </p:nvSpPr>
                <p:spPr>
                  <a:xfrm>
                    <a:off x="6901663" y="1739250"/>
                    <a:ext cx="1337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TW" sz="1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TW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oMath>
                      </m:oMathPara>
                    </a14:m>
                    <a:endParaRPr lang="zh-TW" altLang="en-US" sz="1800" b="1" dirty="0"/>
                  </a:p>
                </p:txBody>
              </p:sp>
            </mc:Choice>
            <mc:Fallback xmlns=""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86FE9CC2-F4A3-D69C-6547-79C86E4D65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1663" y="1739250"/>
                    <a:ext cx="133757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39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DB235745-8AEA-509D-EBA3-113A0A955734}"/>
                </a:ext>
              </a:extLst>
            </p:cNvPr>
            <p:cNvCxnSpPr/>
            <p:nvPr/>
          </p:nvCxnSpPr>
          <p:spPr>
            <a:xfrm>
              <a:off x="5149637" y="5993589"/>
              <a:ext cx="29857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E2ADDC0-8920-B427-ACCA-A7E8D8FDF07C}"/>
                </a:ext>
              </a:extLst>
            </p:cNvPr>
            <p:cNvCxnSpPr/>
            <p:nvPr/>
          </p:nvCxnSpPr>
          <p:spPr>
            <a:xfrm>
              <a:off x="6381278" y="2062416"/>
              <a:ext cx="0" cy="418664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274C4ED-E29B-BE8F-670B-5B9266D750B1}"/>
                  </a:ext>
                </a:extLst>
              </p:cNvPr>
              <p:cNvSpPr txBox="1"/>
              <p:nvPr/>
            </p:nvSpPr>
            <p:spPr>
              <a:xfrm>
                <a:off x="6831246" y="3823099"/>
                <a:ext cx="5503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b="1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274C4ED-E29B-BE8F-670B-5B9266D75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246" y="3823099"/>
                <a:ext cx="550343" cy="246221"/>
              </a:xfrm>
              <a:prstGeom prst="rect">
                <a:avLst/>
              </a:prstGeom>
              <a:blipFill>
                <a:blip r:embed="rId7"/>
                <a:stretch>
                  <a:fillRect l="-13636" r="-11364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CA563B4-5105-C289-ED62-EB6858FA79D3}"/>
                  </a:ext>
                </a:extLst>
              </p:cNvPr>
              <p:cNvSpPr txBox="1"/>
              <p:nvPr/>
            </p:nvSpPr>
            <p:spPr>
              <a:xfrm>
                <a:off x="7295280" y="2928836"/>
                <a:ext cx="5503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b="1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CA563B4-5105-C289-ED62-EB6858FA7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280" y="2928836"/>
                <a:ext cx="550343" cy="246221"/>
              </a:xfrm>
              <a:prstGeom prst="rect">
                <a:avLst/>
              </a:prstGeom>
              <a:blipFill>
                <a:blip r:embed="rId8"/>
                <a:stretch>
                  <a:fillRect l="-11364" r="-13636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>
            <a:extLst>
              <a:ext uri="{FF2B5EF4-FFF2-40B4-BE49-F238E27FC236}">
                <a16:creationId xmlns:a16="http://schemas.microsoft.com/office/drawing/2014/main" id="{DEFF33A0-B35C-4FDD-9F64-569A4AB7E3AF}"/>
              </a:ext>
            </a:extLst>
          </p:cNvPr>
          <p:cNvGrpSpPr/>
          <p:nvPr/>
        </p:nvGrpSpPr>
        <p:grpSpPr>
          <a:xfrm>
            <a:off x="545148" y="3568925"/>
            <a:ext cx="3567408" cy="2404645"/>
            <a:chOff x="545148" y="3568925"/>
            <a:chExt cx="3567408" cy="2404645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5E44FF72-0A3F-4B88-B553-7F3C1FFCD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522" y="4484063"/>
              <a:ext cx="645628" cy="725985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02CA315-CDED-4E84-95EA-E604ADD3BEE1}"/>
                </a:ext>
              </a:extLst>
            </p:cNvPr>
            <p:cNvSpPr txBox="1"/>
            <p:nvPr/>
          </p:nvSpPr>
          <p:spPr>
            <a:xfrm>
              <a:off x="545148" y="521004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Trainer</a:t>
              </a:r>
              <a:endParaRPr lang="zh-TW" altLang="en-US" dirty="0"/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DC0DE50D-068B-463F-B504-6DD690EAC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8587" y="4069320"/>
              <a:ext cx="1595292" cy="5500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0F6BFF60-F971-4929-8B63-1C03D30287E3}"/>
                </a:ext>
              </a:extLst>
            </p:cNvPr>
            <p:cNvCxnSpPr>
              <a:cxnSpLocks/>
            </p:cNvCxnSpPr>
            <p:nvPr/>
          </p:nvCxnSpPr>
          <p:spPr>
            <a:xfrm>
              <a:off x="1466918" y="5030326"/>
              <a:ext cx="1622159" cy="3643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C1196262-C71A-4778-A602-BE718287B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93" y="3823099"/>
              <a:ext cx="634544" cy="698276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532AEB69-6620-494A-8731-0A9DD3D1A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9101" y="3568925"/>
              <a:ext cx="823455" cy="6982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C19A6215-49B1-4F0D-B254-8330A714FD68}"/>
                    </a:ext>
                  </a:extLst>
                </p:cNvPr>
                <p:cNvSpPr txBox="1"/>
                <p:nvPr/>
              </p:nvSpPr>
              <p:spPr>
                <a:xfrm>
                  <a:off x="3377658" y="4250024"/>
                  <a:ext cx="70300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𝒞𝒮𝒫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C19A6215-49B1-4F0D-B254-8330A714F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658" y="4250024"/>
                  <a:ext cx="70300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42A41DEC-BFC9-4D84-BDFE-6F464106A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3422" y="4923139"/>
              <a:ext cx="823455" cy="6982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FDFF03D8-5317-47A6-9988-F80C5B4B7DD8}"/>
                    </a:ext>
                  </a:extLst>
                </p:cNvPr>
                <p:cNvSpPr txBox="1"/>
                <p:nvPr/>
              </p:nvSpPr>
              <p:spPr>
                <a:xfrm>
                  <a:off x="3371979" y="5604238"/>
                  <a:ext cx="70300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𝒞𝒮𝒫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FDFF03D8-5317-47A6-9988-F80C5B4B7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979" y="5604238"/>
                  <a:ext cx="70300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FA272E6-007F-4ACB-8A1E-75AA74DC995D}"/>
                  </a:ext>
                </a:extLst>
              </p:cNvPr>
              <p:cNvSpPr txBox="1"/>
              <p:nvPr/>
            </p:nvSpPr>
            <p:spPr>
              <a:xfrm>
                <a:off x="1410832" y="4067339"/>
                <a:ext cx="709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𝑅𝑒𝑞</m:t>
                              </m:r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FA272E6-007F-4ACB-8A1E-75AA74DC9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832" y="4067339"/>
                <a:ext cx="709810" cy="276999"/>
              </a:xfrm>
              <a:prstGeom prst="rect">
                <a:avLst/>
              </a:prstGeom>
              <a:blipFill>
                <a:blip r:embed="rId14"/>
                <a:stretch>
                  <a:fillRect r="-2564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7C23D99-2E8D-495A-B38B-4BE0F11182D8}"/>
                  </a:ext>
                </a:extLst>
              </p:cNvPr>
              <p:cNvSpPr txBox="1"/>
              <p:nvPr/>
            </p:nvSpPr>
            <p:spPr>
              <a:xfrm>
                <a:off x="1399240" y="5253984"/>
                <a:ext cx="715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𝑅𝑒𝑞</m:t>
                              </m:r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7C23D99-2E8D-495A-B38B-4BE0F111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240" y="5253984"/>
                <a:ext cx="715131" cy="276999"/>
              </a:xfrm>
              <a:prstGeom prst="rect">
                <a:avLst/>
              </a:prstGeom>
              <a:blipFill>
                <a:blip r:embed="rId15"/>
                <a:stretch>
                  <a:fillRect r="-2564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9B3992E-9255-5A4B-D1B4-CAB333B1B12E}"/>
                  </a:ext>
                </a:extLst>
              </p:cNvPr>
              <p:cNvSpPr txBox="1"/>
              <p:nvPr/>
            </p:nvSpPr>
            <p:spPr>
              <a:xfrm>
                <a:off x="6432841" y="4711670"/>
                <a:ext cx="5503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b="1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9B3992E-9255-5A4B-D1B4-CAB333B1B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41" y="4711670"/>
                <a:ext cx="550343" cy="246221"/>
              </a:xfrm>
              <a:prstGeom prst="rect">
                <a:avLst/>
              </a:prstGeom>
              <a:blipFill>
                <a:blip r:embed="rId16"/>
                <a:stretch>
                  <a:fillRect l="-10989" r="-10989" b="-3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BD3C15BF-8D25-4B41-876F-3862D16DBD8E}"/>
                  </a:ext>
                </a:extLst>
              </p:cNvPr>
              <p:cNvSpPr txBox="1"/>
              <p:nvPr/>
            </p:nvSpPr>
            <p:spPr>
              <a:xfrm>
                <a:off x="2508568" y="3699036"/>
                <a:ext cx="689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𝑅𝑒𝑠</m:t>
                              </m:r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BD3C15BF-8D25-4B41-876F-3862D16DB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68" y="3699036"/>
                <a:ext cx="689932" cy="276999"/>
              </a:xfrm>
              <a:prstGeom prst="rect">
                <a:avLst/>
              </a:prstGeom>
              <a:blipFill>
                <a:blip r:embed="rId17"/>
                <a:stretch>
                  <a:fillRect r="-3540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A9198F2-265B-4FEF-97CD-87EA6769B130}"/>
                  </a:ext>
                </a:extLst>
              </p:cNvPr>
              <p:cNvSpPr txBox="1"/>
              <p:nvPr/>
            </p:nvSpPr>
            <p:spPr>
              <a:xfrm>
                <a:off x="2508655" y="5518630"/>
                <a:ext cx="695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𝑅𝑒𝑠</m:t>
                              </m:r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A9198F2-265B-4FEF-97CD-87EA6769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655" y="5518630"/>
                <a:ext cx="695255" cy="276999"/>
              </a:xfrm>
              <a:prstGeom prst="rect">
                <a:avLst/>
              </a:prstGeom>
              <a:blipFill>
                <a:blip r:embed="rId18"/>
                <a:stretch>
                  <a:fillRect r="-3509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30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44444E-6 L 0.12656 -0.0557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9" y="-280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59259E-6 L 0.12761 0.0402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72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-0.11892 0.0537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300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8148E-6 L -0.12031 -0.0384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8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4" grpId="0"/>
      <p:bldP spid="11" grpId="0"/>
      <p:bldP spid="11" grpId="1"/>
      <p:bldP spid="11" grpId="2"/>
      <p:bldP spid="24" grpId="0"/>
      <p:bldP spid="24" grpId="1"/>
      <p:bldP spid="24" grpId="2"/>
      <p:bldP spid="8" grpId="0"/>
      <p:bldP spid="30" grpId="0"/>
      <p:bldP spid="30" grpId="1"/>
      <p:bldP spid="32" grpId="0"/>
      <p:bldP spid="3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6B830-0DDF-48B5-9279-ABAE5EC4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C128A-AD75-4317-9432-67ECB70F2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Related works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Preliminaries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FF0000"/>
                </a:solidFill>
              </a:rPr>
              <a:t>Proposed method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Discussions</a:t>
            </a:r>
            <a:endParaRPr lang="en-US" altLang="zh-TW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Conclusions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B29683-CF1F-4349-8B68-C54FD96F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66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CF0A5-5089-440C-BB6B-0E25EE2E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PP-DNN Architecture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2C5BBBE-2A80-4DDD-8900-4F6387C5E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0" y="2563544"/>
            <a:ext cx="8899950" cy="294078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3058304-C96A-49ED-9E25-B562D9EA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55FF3191-7EED-4AEF-A82B-CA8035B74D95}"/>
                  </a:ext>
                </a:extLst>
              </p:cNvPr>
              <p:cNvSpPr/>
              <p:nvPr/>
            </p:nvSpPr>
            <p:spPr>
              <a:xfrm>
                <a:off x="6530375" y="2105324"/>
                <a:ext cx="2369575" cy="458220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𝒫𝒦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𝐺𝑒𝑛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𝑝𝑘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55FF3191-7EED-4AEF-A82B-CA8035B74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75" y="2105324"/>
                <a:ext cx="2369575" cy="45822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49D04717-D4B3-440E-AAA6-A278C079B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1378" y="3122727"/>
            <a:ext cx="377985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4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624164-1119-459F-8B05-63B89043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Threat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B59BB8-C387-40F6-AB3A-A12561C38F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altLang="zh-TW" dirty="0"/>
                  <a:t>The entities in the threat model are all honest but curious.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altLang="zh-TW" dirty="0"/>
                  <a:t>Trainer will try to obtain sensitive information of data owners from encrypted training data.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𝒞𝒮𝒫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has the private key of 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𝒫𝒦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altLang="zh-TW" dirty="0"/>
                  <a:t>, so he/she can decrypt the encrypted data and get sensitive information from data owners.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𝒞𝒮𝒫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𝒞𝒮𝒫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will try to extract any information from the model share, and obtain the well-trained model.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B59BB8-C387-40F6-AB3A-A12561C38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0" t="-1667" r="-20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CC229B-7EA9-4666-A081-6395EDCD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CD94B99-5B0D-4EB4-8095-0E8AEE866FDC}"/>
                  </a:ext>
                </a:extLst>
              </p:cNvPr>
              <p:cNvSpPr txBox="1"/>
              <p:nvPr/>
            </p:nvSpPr>
            <p:spPr>
              <a:xfrm>
                <a:off x="1165736" y="4744086"/>
                <a:ext cx="68582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rgbClr val="FF0000"/>
                    </a:solidFill>
                  </a:rPr>
                  <a:t>Premise: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000" dirty="0"/>
                  <a:t>Trainer,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dirty="0">
                            <a:latin typeface="Cambria Math" panose="02040503050406030204" pitchFamily="18" charset="0"/>
                          </a:rPr>
                          <m:t>𝒞𝒮𝒫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dirty="0">
                            <a:latin typeface="Cambria Math" panose="02040503050406030204" pitchFamily="18" charset="0"/>
                          </a:rPr>
                          <m:t>𝒞𝒮𝒫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000" dirty="0"/>
                  <a:t> cannot collude </a:t>
                </a:r>
                <a:r>
                  <a:rPr lang="en-US" altLang="zh-TW" sz="2000" dirty="0"/>
                  <a:t>with each other.</a:t>
                </a:r>
                <a:endParaRPr lang="zh-TW" altLang="en-US" sz="20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CD94B99-5B0D-4EB4-8095-0E8AEE866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36" y="4744086"/>
                <a:ext cx="6858246" cy="400110"/>
              </a:xfrm>
              <a:prstGeom prst="rect">
                <a:avLst/>
              </a:prstGeom>
              <a:blipFill>
                <a:blip r:embed="rId4"/>
                <a:stretch>
                  <a:fillRect l="-1294" t="-6061" r="-1479" b="-24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92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內容版面配置區 2">
                <a:extLst>
                  <a:ext uri="{FF2B5EF4-FFF2-40B4-BE49-F238E27FC236}">
                    <a16:creationId xmlns:a16="http://schemas.microsoft.com/office/drawing/2014/main" id="{7BE94841-34E3-49E1-9832-6A33756CE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000" dirty="0"/>
                  <a:t>Initialize the model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dirty="0"/>
                          <m:t>W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W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W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dirty="0"/>
                          <m:t>W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sup>
                    </m:sSub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dirty="0"/>
                          <m:t>W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TW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Update the model with the following equation:</a:t>
                </a:r>
              </a:p>
              <a:p>
                <a:pPr marL="749808"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000" dirty="0"/>
                          <m:t>W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000" dirty="0"/>
                          <m:t>W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TW" sz="2000" dirty="0"/>
                              <m:t>G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TW" sz="2000" dirty="0"/>
                              <m:t>G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TW" sz="2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39" name="內容版面配置區 2">
                <a:extLst>
                  <a:ext uri="{FF2B5EF4-FFF2-40B4-BE49-F238E27FC236}">
                    <a16:creationId xmlns:a16="http://schemas.microsoft.com/office/drawing/2014/main" id="{7BE94841-34E3-49E1-9832-6A33756CE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023360"/>
              </a:xfrm>
              <a:blipFill>
                <a:blip r:embed="rId3"/>
                <a:stretch>
                  <a:fillRect l="-2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3A46224E-C611-437E-AE4D-86CDD3B3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AB5CA9-3C47-4DCF-BC77-0E24B296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8916DAE5-2CF5-4356-A29A-67413AE8CC17}"/>
              </a:ext>
            </a:extLst>
          </p:cNvPr>
          <p:cNvGrpSpPr/>
          <p:nvPr/>
        </p:nvGrpSpPr>
        <p:grpSpPr>
          <a:xfrm>
            <a:off x="2819176" y="3842747"/>
            <a:ext cx="3372397" cy="1933693"/>
            <a:chOff x="1554893" y="3047143"/>
            <a:chExt cx="3372397" cy="1933693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3F12CC88-5FB2-4148-B64A-6BED3E01AF22}"/>
                </a:ext>
              </a:extLst>
            </p:cNvPr>
            <p:cNvSpPr/>
            <p:nvPr/>
          </p:nvSpPr>
          <p:spPr>
            <a:xfrm>
              <a:off x="1748919" y="3285286"/>
              <a:ext cx="259977" cy="25997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576C78C5-EBCD-4EB3-8AF8-DD4C85B994CF}"/>
                </a:ext>
              </a:extLst>
            </p:cNvPr>
            <p:cNvSpPr/>
            <p:nvPr/>
          </p:nvSpPr>
          <p:spPr>
            <a:xfrm>
              <a:off x="1751787" y="4709255"/>
              <a:ext cx="259977" cy="25997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D3F199FA-8E38-48B1-83BA-E17AB37CCF37}"/>
                </a:ext>
              </a:extLst>
            </p:cNvPr>
            <p:cNvSpPr/>
            <p:nvPr/>
          </p:nvSpPr>
          <p:spPr>
            <a:xfrm>
              <a:off x="1748919" y="3846225"/>
              <a:ext cx="259977" cy="25997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A0ED1848-8CC4-415D-90A6-D1B66C34C98F}"/>
                </a:ext>
              </a:extLst>
            </p:cNvPr>
            <p:cNvSpPr/>
            <p:nvPr/>
          </p:nvSpPr>
          <p:spPr>
            <a:xfrm>
              <a:off x="2887436" y="3289357"/>
              <a:ext cx="259977" cy="25997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7427CA4-08BA-420B-B82C-928284B1F396}"/>
                </a:ext>
              </a:extLst>
            </p:cNvPr>
            <p:cNvSpPr/>
            <p:nvPr/>
          </p:nvSpPr>
          <p:spPr>
            <a:xfrm>
              <a:off x="2887436" y="3854134"/>
              <a:ext cx="259977" cy="25997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A460D092-2E0A-48E8-A42F-B38C20C72506}"/>
                </a:ext>
              </a:extLst>
            </p:cNvPr>
            <p:cNvSpPr/>
            <p:nvPr/>
          </p:nvSpPr>
          <p:spPr>
            <a:xfrm>
              <a:off x="2887436" y="4712565"/>
              <a:ext cx="259977" cy="259977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F433E85-523C-4CFB-9FF5-9A0C5420881D}"/>
                </a:ext>
              </a:extLst>
            </p:cNvPr>
            <p:cNvSpPr/>
            <p:nvPr/>
          </p:nvSpPr>
          <p:spPr>
            <a:xfrm>
              <a:off x="4429075" y="3289357"/>
              <a:ext cx="259977" cy="25997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5DA4CE9D-19C4-41A9-8533-02638CCF5981}"/>
                </a:ext>
              </a:extLst>
            </p:cNvPr>
            <p:cNvSpPr/>
            <p:nvPr/>
          </p:nvSpPr>
          <p:spPr>
            <a:xfrm>
              <a:off x="4417421" y="3889991"/>
              <a:ext cx="259977" cy="25997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6A2949D-1189-47A1-825B-2551DA49804F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>
              <a:off x="2008896" y="3415275"/>
              <a:ext cx="878540" cy="40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E068B79-3263-4577-B9DB-9629F1DF08CC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008896" y="3415275"/>
              <a:ext cx="878540" cy="568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A722CA5E-E53A-4BE6-81DF-539897497F01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2008896" y="3415275"/>
              <a:ext cx="878540" cy="14272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2C323B8B-33A1-49B3-8222-B0106515B175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 flipV="1">
              <a:off x="2008896" y="3419346"/>
              <a:ext cx="878540" cy="556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E58B0560-ED0D-43C5-B50D-C362ACC489D0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>
              <a:off x="2008896" y="3976214"/>
              <a:ext cx="878540" cy="79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75CF6745-F170-491B-BCA4-58582A38A74A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>
              <a:off x="2008896" y="3976214"/>
              <a:ext cx="878540" cy="8663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7BA54635-CF83-4FD7-8827-CB0281864680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 flipV="1">
              <a:off x="2011764" y="3419346"/>
              <a:ext cx="875672" cy="14198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F2AEECDD-082A-444B-B1BC-539E3E1E3AF4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2011764" y="3984123"/>
              <a:ext cx="875672" cy="855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A13D2448-43F6-45DF-91AD-653E5FBCF7A3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2011764" y="4839244"/>
              <a:ext cx="875672" cy="33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4D8B05D-F0BC-4FAB-A77C-011DA44B9C64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3147413" y="3419346"/>
              <a:ext cx="12816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B714A81-AB98-4B66-82AC-B08D066D2A9A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>
              <a:off x="3147413" y="3419346"/>
              <a:ext cx="1270008" cy="6006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636A815A-FF5A-45C5-9143-75A23C792052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3147413" y="3419346"/>
              <a:ext cx="1281662" cy="5647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5B1FC12C-1F01-4691-AD82-51399D1AD9D6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>
              <a:off x="3147413" y="3984123"/>
              <a:ext cx="1270008" cy="358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906ED887-36BA-4008-810A-F0A36AD3E262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3147413" y="3419346"/>
              <a:ext cx="1281662" cy="14232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76FA925-D030-4AE7-92BD-C3623948D97F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3147413" y="4019980"/>
              <a:ext cx="1270008" cy="822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013B7AA0-25C0-4CCE-BC47-68571E56DA67}"/>
                </a:ext>
              </a:extLst>
            </p:cNvPr>
            <p:cNvSpPr txBox="1"/>
            <p:nvPr/>
          </p:nvSpPr>
          <p:spPr>
            <a:xfrm>
              <a:off x="2633504" y="3047143"/>
              <a:ext cx="76783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345ED6-F99C-455B-A092-D8BC006D98D1}"/>
                </a:ext>
              </a:extLst>
            </p:cNvPr>
            <p:cNvSpPr txBox="1"/>
            <p:nvPr/>
          </p:nvSpPr>
          <p:spPr>
            <a:xfrm>
              <a:off x="4185099" y="3047143"/>
              <a:ext cx="74219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layer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CF6298B8-5D7F-4E34-8028-1E6576292688}"/>
                </a:ext>
              </a:extLst>
            </p:cNvPr>
            <p:cNvSpPr txBox="1"/>
            <p:nvPr/>
          </p:nvSpPr>
          <p:spPr>
            <a:xfrm>
              <a:off x="1554893" y="3048279"/>
              <a:ext cx="66524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52D3F1A0-883A-4C37-BA65-505A212B7176}"/>
                </a:ext>
              </a:extLst>
            </p:cNvPr>
            <p:cNvSpPr/>
            <p:nvPr/>
          </p:nvSpPr>
          <p:spPr>
            <a:xfrm>
              <a:off x="4426207" y="4720859"/>
              <a:ext cx="259977" cy="25997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99435D6A-BD47-4AF5-881E-891571343A5C}"/>
                </a:ext>
              </a:extLst>
            </p:cNvPr>
            <p:cNvCxnSpPr>
              <a:cxnSpLocks/>
              <a:stCxn id="9" idx="6"/>
              <a:endCxn id="42" idx="2"/>
            </p:cNvCxnSpPr>
            <p:nvPr/>
          </p:nvCxnSpPr>
          <p:spPr>
            <a:xfrm>
              <a:off x="3147413" y="3419346"/>
              <a:ext cx="1278794" cy="14315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C641564D-077F-4CC2-BC58-F9D0ECD1D17B}"/>
                </a:ext>
              </a:extLst>
            </p:cNvPr>
            <p:cNvCxnSpPr>
              <a:cxnSpLocks/>
              <a:stCxn id="11" idx="6"/>
              <a:endCxn id="42" idx="2"/>
            </p:cNvCxnSpPr>
            <p:nvPr/>
          </p:nvCxnSpPr>
          <p:spPr>
            <a:xfrm>
              <a:off x="3147413" y="3984123"/>
              <a:ext cx="1278794" cy="866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74D149CC-D0A7-4BC0-89F4-6FACABFBC23B}"/>
                </a:ext>
              </a:extLst>
            </p:cNvPr>
            <p:cNvCxnSpPr>
              <a:cxnSpLocks/>
              <a:stCxn id="12" idx="6"/>
              <a:endCxn id="42" idx="2"/>
            </p:cNvCxnSpPr>
            <p:nvPr/>
          </p:nvCxnSpPr>
          <p:spPr>
            <a:xfrm>
              <a:off x="3147413" y="4842554"/>
              <a:ext cx="1278794" cy="82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D0724C6A-89A9-4472-B0C6-9956A29AAEB0}"/>
                    </a:ext>
                  </a:extLst>
                </p:cNvPr>
                <p:cNvSpPr txBox="1"/>
                <p:nvPr/>
              </p:nvSpPr>
              <p:spPr>
                <a:xfrm>
                  <a:off x="1700354" y="4236191"/>
                  <a:ext cx="3743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D0724C6A-89A9-4472-B0C6-9956A29AA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354" y="4236191"/>
                  <a:ext cx="37432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3F6E2C37-0412-4800-91FF-CD97880F276A}"/>
                    </a:ext>
                  </a:extLst>
                </p:cNvPr>
                <p:cNvSpPr txBox="1"/>
                <p:nvPr/>
              </p:nvSpPr>
              <p:spPr>
                <a:xfrm>
                  <a:off x="4369032" y="4232145"/>
                  <a:ext cx="3743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3F6E2C37-0412-4800-91FF-CD97880F2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9032" y="4232145"/>
                  <a:ext cx="37432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FC444C49-D454-41C0-A8E0-36316C4C8E70}"/>
                    </a:ext>
                  </a:extLst>
                </p:cNvPr>
                <p:cNvSpPr txBox="1"/>
                <p:nvPr/>
              </p:nvSpPr>
              <p:spPr>
                <a:xfrm>
                  <a:off x="2833063" y="4226337"/>
                  <a:ext cx="3743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FC444C49-D454-41C0-A8E0-36316C4C8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3063" y="4226337"/>
                  <a:ext cx="37432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8F9068BE-7A53-41EA-84EE-67DC01A78395}"/>
                  </a:ext>
                </a:extLst>
              </p:cNvPr>
              <p:cNvSpPr txBox="1"/>
              <p:nvPr/>
            </p:nvSpPr>
            <p:spPr>
              <a:xfrm>
                <a:off x="2961193" y="5771885"/>
                <a:ext cx="3743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8F9068BE-7A53-41EA-84EE-67DC01A78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193" y="5771885"/>
                <a:ext cx="37432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1FDF5C65-4471-4706-945C-3DDEC62B8B56}"/>
                  </a:ext>
                </a:extLst>
              </p:cNvPr>
              <p:cNvSpPr txBox="1"/>
              <p:nvPr/>
            </p:nvSpPr>
            <p:spPr>
              <a:xfrm>
                <a:off x="4094544" y="5765862"/>
                <a:ext cx="3743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1FDF5C65-4471-4706-945C-3DDEC62B8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544" y="5765862"/>
                <a:ext cx="37432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C842BD01-CA7B-4DCB-ACCF-61BF3BA085A4}"/>
                  </a:ext>
                </a:extLst>
              </p:cNvPr>
              <p:cNvSpPr txBox="1"/>
              <p:nvPr/>
            </p:nvSpPr>
            <p:spPr>
              <a:xfrm>
                <a:off x="5633315" y="5778077"/>
                <a:ext cx="3743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C842BD01-CA7B-4DCB-ACCF-61BF3BA08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315" y="5778077"/>
                <a:ext cx="37432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83B3114F-54DC-44A2-A677-6A7BFF538301}"/>
              </a:ext>
            </a:extLst>
          </p:cNvPr>
          <p:cNvSpPr txBox="1"/>
          <p:nvPr/>
        </p:nvSpPr>
        <p:spPr>
          <a:xfrm>
            <a:off x="4783712" y="4087109"/>
            <a:ext cx="544830" cy="1674817"/>
          </a:xfrm>
          <a:prstGeom prst="roundRect">
            <a:avLst>
              <a:gd name="adj" fmla="val 2027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2000" b="1" dirty="0"/>
              <a:t>Sigmoid</a:t>
            </a:r>
            <a:endParaRPr lang="zh-TW" altLang="en-US" sz="2000" b="1" dirty="0"/>
          </a:p>
        </p:txBody>
      </p: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8B55AB39-4DED-4A8E-818C-6959CD4CD27C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5953335" y="4214950"/>
            <a:ext cx="34150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24F99078-F86A-43ED-9AE1-878FF410C1A0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5941681" y="4815584"/>
            <a:ext cx="35316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4673B6E8-DD35-4487-883F-4E28C31DE2E0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5950467" y="5646452"/>
            <a:ext cx="34437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F2F02AB-5EBF-4B71-9CF8-32A507B133CC}"/>
              </a:ext>
            </a:extLst>
          </p:cNvPr>
          <p:cNvSpPr txBox="1"/>
          <p:nvPr/>
        </p:nvSpPr>
        <p:spPr>
          <a:xfrm>
            <a:off x="2405663" y="5783810"/>
            <a:ext cx="60753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#neurons: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4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19" grpId="0"/>
      <p:bldP spid="120" grpId="0" animBg="1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39EC9-180B-4458-B21F-50AB7A14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Encryption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B4DF11-02F0-4803-9F53-0DAAFC10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BA2D4E-DDFB-4C9B-BA75-543EBAE8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50" y="2300285"/>
            <a:ext cx="5272213" cy="31885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62C7CCB-0245-4995-A1E2-ED200138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" y="1991258"/>
            <a:ext cx="1637839" cy="161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03930F-AEFB-4619-AE04-E5EA0F5C80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6" y="4393535"/>
            <a:ext cx="1637839" cy="161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5A502CB5-FC35-45A3-98E7-FC3C20895A16}"/>
              </a:ext>
            </a:extLst>
          </p:cNvPr>
          <p:cNvSpPr/>
          <p:nvPr/>
        </p:nvSpPr>
        <p:spPr>
          <a:xfrm>
            <a:off x="1616846" y="3841295"/>
            <a:ext cx="552450" cy="403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65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B0B11-8D63-42D5-ABFA-92656974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PP-Outsourced Training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8E52659-9DF0-4011-903F-6C7B77CA1A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/>
                  <a:t> </a:t>
                </a:r>
                <a:r>
                  <a:rPr lang="en-US" altLang="zh-TW" b="1" dirty="0"/>
                  <a:t>Training Request</a:t>
                </a:r>
                <a:r>
                  <a:rPr lang="en-US" altLang="zh-TW" dirty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/>
                  <a:t> </a:t>
                </a:r>
                <a:r>
                  <a:rPr lang="en-US" altLang="zh-TW" b="1" dirty="0"/>
                  <a:t>Gradient Computation</a:t>
                </a:r>
                <a:r>
                  <a:rPr lang="en-US" altLang="zh-TW" dirty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/>
                  <a:t> </a:t>
                </a:r>
                <a:r>
                  <a:rPr lang="en-US" altLang="zh-TW" b="1" dirty="0"/>
                  <a:t>Model Update</a:t>
                </a:r>
                <a:r>
                  <a:rPr lang="en-US" altLang="zh-TW" dirty="0"/>
                  <a:t>;</a:t>
                </a:r>
              </a:p>
              <a:p>
                <a:pPr marL="0" indent="0">
                  <a:buNone/>
                </a:pPr>
                <a:r>
                  <a:rPr lang="en-US" altLang="zh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dirty="0"/>
                          <m:t>W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W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W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8E52659-9DF0-4011-903F-6C7B77CA1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0" t="-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CD3F99-8283-4A61-9824-F106C511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6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6B830-0DDF-48B5-9279-ABAE5EC4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C128A-AD75-4317-9432-67ECB70F2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Related works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Preliminaries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Proposed method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Discussions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Conclusions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2B7670-30EA-4E98-91CB-D941E2E4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9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0BF7A37-1D5B-4BF6-89B5-BAC30FDBF9BB}"/>
              </a:ext>
            </a:extLst>
          </p:cNvPr>
          <p:cNvSpPr/>
          <p:nvPr/>
        </p:nvSpPr>
        <p:spPr>
          <a:xfrm>
            <a:off x="2633870" y="3382554"/>
            <a:ext cx="455745" cy="34983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4DC8AC3-DDF8-4B7B-829D-7F1F21141BB8}"/>
              </a:ext>
            </a:extLst>
          </p:cNvPr>
          <p:cNvSpPr/>
          <p:nvPr/>
        </p:nvSpPr>
        <p:spPr>
          <a:xfrm>
            <a:off x="3215048" y="3382554"/>
            <a:ext cx="455745" cy="349834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734B571-D0A2-45F6-84D0-2DEC47BFF2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Randomly sample a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dirty="0"/>
                  <a:t>-size batch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0" dirty="0" smtClean="0"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 dirty="0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dirty="0"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TW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dirty="0" smtClean="0">
                            <a:latin typeface="Cambria Math" panose="02040503050406030204" pitchFamily="18" charset="0"/>
                          </a:rPr>
                          <m:t>𝓎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into one-hot format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dirty="0"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, which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/>
                  <a:t>-size column vector.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𝒫𝒦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𝐸𝑛𝑐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W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A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Share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 dirty="0"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 dirty="0"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 dirty="0"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734B571-D0A2-45F6-84D0-2DEC47BFF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0" t="-12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E1274F05-3BA9-4E05-BD93-99B6F1D6E3AC}"/>
              </a:ext>
            </a:extLst>
          </p:cNvPr>
          <p:cNvSpPr/>
          <p:nvPr/>
        </p:nvSpPr>
        <p:spPr>
          <a:xfrm>
            <a:off x="2458819" y="4827903"/>
            <a:ext cx="445916" cy="34983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3DF5E24-C23D-4786-ACE7-03D90388DB3B}"/>
              </a:ext>
            </a:extLst>
          </p:cNvPr>
          <p:cNvSpPr/>
          <p:nvPr/>
        </p:nvSpPr>
        <p:spPr>
          <a:xfrm>
            <a:off x="4121967" y="4841157"/>
            <a:ext cx="445916" cy="33658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365EF9D-67E9-4ACD-9CC7-DC51C74CFB51}"/>
              </a:ext>
            </a:extLst>
          </p:cNvPr>
          <p:cNvSpPr/>
          <p:nvPr/>
        </p:nvSpPr>
        <p:spPr>
          <a:xfrm>
            <a:off x="639163" y="4831217"/>
            <a:ext cx="734898" cy="34983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6EEDFF3-ACC6-4EE7-94CB-B046682A1BD3}"/>
              </a:ext>
            </a:extLst>
          </p:cNvPr>
          <p:cNvSpPr/>
          <p:nvPr/>
        </p:nvSpPr>
        <p:spPr>
          <a:xfrm>
            <a:off x="6461385" y="4841157"/>
            <a:ext cx="445916" cy="336580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0EE7520-24E5-4D7A-AED3-1EB83842F4B4}"/>
              </a:ext>
            </a:extLst>
          </p:cNvPr>
          <p:cNvSpPr/>
          <p:nvPr/>
        </p:nvSpPr>
        <p:spPr>
          <a:xfrm>
            <a:off x="7480654" y="4841157"/>
            <a:ext cx="445916" cy="336580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F8D5F59-C7BC-426C-ACA1-3DC658E6FE5C}"/>
              </a:ext>
            </a:extLst>
          </p:cNvPr>
          <p:cNvSpPr/>
          <p:nvPr/>
        </p:nvSpPr>
        <p:spPr>
          <a:xfrm>
            <a:off x="5296637" y="4831217"/>
            <a:ext cx="736629" cy="346520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1A1E0E-78C3-43C9-AB1F-34A960C8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PP-Outsourced Training</a:t>
            </a:r>
            <a:br>
              <a:rPr lang="en-US" altLang="zh-TW" dirty="0"/>
            </a:br>
            <a:r>
              <a:rPr lang="en-US" altLang="zh-TW" sz="2000" b="1" dirty="0" err="1">
                <a:latin typeface="+mn-lt"/>
              </a:rPr>
              <a:t>Training</a:t>
            </a:r>
            <a:r>
              <a:rPr lang="en-US" altLang="zh-TW" sz="2000" b="1" dirty="0">
                <a:latin typeface="+mn-lt"/>
              </a:rPr>
              <a:t> Request</a:t>
            </a:r>
            <a:endParaRPr lang="zh-TW" altLang="en-US" sz="2000" b="1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4288E5-B481-49F3-B109-3EF91A46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170342E-A60B-40E2-8E9F-9DD44B337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864" y="2130482"/>
            <a:ext cx="603101" cy="59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1FD4147-0F1F-4ABD-B01F-645B376701B8}"/>
                  </a:ext>
                </a:extLst>
              </p:cNvPr>
              <p:cNvSpPr txBox="1"/>
              <p:nvPr/>
            </p:nvSpPr>
            <p:spPr>
              <a:xfrm>
                <a:off x="8422048" y="2726374"/>
                <a:ext cx="342723" cy="1144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TW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1FD4147-0F1F-4ABD-B01F-645B37670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048" y="2726374"/>
                <a:ext cx="342723" cy="11449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1971B68C-066F-44A1-85D9-9A9AECAF21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859" b="1"/>
          <a:stretch/>
        </p:blipFill>
        <p:spPr>
          <a:xfrm>
            <a:off x="6929333" y="1430538"/>
            <a:ext cx="1475113" cy="298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AB1E51-ACBA-4D9C-8898-B7891FCE50F0}"/>
                  </a:ext>
                </a:extLst>
              </p:cNvPr>
              <p:cNvSpPr txBox="1"/>
              <p:nvPr/>
            </p:nvSpPr>
            <p:spPr>
              <a:xfrm>
                <a:off x="639588" y="4827903"/>
                <a:ext cx="4283159" cy="311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𝑅𝑒𝑞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dirty="0"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dirty="0"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AB1E51-ACBA-4D9C-8898-B7891FCE5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8" y="4827903"/>
                <a:ext cx="4283159" cy="311304"/>
              </a:xfrm>
              <a:prstGeom prst="rect">
                <a:avLst/>
              </a:prstGeom>
              <a:blipFill>
                <a:blip r:embed="rId7"/>
                <a:stretch>
                  <a:fillRect l="-2703" b="-29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2F4D6C6-1B42-42ED-88AC-030E192AE609}"/>
                  </a:ext>
                </a:extLst>
              </p:cNvPr>
              <p:cNvSpPr txBox="1"/>
              <p:nvPr/>
            </p:nvSpPr>
            <p:spPr>
              <a:xfrm>
                <a:off x="177331" y="785335"/>
                <a:ext cx="7030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2F4D6C6-1B42-42ED-88AC-030E192AE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31" y="785335"/>
                <a:ext cx="7030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B0C0979-5C47-447A-9F21-14CDA2850B37}"/>
              </a:ext>
            </a:extLst>
          </p:cNvPr>
          <p:cNvSpPr/>
          <p:nvPr/>
        </p:nvSpPr>
        <p:spPr>
          <a:xfrm>
            <a:off x="550606" y="4758813"/>
            <a:ext cx="4473678" cy="121865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7EF2D3B1-F96F-4D11-B3FC-B723A0D7C425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" y="3732388"/>
            <a:ext cx="823455" cy="698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D14874C-8A98-47AF-9E7E-C3071498F4E0}"/>
                  </a:ext>
                </a:extLst>
              </p:cNvPr>
              <p:cNvSpPr txBox="1"/>
              <p:nvPr/>
            </p:nvSpPr>
            <p:spPr>
              <a:xfrm>
                <a:off x="639163" y="4413487"/>
                <a:ext cx="7030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𝒞𝒮𝒫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D14874C-8A98-47AF-9E7E-C3071498F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3" y="4413487"/>
                <a:ext cx="7030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圖片 24">
            <a:extLst>
              <a:ext uri="{FF2B5EF4-FFF2-40B4-BE49-F238E27FC236}">
                <a16:creationId xmlns:a16="http://schemas.microsoft.com/office/drawing/2014/main" id="{A8C0D79E-18DA-4608-B7AD-9F7BC91F23F8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637" y="3699321"/>
            <a:ext cx="823455" cy="698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558A8AD-607A-414B-BA55-3D3162910E24}"/>
                  </a:ext>
                </a:extLst>
              </p:cNvPr>
              <p:cNvSpPr txBox="1"/>
              <p:nvPr/>
            </p:nvSpPr>
            <p:spPr>
              <a:xfrm>
                <a:off x="5385194" y="4380420"/>
                <a:ext cx="7030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𝒞𝒮𝒫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558A8AD-607A-414B-BA55-3D3162910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94" y="4380420"/>
                <a:ext cx="7030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AC8EE9F-86FA-4FB1-9676-835649C4094F}"/>
                  </a:ext>
                </a:extLst>
              </p:cNvPr>
              <p:cNvSpPr txBox="1"/>
              <p:nvPr/>
            </p:nvSpPr>
            <p:spPr>
              <a:xfrm>
                <a:off x="5298926" y="4827904"/>
                <a:ext cx="2927148" cy="311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𝑅𝑒𝑞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TW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dirty="0"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dirty="0"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AC8EE9F-86FA-4FB1-9676-835649C40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26" y="4827904"/>
                <a:ext cx="2927148" cy="311304"/>
              </a:xfrm>
              <a:prstGeom prst="rect">
                <a:avLst/>
              </a:prstGeom>
              <a:blipFill>
                <a:blip r:embed="rId13"/>
                <a:stretch>
                  <a:fillRect l="-3750" b="-29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1DB5031F-263C-4015-9591-2889FF4B8CC6}"/>
              </a:ext>
            </a:extLst>
          </p:cNvPr>
          <p:cNvSpPr/>
          <p:nvPr/>
        </p:nvSpPr>
        <p:spPr>
          <a:xfrm>
            <a:off x="5197032" y="4734232"/>
            <a:ext cx="3609037" cy="121865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2180399E-C427-4624-AD46-DADD79B94F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1" y="106947"/>
            <a:ext cx="645628" cy="72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1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2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9ADE9E1-637F-47EC-B4E5-E079063A22B9}"/>
              </a:ext>
            </a:extLst>
          </p:cNvPr>
          <p:cNvSpPr/>
          <p:nvPr/>
        </p:nvSpPr>
        <p:spPr>
          <a:xfrm>
            <a:off x="550606" y="4758813"/>
            <a:ext cx="4473678" cy="121865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AAE906A-9198-4E1B-A537-6B63ABD75AF7}"/>
              </a:ext>
            </a:extLst>
          </p:cNvPr>
          <p:cNvSpPr/>
          <p:nvPr/>
        </p:nvSpPr>
        <p:spPr>
          <a:xfrm>
            <a:off x="1610561" y="5189301"/>
            <a:ext cx="720000" cy="34983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12B111-43A9-420F-BD10-B0CC78541EA0}"/>
              </a:ext>
            </a:extLst>
          </p:cNvPr>
          <p:cNvSpPr/>
          <p:nvPr/>
        </p:nvSpPr>
        <p:spPr>
          <a:xfrm>
            <a:off x="2970090" y="1897140"/>
            <a:ext cx="7632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F2F36A7-EFF9-4C20-86EB-D8EC24A1D4E6}"/>
              </a:ext>
            </a:extLst>
          </p:cNvPr>
          <p:cNvSpPr/>
          <p:nvPr/>
        </p:nvSpPr>
        <p:spPr>
          <a:xfrm>
            <a:off x="639163" y="5183280"/>
            <a:ext cx="732464" cy="34983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3AB439F-DDEB-4362-B706-B924C39270F9}"/>
              </a:ext>
            </a:extLst>
          </p:cNvPr>
          <p:cNvSpPr/>
          <p:nvPr/>
        </p:nvSpPr>
        <p:spPr>
          <a:xfrm>
            <a:off x="6282436" y="5189301"/>
            <a:ext cx="720000" cy="340679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6BAEA15-1DE0-4267-B321-4BA94ED3FA84}"/>
              </a:ext>
            </a:extLst>
          </p:cNvPr>
          <p:cNvSpPr/>
          <p:nvPr/>
        </p:nvSpPr>
        <p:spPr>
          <a:xfrm>
            <a:off x="3864088" y="1897140"/>
            <a:ext cx="763200" cy="369332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F4198C3-DD1D-4020-8198-A67C2927A6DB}"/>
              </a:ext>
            </a:extLst>
          </p:cNvPr>
          <p:cNvSpPr/>
          <p:nvPr/>
        </p:nvSpPr>
        <p:spPr>
          <a:xfrm>
            <a:off x="5296637" y="5183280"/>
            <a:ext cx="734339" cy="349834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5DA1F3F-59C6-4322-B610-AF3A696194E7}"/>
              </a:ext>
            </a:extLst>
          </p:cNvPr>
          <p:cNvSpPr/>
          <p:nvPr/>
        </p:nvSpPr>
        <p:spPr>
          <a:xfrm>
            <a:off x="4933282" y="1897140"/>
            <a:ext cx="82345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F4281E6-EFED-4C61-BD34-DF37B5B86EAD}"/>
              </a:ext>
            </a:extLst>
          </p:cNvPr>
          <p:cNvSpPr/>
          <p:nvPr/>
        </p:nvSpPr>
        <p:spPr>
          <a:xfrm>
            <a:off x="5863291" y="1897140"/>
            <a:ext cx="823454" cy="369332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667838F-4F21-4D36-990C-1E6CBD6E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PP-Outsourced Training</a:t>
            </a:r>
            <a:br>
              <a:rPr lang="en-US" altLang="zh-TW" dirty="0"/>
            </a:br>
            <a:r>
              <a:rPr lang="en-US" altLang="zh-TW" sz="2000" b="1" dirty="0" err="1">
                <a:latin typeface="+mn-lt"/>
              </a:rPr>
              <a:t>Training</a:t>
            </a:r>
            <a:r>
              <a:rPr lang="en-US" altLang="zh-TW" sz="2000" b="1" dirty="0">
                <a:latin typeface="+mn-lt"/>
              </a:rPr>
              <a:t> Request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3FB5E6-6C01-4A1B-B4FF-CB1AE10E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E27F56-FD2F-42AA-8E9A-2035C5A29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1" y="106947"/>
            <a:ext cx="645628" cy="725985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3F2AA1B-994B-4A61-BB45-A42CFB888478}"/>
              </a:ext>
            </a:extLst>
          </p:cNvPr>
          <p:cNvSpPr/>
          <p:nvPr/>
        </p:nvSpPr>
        <p:spPr>
          <a:xfrm>
            <a:off x="5197032" y="4734232"/>
            <a:ext cx="3609037" cy="121865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6347F55-B01E-4FE1-B639-384CD76BE54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" y="3732388"/>
            <a:ext cx="823455" cy="698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7DF5C6A-6D0F-4D84-8732-ECC39ABCDEA8}"/>
                  </a:ext>
                </a:extLst>
              </p:cNvPr>
              <p:cNvSpPr txBox="1"/>
              <p:nvPr/>
            </p:nvSpPr>
            <p:spPr>
              <a:xfrm>
                <a:off x="639163" y="4413487"/>
                <a:ext cx="7030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𝒞𝒮𝒫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7DF5C6A-6D0F-4D84-8732-ECC39ABCD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3" y="4413487"/>
                <a:ext cx="7030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>
            <a:extLst>
              <a:ext uri="{FF2B5EF4-FFF2-40B4-BE49-F238E27FC236}">
                <a16:creationId xmlns:a16="http://schemas.microsoft.com/office/drawing/2014/main" id="{51901C0B-7B42-4460-93C0-9229EC15900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637" y="3699321"/>
            <a:ext cx="823455" cy="698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FE8B065-C419-4E78-89B0-73D6963555BB}"/>
                  </a:ext>
                </a:extLst>
              </p:cNvPr>
              <p:cNvSpPr txBox="1"/>
              <p:nvPr/>
            </p:nvSpPr>
            <p:spPr>
              <a:xfrm>
                <a:off x="5385194" y="4380420"/>
                <a:ext cx="7030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𝒞𝒮𝒫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FE8B065-C419-4E78-89B0-73D696355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94" y="4380420"/>
                <a:ext cx="7030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48FC0B7-2EBE-402F-9573-9723414C381A}"/>
                  </a:ext>
                </a:extLst>
              </p:cNvPr>
              <p:cNvSpPr txBox="1"/>
              <p:nvPr/>
            </p:nvSpPr>
            <p:spPr>
              <a:xfrm>
                <a:off x="177331" y="785335"/>
                <a:ext cx="7030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48FC0B7-2EBE-402F-9573-9723414C3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31" y="785335"/>
                <a:ext cx="7030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63879AFD-075F-45EE-81E5-B3E83263CF72}"/>
                  </a:ext>
                </a:extLst>
              </p:cNvPr>
              <p:cNvSpPr txBox="1"/>
              <p:nvPr/>
            </p:nvSpPr>
            <p:spPr>
              <a:xfrm>
                <a:off x="6176757" y="3674823"/>
                <a:ext cx="23316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If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/>
                  <a:t>, generate a random seed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b="1" dirty="0"/>
                  <a:t>Else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PRG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63879AFD-075F-45EE-81E5-B3E83263C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757" y="3674823"/>
                <a:ext cx="2331626" cy="923330"/>
              </a:xfrm>
              <a:prstGeom prst="rect">
                <a:avLst/>
              </a:prstGeom>
              <a:blipFill>
                <a:blip r:embed="rId10"/>
                <a:stretch>
                  <a:fillRect l="-2089" t="-3974" b="-9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40B81CC-F92D-44F0-8A51-53FDE40DA057}"/>
              </a:ext>
            </a:extLst>
          </p:cNvPr>
          <p:cNvCxnSpPr>
            <a:cxnSpLocks/>
          </p:cNvCxnSpPr>
          <p:nvPr/>
        </p:nvCxnSpPr>
        <p:spPr>
          <a:xfrm flipH="1">
            <a:off x="1504335" y="4195285"/>
            <a:ext cx="370676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FE95675-FC51-4C16-8C40-CE8AB1A98DD3}"/>
                  </a:ext>
                </a:extLst>
              </p:cNvPr>
              <p:cNvSpPr txBox="1"/>
              <p:nvPr/>
            </p:nvSpPr>
            <p:spPr>
              <a:xfrm>
                <a:off x="2520533" y="3824307"/>
                <a:ext cx="1789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by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𝒫𝒦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FE95675-FC51-4C16-8C40-CE8AB1A9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533" y="3824307"/>
                <a:ext cx="1789471" cy="369332"/>
              </a:xfrm>
              <a:prstGeom prst="rect">
                <a:avLst/>
              </a:prstGeom>
              <a:blipFill>
                <a:blip r:embed="rId11"/>
                <a:stretch>
                  <a:fillRect l="-2721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82946BF6-592F-4445-92C5-A3C5F43E3ECC}"/>
                  </a:ext>
                </a:extLst>
              </p:cNvPr>
              <p:cNvSpPr txBox="1"/>
              <p:nvPr/>
            </p:nvSpPr>
            <p:spPr>
              <a:xfrm>
                <a:off x="3415268" y="5520825"/>
                <a:ext cx="1268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m:rPr>
                          <m:nor/>
                        </m:rPr>
                        <a:rPr lang="en-US" altLang="zh-TW" dirty="0"/>
                        <m:t>PRG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82946BF6-592F-4445-92C5-A3C5F43E3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68" y="5520825"/>
                <a:ext cx="1268745" cy="276999"/>
              </a:xfrm>
              <a:prstGeom prst="rect">
                <a:avLst/>
              </a:prstGeom>
              <a:blipFill>
                <a:blip r:embed="rId12"/>
                <a:stretch>
                  <a:fillRect l="-3846" t="-4444" r="-6731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34F62E1-1A84-4D3F-8430-5E764BE63EB7}"/>
                  </a:ext>
                </a:extLst>
              </p:cNvPr>
              <p:cNvSpPr txBox="1"/>
              <p:nvPr/>
            </p:nvSpPr>
            <p:spPr>
              <a:xfrm>
                <a:off x="7355771" y="5547011"/>
                <a:ext cx="1268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m:rPr>
                          <m:nor/>
                        </m:rPr>
                        <a:rPr lang="en-US" altLang="zh-TW" dirty="0"/>
                        <m:t>PRG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34F62E1-1A84-4D3F-8430-5E764BE63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771" y="5547011"/>
                <a:ext cx="1268745" cy="276999"/>
              </a:xfrm>
              <a:prstGeom prst="rect">
                <a:avLst/>
              </a:prstGeom>
              <a:blipFill>
                <a:blip r:embed="rId13"/>
                <a:stretch>
                  <a:fillRect l="-4327" t="-2222" r="-6731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>
            <a:extLst>
              <a:ext uri="{FF2B5EF4-FFF2-40B4-BE49-F238E27FC236}">
                <a16:creationId xmlns:a16="http://schemas.microsoft.com/office/drawing/2014/main" id="{62C7C7CF-94AE-4195-B382-B627A59308D9}"/>
              </a:ext>
            </a:extLst>
          </p:cNvPr>
          <p:cNvSpPr/>
          <p:nvPr/>
        </p:nvSpPr>
        <p:spPr>
          <a:xfrm>
            <a:off x="2458819" y="4827903"/>
            <a:ext cx="445916" cy="34983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42D82A2-0219-4E0D-B495-301A49F6AE88}"/>
              </a:ext>
            </a:extLst>
          </p:cNvPr>
          <p:cNvSpPr/>
          <p:nvPr/>
        </p:nvSpPr>
        <p:spPr>
          <a:xfrm>
            <a:off x="4121967" y="4841157"/>
            <a:ext cx="445916" cy="33658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777E4D6-94CA-43D4-9CD6-F3AC11F28F6E}"/>
              </a:ext>
            </a:extLst>
          </p:cNvPr>
          <p:cNvSpPr/>
          <p:nvPr/>
        </p:nvSpPr>
        <p:spPr>
          <a:xfrm>
            <a:off x="639163" y="4831217"/>
            <a:ext cx="734898" cy="34983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E278BD0-F651-4FD0-A7BA-506249275D58}"/>
              </a:ext>
            </a:extLst>
          </p:cNvPr>
          <p:cNvSpPr/>
          <p:nvPr/>
        </p:nvSpPr>
        <p:spPr>
          <a:xfrm>
            <a:off x="6461385" y="4841157"/>
            <a:ext cx="445916" cy="336580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45FE50A-1896-4503-B00D-2EE9E3F12DD6}"/>
              </a:ext>
            </a:extLst>
          </p:cNvPr>
          <p:cNvSpPr/>
          <p:nvPr/>
        </p:nvSpPr>
        <p:spPr>
          <a:xfrm>
            <a:off x="7480654" y="4841157"/>
            <a:ext cx="445916" cy="336580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BDADC9C-300D-4E0B-8FDB-7D898B5611CE}"/>
              </a:ext>
            </a:extLst>
          </p:cNvPr>
          <p:cNvSpPr/>
          <p:nvPr/>
        </p:nvSpPr>
        <p:spPr>
          <a:xfrm>
            <a:off x="5296637" y="4831217"/>
            <a:ext cx="736629" cy="346520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1E7B46A-2963-440D-8E4B-940F3175589B}"/>
                  </a:ext>
                </a:extLst>
              </p:cNvPr>
              <p:cNvSpPr txBox="1"/>
              <p:nvPr/>
            </p:nvSpPr>
            <p:spPr>
              <a:xfrm>
                <a:off x="639588" y="4827903"/>
                <a:ext cx="4206216" cy="99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𝑅𝑒𝑞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dirty="0"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dirty="0"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𝑅𝑒𝑞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n-US" altLang="zh-TW" dirty="0"/>
                                <m:t>W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𝑅𝑒𝑞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dirty="0"/>
                          <m:t>W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sup>
                    </m:sSub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dirty="0"/>
                          <m:t>B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1E7B46A-2963-440D-8E4B-940F31755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8" y="4827903"/>
                <a:ext cx="4206216" cy="999697"/>
              </a:xfrm>
              <a:prstGeom prst="rect">
                <a:avLst/>
              </a:prstGeom>
              <a:blipFill>
                <a:blip r:embed="rId14"/>
                <a:stretch>
                  <a:fillRect l="-2754" b="-79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A2FF366-3739-4250-802B-16CE692C563A}"/>
                  </a:ext>
                </a:extLst>
              </p:cNvPr>
              <p:cNvSpPr txBox="1"/>
              <p:nvPr/>
            </p:nvSpPr>
            <p:spPr>
              <a:xfrm>
                <a:off x="5298926" y="4827904"/>
                <a:ext cx="2927148" cy="1006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𝑅𝑒𝑞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dirty="0"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dirty="0"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𝑅𝑒𝑞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n-US" altLang="zh-TW" dirty="0"/>
                                <m:t>W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𝑅𝑒𝑞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dirty="0"/>
                          <m:t>W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sup>
                    </m:sSub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dirty="0"/>
                          <m:t>B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A2FF366-3739-4250-802B-16CE692C5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26" y="4827904"/>
                <a:ext cx="2927148" cy="1006814"/>
              </a:xfrm>
              <a:prstGeom prst="rect">
                <a:avLst/>
              </a:prstGeom>
              <a:blipFill>
                <a:blip r:embed="rId15"/>
                <a:stretch>
                  <a:fillRect l="-3750" b="-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92B18E8-1CEF-4C3A-8604-5B8E3BD1F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Share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W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W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W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𝑅𝑒𝑞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𝑅𝑒𝑞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Randomly choose an invertible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dirty="0"/>
                          <m:t>B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dirty="0"/>
                          <m:t>B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TW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𝑅𝑒𝑞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dirty="0"/>
                          <m:t>W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sup>
                    </m:sSub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dirty="0"/>
                          <m:t>B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92B18E8-1CEF-4C3A-8604-5B8E3BD1F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16"/>
                <a:stretch>
                  <a:fillRect l="-2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35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19" grpId="0"/>
      <p:bldP spid="2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66F7C60-53CB-4828-8172-314C5C1957A8}"/>
              </a:ext>
            </a:extLst>
          </p:cNvPr>
          <p:cNvSpPr/>
          <p:nvPr/>
        </p:nvSpPr>
        <p:spPr>
          <a:xfrm>
            <a:off x="2365513" y="1857790"/>
            <a:ext cx="397565" cy="34983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A3A988-D566-4714-B602-04B59F1B5A84}"/>
              </a:ext>
            </a:extLst>
          </p:cNvPr>
          <p:cNvSpPr/>
          <p:nvPr/>
        </p:nvSpPr>
        <p:spPr>
          <a:xfrm>
            <a:off x="4584920" y="1857790"/>
            <a:ext cx="397565" cy="349834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0BD201-D2B7-467F-ADD5-FAA03FEFA8E5}"/>
              </a:ext>
            </a:extLst>
          </p:cNvPr>
          <p:cNvSpPr/>
          <p:nvPr/>
        </p:nvSpPr>
        <p:spPr>
          <a:xfrm>
            <a:off x="3161541" y="1857790"/>
            <a:ext cx="82345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008BF9-46CB-4786-8AF2-99ADE4779288}"/>
              </a:ext>
            </a:extLst>
          </p:cNvPr>
          <p:cNvSpPr/>
          <p:nvPr/>
        </p:nvSpPr>
        <p:spPr>
          <a:xfrm>
            <a:off x="5374840" y="1857790"/>
            <a:ext cx="823454" cy="369332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9F4949-F74C-4918-9D1B-FF538A45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PP-Outsourced Training</a:t>
            </a:r>
            <a:br>
              <a:rPr lang="en-US" altLang="zh-TW" dirty="0"/>
            </a:br>
            <a:r>
              <a:rPr lang="en-US" altLang="zh-TW" sz="2000" b="1" dirty="0">
                <a:latin typeface="+mn-lt"/>
              </a:rPr>
              <a:t>Gradient Computation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950F56D-FBB0-43D7-B655-3947CAFCB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altLang="zh-TW" dirty="0"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𝑅𝑒𝑞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altLang="zh-TW" dirty="0"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𝑅𝑒𝑞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dirty="0"/>
                          <m:t>x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𝒫𝒦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dirty="0"/>
                          <m:t>W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𝒫𝒦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Compute a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dirty="0"/>
                  <a:t>-size column vector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dirty="0"/>
                          <m:t>x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Compute hidden layer output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Compute a temporary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dirty="0"/>
                  <a:t>-size column vector                                       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x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Encrypt hidden layer output into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1">
                        <a:latin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lang="en-US" altLang="zh-TW" dirty="0"/>
                  <a:t>, and send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𝒞𝒮𝒫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950F56D-FBB0-43D7-B655-3947CAFCB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0" t="-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4E1E88-4BEE-4DBA-9E4E-6F918A03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712370-DD07-43AE-9F4D-6151A2BA730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" y="104285"/>
            <a:ext cx="823455" cy="698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307C7CC-5CE5-4D5A-AA6E-C057E4E747B0}"/>
                  </a:ext>
                </a:extLst>
              </p:cNvPr>
              <p:cNvSpPr txBox="1"/>
              <p:nvPr/>
            </p:nvSpPr>
            <p:spPr>
              <a:xfrm>
                <a:off x="177047" y="785384"/>
                <a:ext cx="7030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𝒞𝒮𝒫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307C7CC-5CE5-4D5A-AA6E-C057E4E74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7" y="785384"/>
                <a:ext cx="7030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Key | Bandipedia | Fandom">
            <a:extLst>
              <a:ext uri="{FF2B5EF4-FFF2-40B4-BE49-F238E27FC236}">
                <a16:creationId xmlns:a16="http://schemas.microsoft.com/office/drawing/2014/main" id="{BE4F73BD-0B88-4FA8-88CE-89D1E20A2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45" y="248594"/>
            <a:ext cx="460333" cy="48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485A78F-EB92-4CD0-8643-0ACFAC5972A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" y="5290087"/>
            <a:ext cx="823455" cy="698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583A998-D3CB-4AC7-AFD3-56334A014FBB}"/>
                  </a:ext>
                </a:extLst>
              </p:cNvPr>
              <p:cNvSpPr txBox="1"/>
              <p:nvPr/>
            </p:nvSpPr>
            <p:spPr>
              <a:xfrm>
                <a:off x="177047" y="5971186"/>
                <a:ext cx="7030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𝒞𝒮𝒫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583A998-D3CB-4AC7-AFD3-56334A01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7" y="5971186"/>
                <a:ext cx="7030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944B116-166A-4CDD-9268-A9020DDCC76D}"/>
                  </a:ext>
                </a:extLst>
              </p:cNvPr>
              <p:cNvSpPr txBox="1"/>
              <p:nvPr/>
            </p:nvSpPr>
            <p:spPr>
              <a:xfrm>
                <a:off x="1000502" y="5694001"/>
                <a:ext cx="30513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Decrypt and get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en-US" altLang="zh-TW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</m:oMath>
                </a14:m>
                <a:endParaRPr lang="zh-TW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944B116-166A-4CDD-9268-A9020DDCC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02" y="5694001"/>
                <a:ext cx="3051313" cy="400110"/>
              </a:xfrm>
              <a:prstGeom prst="rect">
                <a:avLst/>
              </a:prstGeom>
              <a:blipFill>
                <a:blip r:embed="rId9"/>
                <a:stretch>
                  <a:fillRect l="-1996"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0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C6F83877-DCCE-40FB-82E6-8282820E34A6}"/>
              </a:ext>
            </a:extLst>
          </p:cNvPr>
          <p:cNvSpPr/>
          <p:nvPr/>
        </p:nvSpPr>
        <p:spPr>
          <a:xfrm>
            <a:off x="2471134" y="5232737"/>
            <a:ext cx="1231200" cy="349834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CF57F05-164A-43AC-809A-385AA6445CE1}"/>
              </a:ext>
            </a:extLst>
          </p:cNvPr>
          <p:cNvSpPr/>
          <p:nvPr/>
        </p:nvSpPr>
        <p:spPr>
          <a:xfrm>
            <a:off x="2871955" y="4770229"/>
            <a:ext cx="1224000" cy="34983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46B975-F461-462A-A1B8-03A2919E091E}"/>
              </a:ext>
            </a:extLst>
          </p:cNvPr>
          <p:cNvSpPr/>
          <p:nvPr/>
        </p:nvSpPr>
        <p:spPr>
          <a:xfrm>
            <a:off x="1418126" y="4767585"/>
            <a:ext cx="619396" cy="34983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8AE421-EA3B-4DD8-AF34-D686F229C8C2}"/>
              </a:ext>
            </a:extLst>
          </p:cNvPr>
          <p:cNvSpPr/>
          <p:nvPr/>
        </p:nvSpPr>
        <p:spPr>
          <a:xfrm>
            <a:off x="1418322" y="5242212"/>
            <a:ext cx="619200" cy="349834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6603C7-DFE7-4E15-B6E3-7A91F95F643F}"/>
              </a:ext>
            </a:extLst>
          </p:cNvPr>
          <p:cNvSpPr/>
          <p:nvPr/>
        </p:nvSpPr>
        <p:spPr>
          <a:xfrm>
            <a:off x="5081753" y="4773223"/>
            <a:ext cx="1224000" cy="34983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1506821-6E07-4250-BCC2-48A368DD2F68}"/>
              </a:ext>
            </a:extLst>
          </p:cNvPr>
          <p:cNvSpPr/>
          <p:nvPr/>
        </p:nvSpPr>
        <p:spPr>
          <a:xfrm>
            <a:off x="4293305" y="5235731"/>
            <a:ext cx="1224000" cy="349834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CABD980-CC05-4C33-8529-A6D9A8C6DF69}"/>
              </a:ext>
            </a:extLst>
          </p:cNvPr>
          <p:cNvSpPr/>
          <p:nvPr/>
        </p:nvSpPr>
        <p:spPr>
          <a:xfrm>
            <a:off x="6052930" y="2769517"/>
            <a:ext cx="1023731" cy="349834"/>
          </a:xfrm>
          <a:prstGeom prst="rect">
            <a:avLst/>
          </a:prstGeom>
          <a:solidFill>
            <a:srgbClr val="7FFE4C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4963516-586F-4034-A36E-52FA131914B6}"/>
              </a:ext>
            </a:extLst>
          </p:cNvPr>
          <p:cNvSpPr/>
          <p:nvPr/>
        </p:nvSpPr>
        <p:spPr>
          <a:xfrm>
            <a:off x="5148410" y="2769517"/>
            <a:ext cx="616286" cy="349834"/>
          </a:xfrm>
          <a:prstGeom prst="rect">
            <a:avLst/>
          </a:prstGeom>
          <a:solidFill>
            <a:srgbClr val="7FFE4C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1C6A60D-0CD5-4BC1-B300-5487C6F2205C}"/>
              </a:ext>
            </a:extLst>
          </p:cNvPr>
          <p:cNvSpPr/>
          <p:nvPr/>
        </p:nvSpPr>
        <p:spPr>
          <a:xfrm>
            <a:off x="2300293" y="3809964"/>
            <a:ext cx="701324" cy="349834"/>
          </a:xfrm>
          <a:prstGeom prst="rect">
            <a:avLst/>
          </a:prstGeom>
          <a:solidFill>
            <a:srgbClr val="7FFE4C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130408E-92F5-4C01-BE71-A619C40F9304}"/>
              </a:ext>
            </a:extLst>
          </p:cNvPr>
          <p:cNvSpPr/>
          <p:nvPr/>
        </p:nvSpPr>
        <p:spPr>
          <a:xfrm>
            <a:off x="1660463" y="1920232"/>
            <a:ext cx="720000" cy="34983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7729269-2134-406F-AFAA-0CF2996F7005}"/>
              </a:ext>
            </a:extLst>
          </p:cNvPr>
          <p:cNvSpPr/>
          <p:nvPr/>
        </p:nvSpPr>
        <p:spPr>
          <a:xfrm>
            <a:off x="689065" y="1914211"/>
            <a:ext cx="732464" cy="34983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AF8F4E2-2477-47B6-BB89-3F90D2664B65}"/>
              </a:ext>
            </a:extLst>
          </p:cNvPr>
          <p:cNvSpPr/>
          <p:nvPr/>
        </p:nvSpPr>
        <p:spPr>
          <a:xfrm>
            <a:off x="5878104" y="1920232"/>
            <a:ext cx="720000" cy="340679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BA5AA81-7986-430B-B779-CDF7ACFA4396}"/>
              </a:ext>
            </a:extLst>
          </p:cNvPr>
          <p:cNvSpPr/>
          <p:nvPr/>
        </p:nvSpPr>
        <p:spPr>
          <a:xfrm>
            <a:off x="4892305" y="1914211"/>
            <a:ext cx="734339" cy="349834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32DA1AF-AB94-4C83-A2B3-986673A6191A}"/>
              </a:ext>
            </a:extLst>
          </p:cNvPr>
          <p:cNvSpPr/>
          <p:nvPr/>
        </p:nvSpPr>
        <p:spPr>
          <a:xfrm>
            <a:off x="3423418" y="3809964"/>
            <a:ext cx="600973" cy="349834"/>
          </a:xfrm>
          <a:prstGeom prst="rect">
            <a:avLst/>
          </a:prstGeom>
          <a:solidFill>
            <a:srgbClr val="7FFE4C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EA857D1-DC39-48DE-8603-0BB303F7E218}"/>
              </a:ext>
            </a:extLst>
          </p:cNvPr>
          <p:cNvSpPr/>
          <p:nvPr/>
        </p:nvSpPr>
        <p:spPr>
          <a:xfrm>
            <a:off x="4229388" y="3805266"/>
            <a:ext cx="600973" cy="349834"/>
          </a:xfrm>
          <a:prstGeom prst="rect">
            <a:avLst/>
          </a:prstGeom>
          <a:solidFill>
            <a:srgbClr val="7FFE4C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5EFFD1-E3A7-4534-AC07-94A27AEF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PP-Outsourced Training</a:t>
            </a:r>
            <a:br>
              <a:rPr lang="en-US" altLang="zh-TW" dirty="0"/>
            </a:br>
            <a:r>
              <a:rPr lang="en-US" altLang="zh-TW" sz="2000" b="1" dirty="0">
                <a:latin typeface="+mn-lt"/>
              </a:rPr>
              <a:t>Gradient Computation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BD8CEA-305C-4294-9D20-EACE124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D62581-F748-4FCE-8FCB-C9A152ED7D6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" y="104285"/>
            <a:ext cx="823455" cy="698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D3111B6-6FB4-4DBC-914A-2BCD07C94A3B}"/>
                  </a:ext>
                </a:extLst>
              </p:cNvPr>
              <p:cNvSpPr txBox="1"/>
              <p:nvPr/>
            </p:nvSpPr>
            <p:spPr>
              <a:xfrm>
                <a:off x="177047" y="785384"/>
                <a:ext cx="7030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𝒞𝒮𝒫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D3111B6-6FB4-4DBC-914A-2BCD07C94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7" y="785384"/>
                <a:ext cx="7030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8E0324EA-052E-45C5-86CE-57902203175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055" y="104285"/>
            <a:ext cx="823455" cy="698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A9D5931-1B0C-484B-B3D2-BDCFB99B6535}"/>
                  </a:ext>
                </a:extLst>
              </p:cNvPr>
              <p:cNvSpPr txBox="1"/>
              <p:nvPr/>
            </p:nvSpPr>
            <p:spPr>
              <a:xfrm>
                <a:off x="8320612" y="785384"/>
                <a:ext cx="7030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𝒞𝒮𝒫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A9D5931-1B0C-484B-B3D2-BDCFB99B6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612" y="785384"/>
                <a:ext cx="7030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9A54885-7995-421B-B1DE-9B73CF1635B6}"/>
                  </a:ext>
                </a:extLst>
              </p:cNvPr>
              <p:cNvSpPr txBox="1"/>
              <p:nvPr/>
            </p:nvSpPr>
            <p:spPr>
              <a:xfrm>
                <a:off x="639588" y="1897889"/>
                <a:ext cx="1874231" cy="688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𝑅𝑒𝑞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W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𝑅𝑒𝑞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dirty="0"/>
                          <m:t>W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sup>
                    </m:sSub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dirty="0"/>
                          <m:t>B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9A54885-7995-421B-B1DE-9B73CF163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8" y="1897889"/>
                <a:ext cx="1874231" cy="688394"/>
              </a:xfrm>
              <a:prstGeom prst="rect">
                <a:avLst/>
              </a:prstGeom>
              <a:blipFill>
                <a:blip r:embed="rId6"/>
                <a:stretch>
                  <a:fillRect l="-3257" t="-1770" b="-123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18C06C3-5E15-4FD0-95B0-32DC1E90FB8E}"/>
                  </a:ext>
                </a:extLst>
              </p:cNvPr>
              <p:cNvSpPr txBox="1"/>
              <p:nvPr/>
            </p:nvSpPr>
            <p:spPr>
              <a:xfrm>
                <a:off x="4847924" y="1897890"/>
                <a:ext cx="1874231" cy="688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𝑅𝑒𝑞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W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𝑅𝑒𝑞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dirty="0"/>
                          <m:t>W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sup>
                    </m:sSub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dirty="0"/>
                          <m:t>B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18C06C3-5E15-4FD0-95B0-32DC1E90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924" y="1897890"/>
                <a:ext cx="1874231" cy="688394"/>
              </a:xfrm>
              <a:prstGeom prst="rect">
                <a:avLst/>
              </a:prstGeom>
              <a:blipFill>
                <a:blip r:embed="rId7"/>
                <a:stretch>
                  <a:fillRect l="-2922" t="-1770" b="-123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75BA891-8AD0-4877-BFB5-9C5620D7C12B}"/>
              </a:ext>
            </a:extLst>
          </p:cNvPr>
          <p:cNvSpPr/>
          <p:nvPr/>
        </p:nvSpPr>
        <p:spPr>
          <a:xfrm>
            <a:off x="550606" y="1828799"/>
            <a:ext cx="3588775" cy="85540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09D461F-B77A-40BF-B042-AD35EAEDA836}"/>
              </a:ext>
            </a:extLst>
          </p:cNvPr>
          <p:cNvSpPr/>
          <p:nvPr/>
        </p:nvSpPr>
        <p:spPr>
          <a:xfrm>
            <a:off x="4777985" y="1804218"/>
            <a:ext cx="3588775" cy="87998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554AC15-F580-46F1-A8E3-F2E3D4A44662}"/>
                  </a:ext>
                </a:extLst>
              </p:cNvPr>
              <p:cNvSpPr txBox="1"/>
              <p:nvPr/>
            </p:nvSpPr>
            <p:spPr>
              <a:xfrm>
                <a:off x="2697190" y="2101790"/>
                <a:ext cx="1268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m:rPr>
                          <m:nor/>
                        </m:rPr>
                        <a:rPr lang="en-US" altLang="zh-TW" dirty="0"/>
                        <m:t>PRG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554AC15-F580-46F1-A8E3-F2E3D4A44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90" y="2101790"/>
                <a:ext cx="1268745" cy="276999"/>
              </a:xfrm>
              <a:prstGeom prst="rect">
                <a:avLst/>
              </a:prstGeom>
              <a:blipFill>
                <a:blip r:embed="rId8"/>
                <a:stretch>
                  <a:fillRect l="-3828" t="-2222" r="-6220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83BDAAF-C40B-48E1-BE56-C2B07F7CA0BA}"/>
                  </a:ext>
                </a:extLst>
              </p:cNvPr>
              <p:cNvSpPr txBox="1"/>
              <p:nvPr/>
            </p:nvSpPr>
            <p:spPr>
              <a:xfrm>
                <a:off x="6884298" y="2101789"/>
                <a:ext cx="1268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m:rPr>
                          <m:nor/>
                        </m:rPr>
                        <a:rPr lang="en-US" altLang="zh-TW" dirty="0"/>
                        <m:t>PRG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83BDAAF-C40B-48E1-BE56-C2B07F7CA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298" y="2101789"/>
                <a:ext cx="1268745" cy="276999"/>
              </a:xfrm>
              <a:prstGeom prst="rect">
                <a:avLst/>
              </a:prstGeom>
              <a:blipFill>
                <a:blip r:embed="rId9"/>
                <a:stretch>
                  <a:fillRect l="-3846" t="-2222" r="-6731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>
            <a:extLst>
              <a:ext uri="{FF2B5EF4-FFF2-40B4-BE49-F238E27FC236}">
                <a16:creationId xmlns:a16="http://schemas.microsoft.com/office/drawing/2014/main" id="{CF93AAC7-CE5A-4175-B602-D0C97B6BA2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5" y="4846183"/>
            <a:ext cx="645628" cy="7259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43A8E21-BB2A-496A-BBC7-97E88A6F3DA1}"/>
                  </a:ext>
                </a:extLst>
              </p:cNvPr>
              <p:cNvSpPr txBox="1"/>
              <p:nvPr/>
            </p:nvSpPr>
            <p:spPr>
              <a:xfrm>
                <a:off x="500145" y="5524571"/>
                <a:ext cx="7030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43A8E21-BB2A-496A-BBC7-97E88A6F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45" y="5524571"/>
                <a:ext cx="7030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2D868F1-27E4-48A8-B3ED-70103907A8EF}"/>
              </a:ext>
            </a:extLst>
          </p:cNvPr>
          <p:cNvSpPr/>
          <p:nvPr/>
        </p:nvSpPr>
        <p:spPr>
          <a:xfrm>
            <a:off x="1297242" y="4685019"/>
            <a:ext cx="5661590" cy="109361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6452DE1B-3844-45D6-84A5-170A718BDB5B}"/>
                  </a:ext>
                </a:extLst>
              </p:cNvPr>
              <p:cNvSpPr txBox="1"/>
              <p:nvPr/>
            </p:nvSpPr>
            <p:spPr>
              <a:xfrm>
                <a:off x="1418126" y="4715322"/>
                <a:ext cx="5267532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𝑅𝑒𝑠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6452DE1B-3844-45D6-84A5-170A718BD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26" y="4715322"/>
                <a:ext cx="5267532" cy="412036"/>
              </a:xfrm>
              <a:prstGeom prst="rect">
                <a:avLst/>
              </a:prstGeom>
              <a:blipFill>
                <a:blip r:embed="rId12"/>
                <a:stretch>
                  <a:fillRect l="-2199" b="-10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80E7F25-C81E-43BA-ACCD-D54387575E86}"/>
                  </a:ext>
                </a:extLst>
              </p:cNvPr>
              <p:cNvSpPr txBox="1"/>
              <p:nvPr/>
            </p:nvSpPr>
            <p:spPr>
              <a:xfrm>
                <a:off x="1418126" y="5188426"/>
                <a:ext cx="4486806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𝑅𝑒𝑠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80E7F25-C81E-43BA-ACCD-D5438757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26" y="5188426"/>
                <a:ext cx="4486806" cy="412036"/>
              </a:xfrm>
              <a:prstGeom prst="rect">
                <a:avLst/>
              </a:prstGeom>
              <a:blipFill>
                <a:blip r:embed="rId13"/>
                <a:stretch>
                  <a:fillRect l="-2582" b="-10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1ECBFA82-F1BF-488E-8E82-9C06666C24B4}"/>
              </a:ext>
            </a:extLst>
          </p:cNvPr>
          <p:cNvSpPr/>
          <p:nvPr/>
        </p:nvSpPr>
        <p:spPr>
          <a:xfrm>
            <a:off x="4537498" y="3298350"/>
            <a:ext cx="600973" cy="349834"/>
          </a:xfrm>
          <a:prstGeom prst="rect">
            <a:avLst/>
          </a:prstGeom>
          <a:solidFill>
            <a:srgbClr val="7FFE4C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CD809D2-D2EE-459B-9328-0263CD5A963D}"/>
              </a:ext>
            </a:extLst>
          </p:cNvPr>
          <p:cNvSpPr/>
          <p:nvPr/>
        </p:nvSpPr>
        <p:spPr>
          <a:xfrm>
            <a:off x="2300293" y="3298350"/>
            <a:ext cx="701324" cy="349834"/>
          </a:xfrm>
          <a:prstGeom prst="rect">
            <a:avLst/>
          </a:prstGeom>
          <a:solidFill>
            <a:srgbClr val="7FFE4C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7296675-7DE4-4796-8770-F44B64191BCF}"/>
              </a:ext>
            </a:extLst>
          </p:cNvPr>
          <p:cNvSpPr/>
          <p:nvPr/>
        </p:nvSpPr>
        <p:spPr>
          <a:xfrm>
            <a:off x="3751405" y="3298350"/>
            <a:ext cx="600973" cy="349834"/>
          </a:xfrm>
          <a:prstGeom prst="rect">
            <a:avLst/>
          </a:prstGeom>
          <a:solidFill>
            <a:srgbClr val="7FFE4C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D7DC2E8-A98B-4512-8595-1EE863FEF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457200" indent="-457200">
                  <a:buFont typeface="+mj-lt"/>
                  <a:buAutoNum type="arabicPeriod" startAt="7"/>
                </a:pPr>
                <a:r>
                  <a:rPr lang="en-US" altLang="zh-TW" dirty="0"/>
                  <a:t>Compute the shares of model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TW" dirty="0"/>
                          <m:t>o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𝑅𝑒𝑞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marL="457200" indent="-457200">
                  <a:buFont typeface="+mj-lt"/>
                  <a:buAutoNum type="arabicPeriod" startAt="7"/>
                </a:pPr>
                <a:r>
                  <a:rPr lang="en-US" altLang="zh-TW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o</m:t>
                                </m:r>
                                <m:r>
                                  <a:rPr lang="en-US" altLang="zh-TW" b="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𝑅𝑒𝑞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</a:p>
              <a:p>
                <a:pPr marL="457200" indent="-457200">
                  <a:buFont typeface="+mj-lt"/>
                  <a:buAutoNum type="arabicPeriod" startAt="7"/>
                </a:pPr>
                <a:r>
                  <a:rPr lang="en-US" altLang="zh-TW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altLang="zh-TW" dirty="0"/>
                              <m:t>o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altLang="zh-TW" dirty="0"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𝐡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D7DC2E8-A98B-4512-8595-1EE863FEF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14"/>
                <a:stretch>
                  <a:fillRect l="-2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00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8" grpId="0" animBg="1"/>
      <p:bldP spid="22" grpId="0" animBg="1"/>
      <p:bldP spid="23" grpId="0" animBg="1"/>
      <p:bldP spid="24" grpId="0" animBg="1"/>
      <p:bldP spid="25" grpId="0" animBg="1"/>
      <p:bldP spid="37" grpId="0" animBg="1"/>
      <p:bldP spid="40" grpId="0" animBg="1"/>
      <p:bldP spid="35" grpId="0" animBg="1"/>
      <p:bldP spid="36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42FE0310-CBE8-465B-9843-8000EB013818}"/>
              </a:ext>
            </a:extLst>
          </p:cNvPr>
          <p:cNvSpPr/>
          <p:nvPr/>
        </p:nvSpPr>
        <p:spPr>
          <a:xfrm>
            <a:off x="2219740" y="5133167"/>
            <a:ext cx="521691" cy="34983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5136844-0D83-4C5E-904B-F415C2904098}"/>
              </a:ext>
            </a:extLst>
          </p:cNvPr>
          <p:cNvSpPr/>
          <p:nvPr/>
        </p:nvSpPr>
        <p:spPr>
          <a:xfrm>
            <a:off x="2847893" y="5133167"/>
            <a:ext cx="521691" cy="349834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D7E7CB9-7BC6-4BA5-B741-152DFD61D667}"/>
              </a:ext>
            </a:extLst>
          </p:cNvPr>
          <p:cNvSpPr/>
          <p:nvPr/>
        </p:nvSpPr>
        <p:spPr>
          <a:xfrm>
            <a:off x="2219740" y="2833915"/>
            <a:ext cx="521691" cy="34983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D0BA2B-E0AF-424F-BE69-D4BC7FC36D52}"/>
              </a:ext>
            </a:extLst>
          </p:cNvPr>
          <p:cNvSpPr/>
          <p:nvPr/>
        </p:nvSpPr>
        <p:spPr>
          <a:xfrm>
            <a:off x="2847893" y="2833915"/>
            <a:ext cx="521691" cy="349834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829259-5035-469D-B802-31C1D57B4FA8}"/>
              </a:ext>
            </a:extLst>
          </p:cNvPr>
          <p:cNvSpPr/>
          <p:nvPr/>
        </p:nvSpPr>
        <p:spPr>
          <a:xfrm>
            <a:off x="3737113" y="2314901"/>
            <a:ext cx="685800" cy="34983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49F56B6-4151-4366-8A6A-61F2CF9CA921}"/>
              </a:ext>
            </a:extLst>
          </p:cNvPr>
          <p:cNvSpPr/>
          <p:nvPr/>
        </p:nvSpPr>
        <p:spPr>
          <a:xfrm>
            <a:off x="6681084" y="2314901"/>
            <a:ext cx="685800" cy="349834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D3B2611-D8EC-41BB-BA0C-7945E71C4D98}"/>
              </a:ext>
            </a:extLst>
          </p:cNvPr>
          <p:cNvSpPr/>
          <p:nvPr/>
        </p:nvSpPr>
        <p:spPr>
          <a:xfrm>
            <a:off x="2178354" y="2314901"/>
            <a:ext cx="521691" cy="34983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9F94899-1FAA-4FF8-A837-126085734001}"/>
              </a:ext>
            </a:extLst>
          </p:cNvPr>
          <p:cNvSpPr/>
          <p:nvPr/>
        </p:nvSpPr>
        <p:spPr>
          <a:xfrm>
            <a:off x="2806507" y="2314901"/>
            <a:ext cx="521691" cy="34983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BBB454-D7A4-48B1-89E3-58EFDABF4F57}"/>
              </a:ext>
            </a:extLst>
          </p:cNvPr>
          <p:cNvSpPr/>
          <p:nvPr/>
        </p:nvSpPr>
        <p:spPr>
          <a:xfrm>
            <a:off x="5098200" y="2314901"/>
            <a:ext cx="521691" cy="349834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460B202-FF84-4966-8E36-864FF0E40E4B}"/>
              </a:ext>
            </a:extLst>
          </p:cNvPr>
          <p:cNvSpPr/>
          <p:nvPr/>
        </p:nvSpPr>
        <p:spPr>
          <a:xfrm>
            <a:off x="5736292" y="2314901"/>
            <a:ext cx="521691" cy="349834"/>
          </a:xfrm>
          <a:prstGeom prst="rect">
            <a:avLst/>
          </a:prstGeom>
          <a:solidFill>
            <a:srgbClr val="00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F6201E8-F9FD-4F51-B12B-9886D55F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PP-Outsourced Training</a:t>
            </a:r>
            <a:br>
              <a:rPr lang="en-US" altLang="zh-TW" dirty="0"/>
            </a:br>
            <a:r>
              <a:rPr lang="en-US" altLang="zh-TW" sz="2000" b="1" dirty="0">
                <a:latin typeface="+mn-lt"/>
              </a:rPr>
              <a:t>Model Update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8073B92-C482-4933-8B66-2257009E9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Create the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zeros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dirty="0"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zeros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dirty="0"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zh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Recover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TW" dirty="0"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TW" dirty="0"/>
                              <m:t>o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dirty="0"/>
                          <m:t>W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dirty="0"/>
                          <m:t>B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Get 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dirty="0"/>
                  <a:t> matrix</a:t>
                </a:r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dirty="0"/>
                          <m:t>D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dirty="0"/>
                          <m:t>A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 dirty="0"/>
                          <m:t>x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Get a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dirty="0"/>
                  <a:t>-size </a:t>
                </a:r>
                <a:r>
                  <a:rPr lang="en-US" altLang="zh-TW" u="sng" dirty="0"/>
                  <a:t>row</a:t>
                </a:r>
                <a:r>
                  <a:rPr lang="en-US" altLang="zh-TW" dirty="0"/>
                  <a:t>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dirty="0"/>
                          <m:t>D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dirty="0"/>
                          <m:t>B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TW" dirty="0"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TW" dirty="0"/>
                              <m:t>o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dirty="0"/>
                          <m:t>W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sup>
                    </m:sSubSup>
                  </m:oMath>
                </a14:m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Compute the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dirty="0"/>
                  <a:t>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dirty="0"/>
                          <m:t>D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/>
                  <a:t>, which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TW" dirty="0" err="1"/>
                  <a:t>th</a:t>
                </a:r>
                <a:r>
                  <a:rPr lang="en-US" altLang="zh-TW" dirty="0"/>
                  <a:t> element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Recover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dirty="0"/>
                          <m:t>D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dirty="0"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dirty="0"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dirty="0"/>
                          <m:t>D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dirty="0"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dirty="0"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dirty="0"/>
                          <m:t>D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8073B92-C482-4933-8B66-2257009E9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0" t="-1364" b="-5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7E193F-BCF3-406C-BE9C-AE18C819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FEC1AC-0E00-4407-8340-58D0E5307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4" y="66859"/>
            <a:ext cx="645628" cy="7259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CC42F53-748C-4FDC-996A-A303C7E6D61F}"/>
                  </a:ext>
                </a:extLst>
              </p:cNvPr>
              <p:cNvSpPr txBox="1"/>
              <p:nvPr/>
            </p:nvSpPr>
            <p:spPr>
              <a:xfrm>
                <a:off x="74234" y="745247"/>
                <a:ext cx="7030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CC42F53-748C-4FDC-996A-A303C7E6D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4" y="745247"/>
                <a:ext cx="7030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>
            <a:extLst>
              <a:ext uri="{FF2B5EF4-FFF2-40B4-BE49-F238E27FC236}">
                <a16:creationId xmlns:a16="http://schemas.microsoft.com/office/drawing/2014/main" id="{B26E3827-3C69-43CB-8EED-DD291001AB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21296"/>
            <a:ext cx="634544" cy="6982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904C936D-C968-4382-BE5B-4BEF9D21D6C7}"/>
                  </a:ext>
                </a:extLst>
              </p14:cNvPr>
              <p14:cNvContentPartPr/>
              <p14:nvPr/>
            </p14:nvContentPartPr>
            <p14:xfrm>
              <a:off x="2591685" y="1754780"/>
              <a:ext cx="108360" cy="3600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904C936D-C968-4382-BE5B-4BEF9D21D6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82685" y="1746140"/>
                <a:ext cx="1260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6EEE1468-9E7E-4366-A7C8-BD4651D71876}"/>
                  </a:ext>
                </a:extLst>
              </p14:cNvPr>
              <p14:cNvContentPartPr/>
              <p14:nvPr/>
            </p14:nvContentPartPr>
            <p14:xfrm>
              <a:off x="6638535" y="3533430"/>
              <a:ext cx="36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6EEE1468-9E7E-4366-A7C8-BD4651D718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29895" y="35247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87E68C98-036C-46BC-8865-75F327EC1CDB}"/>
                  </a:ext>
                </a:extLst>
              </p14:cNvPr>
              <p14:cNvContentPartPr/>
              <p14:nvPr/>
            </p14:nvContentPartPr>
            <p14:xfrm>
              <a:off x="1196415" y="2714430"/>
              <a:ext cx="4320" cy="36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87E68C98-036C-46BC-8865-75F327EC1C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7415" y="2705790"/>
                <a:ext cx="21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233E1908-F4B1-4AD9-AC23-306B72AD1F11}"/>
                  </a:ext>
                </a:extLst>
              </p14:cNvPr>
              <p14:cNvContentPartPr/>
              <p14:nvPr/>
            </p14:nvContentPartPr>
            <p14:xfrm>
              <a:off x="371295" y="819030"/>
              <a:ext cx="360" cy="36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233E1908-F4B1-4AD9-AC23-306B72AD1F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2655" y="8103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EFC53BCA-5347-4C87-BA10-134063BD450F}"/>
                  </a:ext>
                </a:extLst>
              </p14:cNvPr>
              <p14:cNvContentPartPr/>
              <p14:nvPr/>
            </p14:nvContentPartPr>
            <p14:xfrm>
              <a:off x="866760" y="2828550"/>
              <a:ext cx="360" cy="360"/>
            </p14:xfrm>
          </p:contentPart>
        </mc:Choice>
        <mc:Fallback xmlns=""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EFC53BCA-5347-4C87-BA10-134063BD45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7760" y="28199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16591710-12D3-48BD-8755-9B002C0E3847}"/>
                  </a:ext>
                </a:extLst>
              </p14:cNvPr>
              <p14:cNvContentPartPr/>
              <p14:nvPr/>
            </p14:nvContentPartPr>
            <p14:xfrm>
              <a:off x="1323960" y="2752590"/>
              <a:ext cx="360" cy="360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16591710-12D3-48BD-8755-9B002C0E38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4960" y="27439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92E8F56A-5C72-4E45-B0EC-FD8046111552}"/>
                  </a:ext>
                </a:extLst>
              </p14:cNvPr>
              <p14:cNvContentPartPr/>
              <p14:nvPr/>
            </p14:nvContentPartPr>
            <p14:xfrm>
              <a:off x="1371480" y="2161830"/>
              <a:ext cx="360" cy="36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92E8F56A-5C72-4E45-B0EC-FD804611155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62480" y="21531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2C907C1C-A656-4263-A8C9-10AE55DB29D4}"/>
                  </a:ext>
                </a:extLst>
              </p14:cNvPr>
              <p14:cNvContentPartPr/>
              <p14:nvPr/>
            </p14:nvContentPartPr>
            <p14:xfrm>
              <a:off x="723840" y="609510"/>
              <a:ext cx="360" cy="36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2C907C1C-A656-4263-A8C9-10AE55DB29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4840" y="6008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9D456204-8B01-40F7-87AE-82B9FE7FD7EB}"/>
                  </a:ext>
                </a:extLst>
              </p14:cNvPr>
              <p14:cNvContentPartPr/>
              <p14:nvPr/>
            </p14:nvContentPartPr>
            <p14:xfrm>
              <a:off x="1866840" y="2123670"/>
              <a:ext cx="360" cy="36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9D456204-8B01-40F7-87AE-82B9FE7FD7E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7840" y="21150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6700B7FC-58F4-468E-997B-C5D15D184E3B}"/>
                  </a:ext>
                </a:extLst>
              </p14:cNvPr>
              <p14:cNvContentPartPr/>
              <p14:nvPr/>
            </p14:nvContentPartPr>
            <p14:xfrm>
              <a:off x="1866840" y="2123670"/>
              <a:ext cx="360" cy="36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6700B7FC-58F4-468E-997B-C5D15D184E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7840" y="21150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群組 37">
            <a:extLst>
              <a:ext uri="{FF2B5EF4-FFF2-40B4-BE49-F238E27FC236}">
                <a16:creationId xmlns:a16="http://schemas.microsoft.com/office/drawing/2014/main" id="{73257886-8AB6-4434-80A5-481F71844C64}"/>
              </a:ext>
            </a:extLst>
          </p:cNvPr>
          <p:cNvGrpSpPr/>
          <p:nvPr/>
        </p:nvGrpSpPr>
        <p:grpSpPr>
          <a:xfrm>
            <a:off x="3495480" y="3266670"/>
            <a:ext cx="360" cy="360"/>
            <a:chOff x="3495480" y="32666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2AA0F816-8570-4593-A204-E72BDFCAC38F}"/>
                    </a:ext>
                  </a:extLst>
                </p14:cNvPr>
                <p14:cNvContentPartPr/>
                <p14:nvPr/>
              </p14:nvContentPartPr>
              <p14:xfrm>
                <a:off x="3495480" y="3266670"/>
                <a:ext cx="360" cy="360"/>
              </p14:xfrm>
            </p:contentPart>
          </mc:Choice>
          <mc:Fallback xmlns=""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2AA0F816-8570-4593-A204-E72BDFCAC3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86480" y="3258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7" name="筆跡 36">
                  <a:extLst>
                    <a:ext uri="{FF2B5EF4-FFF2-40B4-BE49-F238E27FC236}">
                      <a16:creationId xmlns:a16="http://schemas.microsoft.com/office/drawing/2014/main" id="{E2885C09-1AC4-408A-8BCB-E939EC7CDDC5}"/>
                    </a:ext>
                  </a:extLst>
                </p14:cNvPr>
                <p14:cNvContentPartPr/>
                <p14:nvPr/>
              </p14:nvContentPartPr>
              <p14:xfrm>
                <a:off x="3495480" y="3266670"/>
                <a:ext cx="360" cy="360"/>
              </p14:xfrm>
            </p:contentPart>
          </mc:Choice>
          <mc:Fallback xmlns="">
            <p:pic>
              <p:nvPicPr>
                <p:cNvPr id="37" name="筆跡 36">
                  <a:extLst>
                    <a:ext uri="{FF2B5EF4-FFF2-40B4-BE49-F238E27FC236}">
                      <a16:creationId xmlns:a16="http://schemas.microsoft.com/office/drawing/2014/main" id="{E2885C09-1AC4-408A-8BCB-E939EC7CDD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86480" y="3258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筆跡 42">
                <a:extLst>
                  <a:ext uri="{FF2B5EF4-FFF2-40B4-BE49-F238E27FC236}">
                    <a16:creationId xmlns:a16="http://schemas.microsoft.com/office/drawing/2014/main" id="{4DE0B27A-6AF8-41D4-B5BB-2D3E00A2772E}"/>
                  </a:ext>
                </a:extLst>
              </p14:cNvPr>
              <p14:cNvContentPartPr/>
              <p14:nvPr/>
            </p14:nvContentPartPr>
            <p14:xfrm>
              <a:off x="2028840" y="3028710"/>
              <a:ext cx="9720" cy="360"/>
            </p14:xfrm>
          </p:contentPart>
        </mc:Choice>
        <mc:Fallback xmlns="">
          <p:pic>
            <p:nvPicPr>
              <p:cNvPr id="43" name="筆跡 42">
                <a:extLst>
                  <a:ext uri="{FF2B5EF4-FFF2-40B4-BE49-F238E27FC236}">
                    <a16:creationId xmlns:a16="http://schemas.microsoft.com/office/drawing/2014/main" id="{4DE0B27A-6AF8-41D4-B5BB-2D3E00A277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19840" y="3020070"/>
                <a:ext cx="273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32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1" grpId="0" animBg="1"/>
      <p:bldP spid="32" grpId="0" animBg="1"/>
      <p:bldP spid="23" grpId="0" animBg="1"/>
      <p:bldP spid="26" grpId="0" animBg="1"/>
      <p:bldP spid="33" grpId="0" animBg="1"/>
      <p:bldP spid="34" grpId="0" animBg="1"/>
      <p:bldP spid="35" grpId="0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366794-66AF-4C69-A9FB-850BC305B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Finally update the model weight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400" dirty="0"/>
                            <m:t>W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400" dirty="0"/>
                            <m:t>W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TW" sz="2400" dirty="0"/>
                            <m:t>G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TW" sz="2400" dirty="0"/>
                            <m:t>G</m:t>
                          </m:r>
                        </m:e>
                        <m:sup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sz="24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366794-66AF-4C69-A9FB-850BC305B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8" t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1072C5-1F2E-4881-8FAD-EB30D9B4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1F7CFD2-2158-460A-985F-7578C4A6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zh-TW" dirty="0"/>
              <a:t>PP-Outsourced Training</a:t>
            </a:r>
            <a:br>
              <a:rPr lang="en-US" altLang="zh-TW" dirty="0"/>
            </a:br>
            <a:r>
              <a:rPr lang="en-US" altLang="zh-TW" sz="2000" b="1" dirty="0">
                <a:latin typeface="+mn-lt"/>
              </a:rPr>
              <a:t>Model Update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EDF379-5A32-4EFB-B7D7-5D38A7D42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4" y="66859"/>
            <a:ext cx="645628" cy="72598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0251A3F-9DA0-4382-AF5D-16E13B96C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21296"/>
            <a:ext cx="634544" cy="6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03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699D0-E71A-49E3-8E00-80A595D5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PP-Outsourced Training</a:t>
            </a:r>
            <a:br>
              <a:rPr lang="en-US" altLang="zh-TW" dirty="0"/>
            </a:br>
            <a:r>
              <a:rPr lang="en-US" altLang="zh-TW" sz="2000" b="1" dirty="0">
                <a:latin typeface="+mn-lt"/>
              </a:rPr>
              <a:t>Correctness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667263-27EA-4A29-8FF7-8CBF5ECB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B060B58-FFE3-411E-9127-76010E91DE20}"/>
              </a:ext>
            </a:extLst>
          </p:cNvPr>
          <p:cNvGrpSpPr/>
          <p:nvPr/>
        </p:nvGrpSpPr>
        <p:grpSpPr>
          <a:xfrm>
            <a:off x="704480" y="1900228"/>
            <a:ext cx="7761098" cy="1792046"/>
            <a:chOff x="704480" y="1900228"/>
            <a:chExt cx="7761098" cy="1792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03F602E9-0BF7-435D-8DCA-DF7373B038D2}"/>
                    </a:ext>
                  </a:extLst>
                </p:cNvPr>
                <p:cNvSpPr/>
                <p:nvPr/>
              </p:nvSpPr>
              <p:spPr>
                <a:xfrm>
                  <a:off x="704480" y="3164055"/>
                  <a:ext cx="791252" cy="41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03F602E9-0BF7-435D-8DCA-DF7373B038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80" y="3164055"/>
                  <a:ext cx="791252" cy="4178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84C26FBA-1F83-44B1-92BD-DF994B4AC6D4}"/>
                    </a:ext>
                  </a:extLst>
                </p:cNvPr>
                <p:cNvSpPr/>
                <p:nvPr/>
              </p:nvSpPr>
              <p:spPr>
                <a:xfrm>
                  <a:off x="2283787" y="2100383"/>
                  <a:ext cx="791252" cy="41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W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84C26FBA-1F83-44B1-92BD-DF994B4AC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787" y="2100383"/>
                  <a:ext cx="791252" cy="4178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2C3A964D-280D-44D5-90E4-DDD3C316BB63}"/>
                    </a:ext>
                  </a:extLst>
                </p:cNvPr>
                <p:cNvSpPr/>
                <p:nvPr/>
              </p:nvSpPr>
              <p:spPr>
                <a:xfrm>
                  <a:off x="4062197" y="2102822"/>
                  <a:ext cx="791252" cy="41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W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2C3A964D-280D-44D5-90E4-DDD3C316BB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2197" y="2102822"/>
                  <a:ext cx="791252" cy="4178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流程圖: 接點 7">
              <a:extLst>
                <a:ext uri="{FF2B5EF4-FFF2-40B4-BE49-F238E27FC236}">
                  <a16:creationId xmlns:a16="http://schemas.microsoft.com/office/drawing/2014/main" id="{899A274E-A90F-427F-85F1-2C8B78287C9C}"/>
                </a:ext>
              </a:extLst>
            </p:cNvPr>
            <p:cNvSpPr/>
            <p:nvPr/>
          </p:nvSpPr>
          <p:spPr>
            <a:xfrm>
              <a:off x="2084684" y="3087410"/>
              <a:ext cx="1189458" cy="558208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hidden</a:t>
              </a:r>
              <a:endParaRPr lang="zh-TW" altLang="en-US" dirty="0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1F90DF81-88A5-4BD6-A538-DE29DA18C86D}"/>
                </a:ext>
              </a:extLst>
            </p:cNvPr>
            <p:cNvSpPr/>
            <p:nvPr/>
          </p:nvSpPr>
          <p:spPr>
            <a:xfrm>
              <a:off x="3863094" y="3074023"/>
              <a:ext cx="1189458" cy="5582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output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流程圖: 決策 12">
                  <a:extLst>
                    <a:ext uri="{FF2B5EF4-FFF2-40B4-BE49-F238E27FC236}">
                      <a16:creationId xmlns:a16="http://schemas.microsoft.com/office/drawing/2014/main" id="{C8151614-19B3-4962-93C5-ABE3BEB0A948}"/>
                    </a:ext>
                  </a:extLst>
                </p:cNvPr>
                <p:cNvSpPr/>
                <p:nvPr/>
              </p:nvSpPr>
              <p:spPr>
                <a:xfrm>
                  <a:off x="5869860" y="3006474"/>
                  <a:ext cx="1071716" cy="685800"/>
                </a:xfrm>
                <a:prstGeom prst="flowChartDecisio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流程圖: 決策 12">
                  <a:extLst>
                    <a:ext uri="{FF2B5EF4-FFF2-40B4-BE49-F238E27FC236}">
                      <a16:creationId xmlns:a16="http://schemas.microsoft.com/office/drawing/2014/main" id="{C8151614-19B3-4962-93C5-ABE3BEB0A9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860" y="3006474"/>
                  <a:ext cx="1071716" cy="685800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BBB92F95-F98E-46B4-A7ED-0616844E5C31}"/>
                    </a:ext>
                  </a:extLst>
                </p:cNvPr>
                <p:cNvSpPr/>
                <p:nvPr/>
              </p:nvSpPr>
              <p:spPr>
                <a:xfrm>
                  <a:off x="7674326" y="3140438"/>
                  <a:ext cx="791252" cy="41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BBB92F95-F98E-46B4-A7ED-0616844E5C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326" y="3140438"/>
                  <a:ext cx="791252" cy="41787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FFBBF5AF-36A4-4465-B42A-5F68F3DB11D8}"/>
                </a:ext>
              </a:extLst>
            </p:cNvPr>
            <p:cNvSpPr/>
            <p:nvPr/>
          </p:nvSpPr>
          <p:spPr>
            <a:xfrm>
              <a:off x="5810989" y="2030215"/>
              <a:ext cx="1189458" cy="5582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GD</a:t>
              </a:r>
              <a:endParaRPr lang="zh-TW" altLang="en-US" b="1" dirty="0"/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52A2C7D5-D45C-42A6-8C94-9F5F4AEBCC4D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1495732" y="3366514"/>
              <a:ext cx="588952" cy="647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5A6761C-2771-4002-8F6A-E8FBFD6F257F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3274142" y="3349374"/>
              <a:ext cx="588952" cy="37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7605F0B-4669-46B4-A530-FA4093227AA2}"/>
                </a:ext>
              </a:extLst>
            </p:cNvPr>
            <p:cNvCxnSpPr>
              <a:cxnSpLocks/>
              <a:stCxn id="14" idx="6"/>
              <a:endCxn id="13" idx="1"/>
            </p:cNvCxnSpPr>
            <p:nvPr/>
          </p:nvCxnSpPr>
          <p:spPr>
            <a:xfrm flipV="1">
              <a:off x="5052552" y="3349374"/>
              <a:ext cx="817308" cy="37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4E3B1D9F-0A2A-4B22-B662-0E6027175081}"/>
                </a:ext>
              </a:extLst>
            </p:cNvPr>
            <p:cNvCxnSpPr>
              <a:cxnSpLocks/>
              <a:stCxn id="16" idx="1"/>
              <a:endCxn id="13" idx="3"/>
            </p:cNvCxnSpPr>
            <p:nvPr/>
          </p:nvCxnSpPr>
          <p:spPr>
            <a:xfrm flipH="1">
              <a:off x="6941576" y="3349374"/>
              <a:ext cx="7327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C8E12CD-EED6-4E5D-B4FD-78332FD8C380}"/>
                </a:ext>
              </a:extLst>
            </p:cNvPr>
            <p:cNvCxnSpPr>
              <a:cxnSpLocks/>
              <a:stCxn id="13" idx="0"/>
              <a:endCxn id="17" idx="4"/>
            </p:cNvCxnSpPr>
            <p:nvPr/>
          </p:nvCxnSpPr>
          <p:spPr>
            <a:xfrm flipV="1">
              <a:off x="6405718" y="2588423"/>
              <a:ext cx="0" cy="4180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3D11B581-7CA4-4C95-97FC-E1D07A4235D8}"/>
                </a:ext>
              </a:extLst>
            </p:cNvPr>
            <p:cNvCxnSpPr>
              <a:cxnSpLocks/>
              <a:stCxn id="17" idx="2"/>
              <a:endCxn id="36" idx="3"/>
            </p:cNvCxnSpPr>
            <p:nvPr/>
          </p:nvCxnSpPr>
          <p:spPr>
            <a:xfrm flipH="1">
              <a:off x="5095383" y="2309319"/>
              <a:ext cx="715606" cy="121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366FE5C2-CF2A-4BE4-83E3-AB8131C4AAF9}"/>
                </a:ext>
              </a:extLst>
            </p:cNvPr>
            <p:cNvSpPr/>
            <p:nvPr/>
          </p:nvSpPr>
          <p:spPr>
            <a:xfrm>
              <a:off x="2084684" y="1900228"/>
              <a:ext cx="3010699" cy="84241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箭號: 向下 47">
              <a:extLst>
                <a:ext uri="{FF2B5EF4-FFF2-40B4-BE49-F238E27FC236}">
                  <a16:creationId xmlns:a16="http://schemas.microsoft.com/office/drawing/2014/main" id="{6DB942E2-7D89-4DF2-B176-E951B7C5526A}"/>
                </a:ext>
              </a:extLst>
            </p:cNvPr>
            <p:cNvSpPr/>
            <p:nvPr/>
          </p:nvSpPr>
          <p:spPr>
            <a:xfrm>
              <a:off x="2584040" y="2629210"/>
              <a:ext cx="190746" cy="404013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箭號: 向下 50">
              <a:extLst>
                <a:ext uri="{FF2B5EF4-FFF2-40B4-BE49-F238E27FC236}">
                  <a16:creationId xmlns:a16="http://schemas.microsoft.com/office/drawing/2014/main" id="{02628DC8-22DA-4961-BBCC-ECC254BC6993}"/>
                </a:ext>
              </a:extLst>
            </p:cNvPr>
            <p:cNvSpPr/>
            <p:nvPr/>
          </p:nvSpPr>
          <p:spPr>
            <a:xfrm>
              <a:off x="4362450" y="2628223"/>
              <a:ext cx="190746" cy="404013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F1F59DCE-B917-4A59-A40D-C690042099DC}"/>
                </a:ext>
              </a:extLst>
            </p:cNvPr>
            <p:cNvSpPr txBox="1"/>
            <p:nvPr/>
          </p:nvSpPr>
          <p:spPr>
            <a:xfrm>
              <a:off x="3172992" y="2128783"/>
              <a:ext cx="791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Model</a:t>
              </a:r>
              <a:endParaRPr lang="zh-TW" altLang="en-US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F4377905-E67E-4978-9C07-94794BFCD6FE}"/>
              </a:ext>
            </a:extLst>
          </p:cNvPr>
          <p:cNvGrpSpPr/>
          <p:nvPr/>
        </p:nvGrpSpPr>
        <p:grpSpPr>
          <a:xfrm>
            <a:off x="520436" y="3784386"/>
            <a:ext cx="5109206" cy="2415176"/>
            <a:chOff x="2283787" y="3854554"/>
            <a:chExt cx="5109206" cy="24151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9BFB7B13-C38B-4416-BC63-944246E5531D}"/>
                    </a:ext>
                  </a:extLst>
                </p:cNvPr>
                <p:cNvSpPr txBox="1"/>
                <p:nvPr/>
              </p:nvSpPr>
              <p:spPr>
                <a:xfrm>
                  <a:off x="2368506" y="3854554"/>
                  <a:ext cx="2265428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en-US" altLang="zh-TW" dirty="0"/>
                              <m:t>W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dirty="0"/>
                                      <m:t>W</m:t>
                                    </m:r>
                                  </m:e>
                                  <m:sup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dirty="0"/>
                                      <m:t>W</m:t>
                                    </m:r>
                                  </m:e>
                                  <m:sup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9BFB7B13-C38B-4416-BC63-944246E55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506" y="3854554"/>
                  <a:ext cx="2265428" cy="617861"/>
                </a:xfrm>
                <a:prstGeom prst="rect">
                  <a:avLst/>
                </a:prstGeom>
                <a:blipFill>
                  <a:blip r:embed="rId8"/>
                  <a:stretch>
                    <a:fillRect l="-2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FEF201A8-FA5F-4959-99CE-81F9F5583FB5}"/>
                    </a:ext>
                  </a:extLst>
                </p:cNvPr>
                <p:cNvSpPr txBox="1"/>
                <p:nvPr/>
              </p:nvSpPr>
              <p:spPr>
                <a:xfrm>
                  <a:off x="2283787" y="4536857"/>
                  <a:ext cx="5108713" cy="8813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FEF201A8-FA5F-4959-99CE-81F9F5583F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787" y="4536857"/>
                  <a:ext cx="5108713" cy="8813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3C50870E-E2E5-4435-81E9-62484638BF5C}"/>
                    </a:ext>
                  </a:extLst>
                </p:cNvPr>
                <p:cNvSpPr txBox="1"/>
                <p:nvPr/>
              </p:nvSpPr>
              <p:spPr>
                <a:xfrm>
                  <a:off x="2284280" y="5478295"/>
                  <a:ext cx="5108713" cy="7914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3C50870E-E2E5-4435-81E9-62484638B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280" y="5478295"/>
                  <a:ext cx="5108713" cy="79143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9FB1BAE-2D00-4F3F-B22E-1AA5DDF524B1}"/>
                  </a:ext>
                </a:extLst>
              </p:cNvPr>
              <p:cNvSpPr txBox="1"/>
              <p:nvPr/>
            </p:nvSpPr>
            <p:spPr>
              <a:xfrm>
                <a:off x="2346814" y="1842846"/>
                <a:ext cx="643348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1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9FB1BAE-2D00-4F3F-B22E-1AA5DDF52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14" y="1842846"/>
                <a:ext cx="643348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4D6BF798-E76A-47D4-9A87-65C0ED9BCF02}"/>
                  </a:ext>
                </a:extLst>
              </p:cNvPr>
              <p:cNvSpPr txBox="1"/>
              <p:nvPr/>
            </p:nvSpPr>
            <p:spPr>
              <a:xfrm>
                <a:off x="4136149" y="1842846"/>
                <a:ext cx="643348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4D6BF798-E76A-47D4-9A87-65C0ED9B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49" y="1842846"/>
                <a:ext cx="64334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F7775CE5-7DEE-45E7-80B1-409F65907910}"/>
                  </a:ext>
                </a:extLst>
              </p:cNvPr>
              <p:cNvSpPr txBox="1"/>
              <p:nvPr/>
            </p:nvSpPr>
            <p:spPr>
              <a:xfrm>
                <a:off x="978561" y="2933521"/>
                <a:ext cx="24308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F7775CE5-7DEE-45E7-80B1-409F65907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61" y="2933521"/>
                <a:ext cx="24308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A59102B3-8E16-4D5C-BB99-25A91D94F8B6}"/>
                  </a:ext>
                </a:extLst>
              </p:cNvPr>
              <p:cNvSpPr txBox="1"/>
              <p:nvPr/>
            </p:nvSpPr>
            <p:spPr>
              <a:xfrm>
                <a:off x="7943430" y="2933521"/>
                <a:ext cx="24308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A59102B3-8E16-4D5C-BB99-25A91D94F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430" y="2933521"/>
                <a:ext cx="24308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C967864D-3045-4A28-944B-358C00A230AB}"/>
                  </a:ext>
                </a:extLst>
              </p:cNvPr>
              <p:cNvSpPr txBox="1"/>
              <p:nvPr/>
            </p:nvSpPr>
            <p:spPr>
              <a:xfrm>
                <a:off x="3401348" y="3014740"/>
                <a:ext cx="298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h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C967864D-3045-4A28-944B-358C00A2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348" y="3014740"/>
                <a:ext cx="29804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D7610D0-7821-4E84-949D-377DCE9544CD}"/>
                  </a:ext>
                </a:extLst>
              </p:cNvPr>
              <p:cNvSpPr txBox="1"/>
              <p:nvPr/>
            </p:nvSpPr>
            <p:spPr>
              <a:xfrm>
                <a:off x="5292821" y="3014740"/>
                <a:ext cx="298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o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D7610D0-7821-4E84-949D-377DCE954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21" y="3014740"/>
                <a:ext cx="29804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8ED7D83F-6C0A-4A2F-BE6C-3B7FFB385CE3}"/>
                  </a:ext>
                </a:extLst>
              </p:cNvPr>
              <p:cNvSpPr txBox="1"/>
              <p:nvPr/>
            </p:nvSpPr>
            <p:spPr>
              <a:xfrm>
                <a:off x="3428823" y="2776547"/>
                <a:ext cx="24308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8ED7D83F-6C0A-4A2F-BE6C-3B7FFB385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823" y="2776547"/>
                <a:ext cx="243089" cy="307777"/>
              </a:xfrm>
              <a:prstGeom prst="rect">
                <a:avLst/>
              </a:prstGeom>
              <a:blipFill>
                <a:blip r:embed="rId17"/>
                <a:stretch>
                  <a:fillRect r="-23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65B491D-BB70-4E92-9BCB-FCA1862C3053}"/>
                  </a:ext>
                </a:extLst>
              </p:cNvPr>
              <p:cNvSpPr txBox="1"/>
              <p:nvPr/>
            </p:nvSpPr>
            <p:spPr>
              <a:xfrm>
                <a:off x="5321656" y="2774609"/>
                <a:ext cx="24308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65B491D-BB70-4E92-9BCB-FCA1862C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656" y="2774609"/>
                <a:ext cx="24308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>
            <a:extLst>
              <a:ext uri="{FF2B5EF4-FFF2-40B4-BE49-F238E27FC236}">
                <a16:creationId xmlns:a16="http://schemas.microsoft.com/office/drawing/2014/main" id="{0806D23A-AE22-4F0F-B08A-DC526288940F}"/>
              </a:ext>
            </a:extLst>
          </p:cNvPr>
          <p:cNvGrpSpPr/>
          <p:nvPr/>
        </p:nvGrpSpPr>
        <p:grpSpPr>
          <a:xfrm>
            <a:off x="5655597" y="4360809"/>
            <a:ext cx="2880000" cy="1203153"/>
            <a:chOff x="7215798" y="3794751"/>
            <a:chExt cx="2880000" cy="1203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6384DD62-E312-47BF-872B-22637F5B0B7C}"/>
                    </a:ext>
                  </a:extLst>
                </p:cNvPr>
                <p:cNvSpPr txBox="1"/>
                <p:nvPr/>
              </p:nvSpPr>
              <p:spPr>
                <a:xfrm>
                  <a:off x="7215798" y="3794751"/>
                  <a:ext cx="2880000" cy="3808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D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TW" dirty="0"/>
                              <m:t>x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6384DD62-E312-47BF-872B-22637F5B0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5798" y="3794751"/>
                  <a:ext cx="2880000" cy="380810"/>
                </a:xfrm>
                <a:prstGeom prst="rect">
                  <a:avLst/>
                </a:prstGeom>
                <a:blipFill>
                  <a:blip r:embed="rId21"/>
                  <a:stretch>
                    <a:fillRect b="-1269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71FEC57F-0646-446E-82D7-A38FF32BEFBD}"/>
                    </a:ext>
                  </a:extLst>
                </p:cNvPr>
                <p:cNvSpPr txBox="1"/>
                <p:nvPr/>
              </p:nvSpPr>
              <p:spPr>
                <a:xfrm>
                  <a:off x="7215798" y="4176283"/>
                  <a:ext cx="2880000" cy="4356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D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zh-TW" dirty="0"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o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W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71FEC57F-0646-446E-82D7-A38FF32BE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5798" y="4176283"/>
                  <a:ext cx="2880000" cy="435600"/>
                </a:xfrm>
                <a:prstGeom prst="rect">
                  <a:avLst/>
                </a:prstGeom>
                <a:blipFill>
                  <a:blip r:embed="rId22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AD712759-C969-4C6A-B411-B33E9A63D3B4}"/>
                    </a:ext>
                  </a:extLst>
                </p:cNvPr>
                <p:cNvSpPr txBox="1"/>
                <p:nvPr/>
              </p:nvSpPr>
              <p:spPr>
                <a:xfrm>
                  <a:off x="7215798" y="4617094"/>
                  <a:ext cx="2880000" cy="3808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D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o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TW" dirty="0"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AD712759-C969-4C6A-B411-B33E9A63D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5798" y="4617094"/>
                  <a:ext cx="2880000" cy="380810"/>
                </a:xfrm>
                <a:prstGeom prst="rect">
                  <a:avLst/>
                </a:prstGeom>
                <a:blipFill>
                  <a:blip r:embed="rId23"/>
                  <a:stretch>
                    <a:fillRect b="-31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BB14398-2BCF-409E-8166-A5A480BCBC50}"/>
              </a:ext>
            </a:extLst>
          </p:cNvPr>
          <p:cNvGrpSpPr/>
          <p:nvPr/>
        </p:nvGrpSpPr>
        <p:grpSpPr>
          <a:xfrm>
            <a:off x="5590861" y="4127374"/>
            <a:ext cx="3504174" cy="1644376"/>
            <a:chOff x="7215798" y="3807112"/>
            <a:chExt cx="2880000" cy="1644376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6C2EA75-5590-463D-ABBD-C42F6BFE53B8}"/>
                    </a:ext>
                  </a:extLst>
                </p:cNvPr>
                <p:cNvSpPr txBox="1"/>
                <p:nvPr/>
              </p:nvSpPr>
              <p:spPr>
                <a:xfrm>
                  <a:off x="7215798" y="4207228"/>
                  <a:ext cx="2880000" cy="1232453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nary>
                          <m:naryPr>
                            <m:chr m:val="∑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6C2EA75-5590-463D-ABBD-C42F6BFE5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5798" y="4207228"/>
                  <a:ext cx="2880000" cy="123245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B5AD391F-D392-4740-BCC7-0A1A218A49C4}"/>
                    </a:ext>
                  </a:extLst>
                </p:cNvPr>
                <p:cNvSpPr txBox="1"/>
                <p:nvPr/>
              </p:nvSpPr>
              <p:spPr>
                <a:xfrm>
                  <a:off x="7215798" y="4975267"/>
                  <a:ext cx="2880000" cy="476221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B5AD391F-D392-4740-BCC7-0A1A218A49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5798" y="4975267"/>
                  <a:ext cx="2880000" cy="476221"/>
                </a:xfrm>
                <a:prstGeom prst="rect">
                  <a:avLst/>
                </a:prstGeom>
                <a:blipFill>
                  <a:blip r:embed="rId26"/>
                  <a:stretch>
                    <a:fillRect b="-641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F580DCF-03D1-4E0C-B39F-DA8A3FD66C1B}"/>
                    </a:ext>
                  </a:extLst>
                </p:cNvPr>
                <p:cNvSpPr txBox="1"/>
                <p:nvPr/>
              </p:nvSpPr>
              <p:spPr>
                <a:xfrm>
                  <a:off x="7215798" y="3807112"/>
                  <a:ext cx="2880000" cy="476221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F580DCF-03D1-4E0C-B39F-DA8A3FD66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5798" y="3807112"/>
                  <a:ext cx="2880000" cy="476221"/>
                </a:xfrm>
                <a:prstGeom prst="rect">
                  <a:avLst/>
                </a:prstGeom>
                <a:blipFill>
                  <a:blip r:embed="rId2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BB602EB-4CFB-4EB6-962B-ED58E45CD059}"/>
              </a:ext>
            </a:extLst>
          </p:cNvPr>
          <p:cNvSpPr/>
          <p:nvPr/>
        </p:nvSpPr>
        <p:spPr>
          <a:xfrm>
            <a:off x="5497638" y="3955460"/>
            <a:ext cx="3195918" cy="2011406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2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6B830-0DDF-48B5-9279-ABAE5EC4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C128A-AD75-4317-9432-67ECB70F2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Related works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Preliminaries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Proposed method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FF0000"/>
                </a:solidFill>
              </a:rPr>
              <a:t>Discussions</a:t>
            </a:r>
            <a:endParaRPr lang="en-US" altLang="zh-TW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Conclusions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B29683-CF1F-4349-8B68-C54FD96F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83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E8304-F1EE-42DB-831F-A2FE2CF6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Security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859269A-8315-4D49-B37E-F6147111EA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3"/>
                <a:ext cx="7543801" cy="4336405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Trainer is adversary to Data Owners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𝒞𝒮𝒫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adversary to Data Owners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𝒞𝒮𝒫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𝒞𝒮𝒫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adversary to Trainer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859269A-8315-4D49-B37E-F6147111E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3"/>
                <a:ext cx="7543801" cy="4336405"/>
              </a:xfrm>
              <a:blipFill>
                <a:blip r:embed="rId3"/>
                <a:stretch>
                  <a:fillRect l="-2100" t="-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AF4F41-BD3F-4628-9241-544BF903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2BA65F-52CB-4FCB-8052-E0519C5F2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56" y="1861377"/>
            <a:ext cx="590209" cy="69550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A50E487-3975-43A5-B19E-9A979830DD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837" y="3534616"/>
            <a:ext cx="645628" cy="72598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A397F71-9CC0-4E4A-915A-5758CBF29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37" y="5326762"/>
            <a:ext cx="749873" cy="6340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0B5E8CD-D274-4C84-900D-A282A1A1BD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49" y="5363758"/>
            <a:ext cx="749873" cy="634039"/>
          </a:xfrm>
          <a:prstGeom prst="rect">
            <a:avLst/>
          </a:prstGeom>
        </p:spPr>
      </p:pic>
      <p:pic>
        <p:nvPicPr>
          <p:cNvPr id="1026" name="Picture 2" descr="Key | Bandipedia | Fandom">
            <a:extLst>
              <a:ext uri="{FF2B5EF4-FFF2-40B4-BE49-F238E27FC236}">
                <a16:creationId xmlns:a16="http://schemas.microsoft.com/office/drawing/2014/main" id="{C26CE1C7-DDF1-49C3-BCB2-0C6D05D81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773" y="5643781"/>
            <a:ext cx="376644" cy="39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1CE3BEB-B925-42C2-AF2D-3232F6C7BB48}"/>
              </a:ext>
            </a:extLst>
          </p:cNvPr>
          <p:cNvSpPr txBox="1"/>
          <p:nvPr/>
        </p:nvSpPr>
        <p:spPr>
          <a:xfrm>
            <a:off x="7425927" y="2556882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Data Owners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F522C6-820A-4DF4-9FEC-907590549AC9}"/>
              </a:ext>
            </a:extLst>
          </p:cNvPr>
          <p:cNvSpPr txBox="1"/>
          <p:nvPr/>
        </p:nvSpPr>
        <p:spPr>
          <a:xfrm>
            <a:off x="7738206" y="4260601"/>
            <a:ext cx="855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Trainer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59F93A-CCF9-4660-8999-8EB5EB5A4DD9}"/>
              </a:ext>
            </a:extLst>
          </p:cNvPr>
          <p:cNvSpPr txBox="1"/>
          <p:nvPr/>
        </p:nvSpPr>
        <p:spPr>
          <a:xfrm>
            <a:off x="7313787" y="5989682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CSP1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916E7B9-416F-402C-97ED-9FB29F0F386E}"/>
              </a:ext>
            </a:extLst>
          </p:cNvPr>
          <p:cNvSpPr txBox="1"/>
          <p:nvPr/>
        </p:nvSpPr>
        <p:spPr>
          <a:xfrm>
            <a:off x="8196954" y="5992018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CSP2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CFE9FCA-A646-4EC3-B25E-59D906CF4EB8}"/>
              </a:ext>
            </a:extLst>
          </p:cNvPr>
          <p:cNvCxnSpPr>
            <a:cxnSpLocks/>
          </p:cNvCxnSpPr>
          <p:nvPr/>
        </p:nvCxnSpPr>
        <p:spPr>
          <a:xfrm>
            <a:off x="8140599" y="2928699"/>
            <a:ext cx="0" cy="4595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98AD516F-2D49-480A-9607-1260D1E9ED9B}"/>
              </a:ext>
            </a:extLst>
          </p:cNvPr>
          <p:cNvCxnSpPr>
            <a:cxnSpLocks/>
          </p:cNvCxnSpPr>
          <p:nvPr/>
        </p:nvCxnSpPr>
        <p:spPr>
          <a:xfrm flipH="1">
            <a:off x="8169488" y="4716456"/>
            <a:ext cx="4217" cy="5193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7B21235-8BCA-4413-BF53-C487BDBB92B9}"/>
              </a:ext>
            </a:extLst>
          </p:cNvPr>
          <p:cNvCxnSpPr>
            <a:cxnSpLocks/>
          </p:cNvCxnSpPr>
          <p:nvPr/>
        </p:nvCxnSpPr>
        <p:spPr>
          <a:xfrm flipH="1" flipV="1">
            <a:off x="8031662" y="4678291"/>
            <a:ext cx="1" cy="5594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D5514E0-8A26-43D7-B81E-039FA50A5137}"/>
                  </a:ext>
                </a:extLst>
              </p:cNvPr>
              <p:cNvSpPr txBox="1"/>
              <p:nvPr/>
            </p:nvSpPr>
            <p:spPr>
              <a:xfrm>
                <a:off x="8264695" y="2967596"/>
                <a:ext cx="653347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D5514E0-8A26-43D7-B81E-039FA50A5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695" y="2967596"/>
                <a:ext cx="653347" cy="369332"/>
              </a:xfrm>
              <a:prstGeom prst="rect">
                <a:avLst/>
              </a:prstGeom>
              <a:blipFill>
                <a:blip r:embed="rId8"/>
                <a:stretch>
                  <a:fillRect r="-1818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9F16D6CC-54CE-4102-9774-81D3D0D39D36}"/>
                  </a:ext>
                </a:extLst>
              </p:cNvPr>
              <p:cNvSpPr txBox="1"/>
              <p:nvPr/>
            </p:nvSpPr>
            <p:spPr>
              <a:xfrm>
                <a:off x="8285281" y="4778543"/>
                <a:ext cx="749873" cy="369332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𝑅𝑒𝑞</m:t>
                              </m:r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9F16D6CC-54CE-4102-9774-81D3D0D39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281" y="4778543"/>
                <a:ext cx="749873" cy="369332"/>
              </a:xfrm>
              <a:prstGeom prst="rect">
                <a:avLst/>
              </a:prstGeom>
              <a:blipFill>
                <a:blip r:embed="rId9"/>
                <a:stretch>
                  <a:fillRect r="-3968" b="-9524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2C1D238E-936D-4D4C-A446-309232B3FF6F}"/>
                  </a:ext>
                </a:extLst>
              </p:cNvPr>
              <p:cNvSpPr txBox="1"/>
              <p:nvPr/>
            </p:nvSpPr>
            <p:spPr>
              <a:xfrm>
                <a:off x="7262004" y="4761755"/>
                <a:ext cx="645627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𝑅𝑒𝑠</m:t>
                              </m:r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2C1D238E-936D-4D4C-A446-309232B3F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004" y="4761755"/>
                <a:ext cx="645627" cy="369332"/>
              </a:xfrm>
              <a:prstGeom prst="rect">
                <a:avLst/>
              </a:prstGeom>
              <a:blipFill>
                <a:blip r:embed="rId10"/>
                <a:stretch>
                  <a:fillRect r="-2075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2F3394E-C6EE-4EC4-80A2-0A6E1F8E618F}"/>
                  </a:ext>
                </a:extLst>
              </p:cNvPr>
              <p:cNvSpPr txBox="1"/>
              <p:nvPr/>
            </p:nvSpPr>
            <p:spPr>
              <a:xfrm>
                <a:off x="818742" y="4260601"/>
                <a:ext cx="4280853" cy="999697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𝑅𝑒𝑞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dirty="0"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dirty="0"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𝑅𝑒𝑞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W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𝑅𝑒𝑞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dirty="0"/>
                          <m:t>W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sup>
                    </m:sSub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dirty="0"/>
                          <m:t>B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2F3394E-C6EE-4EC4-80A2-0A6E1F8E6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42" y="4260601"/>
                <a:ext cx="4280853" cy="999697"/>
              </a:xfrm>
              <a:prstGeom prst="rect">
                <a:avLst/>
              </a:prstGeom>
              <a:blipFill>
                <a:blip r:embed="rId11"/>
                <a:stretch>
                  <a:fillRect l="-1133" b="-6587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8B0E6A6-66E8-4ED9-BD07-6CADA43E9FEF}"/>
                  </a:ext>
                </a:extLst>
              </p:cNvPr>
              <p:cNvSpPr txBox="1"/>
              <p:nvPr/>
            </p:nvSpPr>
            <p:spPr>
              <a:xfrm>
                <a:off x="818742" y="3493971"/>
                <a:ext cx="2417198" cy="40363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dirty="0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dirty="0">
                                      <a:latin typeface="Cambria Math" panose="02040503050406030204" pitchFamily="18" charset="0"/>
                                    </a:rPr>
                                    <m:t>𝓎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dirty="0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dirty="0">
                                      <a:latin typeface="Cambria Math" panose="02040503050406030204" pitchFamily="18" charset="0"/>
                                    </a:rPr>
                                    <m:t>𝓎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8B0E6A6-66E8-4ED9-BD07-6CADA43E9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42" y="3493971"/>
                <a:ext cx="2417198" cy="403637"/>
              </a:xfrm>
              <a:prstGeom prst="rect">
                <a:avLst/>
              </a:prstGeom>
              <a:blipFill>
                <a:blip r:embed="rId12"/>
                <a:stretch>
                  <a:fillRect b="-1449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755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1EE73A6-D0DC-460C-AF22-EC9E50B909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- Security of </a:t>
                </a:r>
                <a:r>
                  <a:rPr lang="zh-TW" altLang="en-US" dirty="0"/>
                  <a:t>𝒫𝒦</a:t>
                </a:r>
                <a:r>
                  <a:rPr lang="en-US" altLang="zh-TW" dirty="0"/>
                  <a:t>ℰ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1EE73A6-D0DC-460C-AF22-EC9E50B90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635" b="-231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3FBDD8-EBA4-4A1F-98F2-23A2D8967B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’s view: the large scale of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dirty="0"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dirty="0"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dirty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 sz="2000" dirty="0"/>
                              <m:t>A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b="1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b="0" i="1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000" b="0" i="1" dirty="0">
                    <a:latin typeface="Cambria Math" panose="02040503050406030204" pitchFamily="18" charset="0"/>
                  </a:rPr>
                  <a:t> , </a:t>
                </a:r>
                <a:r>
                  <a:rPr lang="zh-TW" altLang="en-US" sz="20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𝒫𝒦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𝐸𝑛𝑐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en-US" altLang="zh-TW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dirty="0"/>
                          <m:t>A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000" dirty="0"/>
                  <a:t> </a:t>
                </a:r>
                <a:endParaRPr lang="en-US" altLang="zh-TW" sz="20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3FBDD8-EBA4-4A1F-98F2-23A2D8967B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1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AF164D-3A33-4ECA-B18C-6943BBC1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7ADE4CA1-88FF-4B50-B749-1D9C995CFE55}"/>
                  </a:ext>
                </a:extLst>
              </p:cNvPr>
              <p:cNvSpPr txBox="1"/>
              <p:nvPr/>
            </p:nvSpPr>
            <p:spPr>
              <a:xfrm>
                <a:off x="822959" y="3282526"/>
                <a:ext cx="7543800" cy="258532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1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(CCA-security of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en-US" dirty="0"/>
                  <a:t>𝒫𝒦</a:t>
                </a:r>
                <a:r>
                  <a:rPr lang="en-US" altLang="zh-TW" dirty="0"/>
                  <a:t>ℰ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We say that a public key encryption scheme is secure against chosen-ciphertext attacks (CCA-security) if for all probabilistic polynomial time adversaries 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𝒜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a negligible probability to distinguish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𝐸𝑛𝑐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𝑝𝑘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It is formal as: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𝐸𝑛𝑐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𝑝𝑘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𝐸𝑛𝑐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𝑝𝑘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7ADE4CA1-88FF-4B50-B749-1D9C995CF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282526"/>
                <a:ext cx="7543800" cy="2585323"/>
              </a:xfrm>
              <a:prstGeom prst="rect">
                <a:avLst/>
              </a:prstGeom>
              <a:blipFill>
                <a:blip r:embed="rId5"/>
                <a:stretch>
                  <a:fillRect l="-565" r="-48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16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6B830-0DDF-48B5-9279-ABAE5EC4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C128A-AD75-4317-9432-67ECB70F2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FF0000"/>
                </a:solidFill>
              </a:rPr>
              <a:t>Introduction</a:t>
            </a:r>
            <a:endParaRPr lang="en-US" altLang="zh-TW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Related works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Preliminaries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Proposed method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Discussions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Conclusions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0B866E-0E8E-4D54-ADC2-712FAC7A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29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4DE30B1-8863-4551-8A46-58585A050A3C}"/>
              </a:ext>
            </a:extLst>
          </p:cNvPr>
          <p:cNvSpPr/>
          <p:nvPr/>
        </p:nvSpPr>
        <p:spPr>
          <a:xfrm>
            <a:off x="3349487" y="1928191"/>
            <a:ext cx="636104" cy="25841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E522D5-9CC5-43F0-964A-5A81D263FBE8}"/>
              </a:ext>
            </a:extLst>
          </p:cNvPr>
          <p:cNvSpPr/>
          <p:nvPr/>
        </p:nvSpPr>
        <p:spPr>
          <a:xfrm>
            <a:off x="5222019" y="1928191"/>
            <a:ext cx="636104" cy="25841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1EE73A6-D0DC-460C-AF22-EC9E50B909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- Security of OTP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1EE73A6-D0DC-460C-AF22-EC9E50B90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635" b="-226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3FBDD8-EBA4-4A1F-98F2-23A2D8967B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’s view: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𝑅𝑒𝑞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dirty="0"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dirty="0"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TW" dirty="0"/>
                  <a:t>,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𝑅𝑒𝑞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dirty="0"/>
                          <m:t>W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dirty="0"/>
                          <m:t>B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𝒫𝒦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𝐷𝑒𝑐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</m:sub>
                    </m:sSub>
                    <m:d>
                      <m:dPr>
                        <m:ctrlP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dirty="0"/>
                          <m:t>A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𝒫𝒦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𝐷𝑒𝑐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dirty="0"/>
                          <m:t>A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3FBDD8-EBA4-4A1F-98F2-23A2D8967B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23" t="-1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AF164D-3A33-4ECA-B18C-6943BBC1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6683CA-1842-4A64-A16C-FB36C9932C3B}"/>
              </a:ext>
            </a:extLst>
          </p:cNvPr>
          <p:cNvSpPr txBox="1"/>
          <p:nvPr/>
        </p:nvSpPr>
        <p:spPr>
          <a:xfrm>
            <a:off x="822961" y="3193198"/>
            <a:ext cx="7543799" cy="29563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(information-theoretically secure of one-time pad). 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We say that the one-time pad technique is information-theoretically secure, and satisfies perfect secrecy if satisfied the following conditions are met: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should be at least as long as the plaintext.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should be truly randomly and distributed uniformly.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cannot be reused in the whole process.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should be completely private.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3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0942162-95A1-44C3-81D3-BFE0B066A88E}"/>
              </a:ext>
            </a:extLst>
          </p:cNvPr>
          <p:cNvSpPr/>
          <p:nvPr/>
        </p:nvSpPr>
        <p:spPr>
          <a:xfrm>
            <a:off x="4094922" y="1903498"/>
            <a:ext cx="499936" cy="29305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BBED56-6EAC-4F89-B1DD-49086F5B1EE6}"/>
              </a:ext>
            </a:extLst>
          </p:cNvPr>
          <p:cNvSpPr/>
          <p:nvPr/>
        </p:nvSpPr>
        <p:spPr>
          <a:xfrm>
            <a:off x="5951056" y="1903498"/>
            <a:ext cx="499936" cy="29305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1EE73A6-D0DC-460C-AF22-EC9E50B909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- Security of SS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1EE73A6-D0DC-460C-AF22-EC9E50B90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635" b="-226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3FBDD8-EBA4-4A1F-98F2-23A2D8967B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’s view: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𝑅𝑒𝑞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dirty="0"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dirty="0"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𝑅𝑒𝑞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TW" dirty="0"/>
                              <m:t>W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3FBDD8-EBA4-4A1F-98F2-23A2D8967B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1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AF164D-3A33-4ECA-B18C-6943BBC1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63F17A-22AA-464A-B89E-4B27E842B924}"/>
              </a:ext>
            </a:extLst>
          </p:cNvPr>
          <p:cNvSpPr txBox="1"/>
          <p:nvPr/>
        </p:nvSpPr>
        <p:spPr>
          <a:xfrm>
            <a:off x="822958" y="3429000"/>
            <a:ext cx="7543801" cy="1704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3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(information-theoretically secure of secret sharing). 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Secret sharing scheme has the property of information-theoretically secure, guaranteeing that even an adversary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𝒜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infinite time and computing ability cannot reconstruct the secret without enough share.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3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DE57-CD87-4EA2-BFCA-0ACE810F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Performance - Accuracy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683948-5C0E-4F88-B3BB-5B2A47D1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723B35C-BBA6-45AE-8F3B-BE44689CE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accuracy is almost the same as the normal DNN learning.</a:t>
            </a:r>
            <a:endParaRPr lang="zh-TW" altLang="en-US" dirty="0"/>
          </a:p>
        </p:txBody>
      </p:sp>
      <p:pic>
        <p:nvPicPr>
          <p:cNvPr id="7" name="內容版面配置區 7">
            <a:extLst>
              <a:ext uri="{FF2B5EF4-FFF2-40B4-BE49-F238E27FC236}">
                <a16:creationId xmlns:a16="http://schemas.microsoft.com/office/drawing/2014/main" id="{93A63665-DCDD-4B71-B393-2855B6EC0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3" y="2384883"/>
            <a:ext cx="6697352" cy="377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74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6C452-C868-43CE-86B5-3CD76B08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Performance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Time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0D5AAE-55E7-4270-8BCC-D5468D56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EE41264-DE1E-4E9F-840B-CDE35501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training time of each epoch is about 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en-US" altLang="zh-TW" dirty="0"/>
              <a:t> times that of the normal DNN learning with the three-layer DNN model.</a:t>
            </a:r>
            <a:endParaRPr lang="zh-TW" altLang="en-US" dirty="0"/>
          </a:p>
        </p:txBody>
      </p:sp>
      <p:pic>
        <p:nvPicPr>
          <p:cNvPr id="7" name="內容版面配置區 7">
            <a:extLst>
              <a:ext uri="{FF2B5EF4-FFF2-40B4-BE49-F238E27FC236}">
                <a16:creationId xmlns:a16="http://schemas.microsoft.com/office/drawing/2014/main" id="{11BF5959-9A81-4D18-96B6-0C13819DB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72" y="2521852"/>
            <a:ext cx="6694581" cy="377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15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0A845-85C8-4370-90C7-E159567D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Property Compare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FEAA45E-0A0D-419C-B36C-BBC097DC7C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136469"/>
              </p:ext>
            </p:extLst>
          </p:nvPr>
        </p:nvGraphicFramePr>
        <p:xfrm>
          <a:off x="295905" y="2092282"/>
          <a:ext cx="859791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754">
                  <a:extLst>
                    <a:ext uri="{9D8B030D-6E8A-4147-A177-3AD203B41FA5}">
                      <a16:colId xmlns:a16="http://schemas.microsoft.com/office/drawing/2014/main" val="87601869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57397591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33590474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849533749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606074917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385242300"/>
                    </a:ext>
                  </a:extLst>
                </a:gridCol>
                <a:gridCol w="1841156">
                  <a:extLst>
                    <a:ext uri="{9D8B030D-6E8A-4147-A177-3AD203B41FA5}">
                      <a16:colId xmlns:a16="http://schemas.microsoft.com/office/drawing/2014/main" val="1368456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OMT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</a:rPr>
                        <a:t>FL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>
                          <a:solidFill>
                            <a:schemeClr val="tx1"/>
                          </a:solidFill>
                        </a:rPr>
                        <a:t>PoD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>
                          <a:solidFill>
                            <a:schemeClr val="tx1"/>
                          </a:solidFill>
                        </a:rPr>
                        <a:t>PoM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PoG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</a:rPr>
                        <a:t>Performance (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ms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88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Ours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✗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PKE+OTP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158.8 (PC)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9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PPDL [1] (20)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✗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405.5 (Server)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2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PPDL [1] (1)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✗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✗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1419.8 (Server)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93385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D57DDA-4EF3-4F4F-A9EE-B713E98C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C57525-3AE3-4DE4-9C55-115C885CAEFA}"/>
              </a:ext>
            </a:extLst>
          </p:cNvPr>
          <p:cNvSpPr txBox="1"/>
          <p:nvPr/>
        </p:nvSpPr>
        <p:spPr>
          <a:xfrm>
            <a:off x="-5834" y="5834117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[1] 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Trieu </a:t>
            </a:r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</a:t>
            </a:r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Aono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Hayashi, L. Wang, S. </a:t>
            </a:r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Moriai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“Privacy preserving deep learning via additively homomorphic encryption,” </a:t>
            </a:r>
            <a:r>
              <a:rPr lang="en-US" altLang="zh-TW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Information Forensics and Security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13, no. 5, pp. 1333–1345, 2017.</a:t>
            </a:r>
            <a:endParaRPr lang="zh-TW" altLang="zh-TW" sz="11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A4ACA8D-C972-47E3-8949-590190AAB2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235429"/>
              </p:ext>
            </p:extLst>
          </p:nvPr>
        </p:nvGraphicFramePr>
        <p:xfrm>
          <a:off x="295904" y="4065840"/>
          <a:ext cx="4669200" cy="111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200">
                  <a:extLst>
                    <a:ext uri="{9D8B030D-6E8A-4147-A177-3AD203B41FA5}">
                      <a16:colId xmlns:a16="http://schemas.microsoft.com/office/drawing/2014/main" val="87601869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57397591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849533749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60607491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>
                          <a:solidFill>
                            <a:schemeClr val="tx1"/>
                          </a:solidFill>
                        </a:rPr>
                        <a:t>SoD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>
                          <a:solidFill>
                            <a:schemeClr val="tx1"/>
                          </a:solidFill>
                        </a:rPr>
                        <a:t>SoM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TSP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88743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Ours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CCA+ITS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ITS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HBC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99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PPDL [1]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</a:rPr>
                        <a:t>CPA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HBC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22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44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6B830-0DDF-48B5-9279-ABAE5EC4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C128A-AD75-4317-9432-67ECB70F2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Related works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Preliminaries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Proposed method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Discussions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FF0000"/>
                </a:solidFill>
              </a:rPr>
              <a:t>Conclusions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B29683-CF1F-4349-8B68-C54FD96F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12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96256-B328-4CB2-8FBF-2ECB642B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Guarantees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B37B3D-FC71-4CA1-BF53-4EC610230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No private information can be obtained from the training data by any honest but curious entity.</a:t>
            </a:r>
          </a:p>
          <a:p>
            <a:pPr marL="457200" indent="-457200" algn="just">
              <a:buFont typeface="+mj-lt"/>
              <a:buAutoNum type="arabicPeriod"/>
            </a:pPr>
            <a:endParaRPr lang="en-US" altLang="zh-TW" dirty="0"/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The model trainer can outsource the training task to the cloud service provider and ensure the security of the model.</a:t>
            </a:r>
          </a:p>
          <a:p>
            <a:pPr marL="457200" indent="-457200" algn="just">
              <a:buFont typeface="+mj-lt"/>
              <a:buAutoNum type="arabicPeriod"/>
            </a:pPr>
            <a:endParaRPr lang="en-US" altLang="zh-TW" dirty="0"/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The experiments show that the accuracy of the model does not decrease, and</a:t>
            </a:r>
            <a:r>
              <a:rPr lang="zh-TW" altLang="en-US" dirty="0"/>
              <a:t> </a:t>
            </a:r>
            <a:r>
              <a:rPr lang="en-US" altLang="zh-TW" dirty="0"/>
              <a:t>the execution time is within an acceptable range.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794229-1433-453F-BCF7-5E1F3B1F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7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A7845F-0A7B-4E50-B761-1EB9B44C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Research Background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842C43-8D7B-4EB1-9F57-3528E9ED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AI app base on DNN: </a:t>
            </a:r>
          </a:p>
          <a:p>
            <a:pPr marL="292608" lvl="1" indent="0" algn="just">
              <a:buNone/>
            </a:pPr>
            <a:r>
              <a:rPr lang="en-US" altLang="zh-TW" dirty="0"/>
              <a:t>face recognition, natural language processing, object detection, object classification ... etc.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The </a:t>
            </a:r>
            <a:r>
              <a:rPr lang="en-US" altLang="zh-TW" b="1" dirty="0"/>
              <a:t>more</a:t>
            </a:r>
            <a:r>
              <a:rPr lang="en-US" altLang="zh-TW" dirty="0"/>
              <a:t> data in training are well-prepared, the </a:t>
            </a:r>
            <a:r>
              <a:rPr lang="en-US" altLang="zh-TW" b="1" dirty="0"/>
              <a:t>more</a:t>
            </a:r>
            <a:r>
              <a:rPr lang="en-US" altLang="zh-TW" dirty="0"/>
              <a:t> powerful model can be generated.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Massive data are collected from many different organizations.</a:t>
            </a:r>
          </a:p>
          <a:p>
            <a:pPr marL="457200" indent="-457200" algn="just">
              <a:buFont typeface="+mj-lt"/>
              <a:buAutoNum type="arabicPeriod"/>
            </a:pPr>
            <a:endParaRPr lang="en-US" altLang="zh-TW" dirty="0"/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Model trainer can’t “</a:t>
            </a:r>
            <a:r>
              <a:rPr lang="en-US" altLang="zh-TW" b="1" dirty="0">
                <a:solidFill>
                  <a:srgbClr val="FF0000"/>
                </a:solidFill>
              </a:rPr>
              <a:t>directly</a:t>
            </a:r>
            <a:r>
              <a:rPr lang="en-US" altLang="zh-TW" dirty="0"/>
              <a:t>” collect user information, and use it in model training.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F39360-C867-4013-8D2F-D5D5071C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3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6B830-0DDF-48B5-9279-ABAE5EC4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C128A-AD75-4317-9432-67ECB70F2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FF0000"/>
                </a:solidFill>
              </a:rPr>
              <a:t>Related works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Preliminaries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Proposed method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Discussions</a:t>
            </a:r>
            <a:endParaRPr lang="en-US" altLang="zh-TW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Conclusions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0B866E-0E8E-4D54-ADC2-712FAC7A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3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5EB1A-61C7-493C-A92F-113AF513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Privacy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DA9342-E839-45F6-AEDD-615FC8B27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Data security depends on privacy budget.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Noise </a:t>
            </a:r>
            <a:r>
              <a:rPr lang="en-US" altLang="zh-TW" dirty="0">
                <a:solidFill>
                  <a:schemeClr val="accent1"/>
                </a:solidFill>
              </a:rPr>
              <a:t>↑</a:t>
            </a:r>
            <a:r>
              <a:rPr lang="en-US" altLang="zh-TW" dirty="0"/>
              <a:t>, Data security </a:t>
            </a:r>
            <a:r>
              <a:rPr lang="en-US" altLang="zh-TW" dirty="0">
                <a:solidFill>
                  <a:schemeClr val="accent1"/>
                </a:solidFill>
              </a:rPr>
              <a:t>↑</a:t>
            </a:r>
            <a:r>
              <a:rPr lang="en-US" altLang="zh-TW" dirty="0"/>
              <a:t>, Utility </a:t>
            </a:r>
            <a:r>
              <a:rPr lang="en-US" altLang="zh-TW" dirty="0">
                <a:solidFill>
                  <a:schemeClr val="accent1"/>
                </a:solidFill>
              </a:rPr>
              <a:t>↓</a:t>
            </a:r>
            <a:r>
              <a:rPr lang="en-US" altLang="zh-TW" dirty="0">
                <a:solidFill>
                  <a:schemeClr val="tx1"/>
                </a:solidFill>
              </a:rPr>
              <a:t>, Model Accuracy </a:t>
            </a:r>
            <a:r>
              <a:rPr lang="en-US" altLang="zh-TW" dirty="0">
                <a:solidFill>
                  <a:schemeClr val="accent1"/>
                </a:solidFill>
              </a:rPr>
              <a:t>↓</a:t>
            </a:r>
          </a:p>
          <a:p>
            <a:pPr marL="457200" indent="-457200">
              <a:buFont typeface="+mj-lt"/>
              <a:buAutoNum type="arabicPeriod"/>
            </a:pP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F1B84EF-A260-4C3D-9334-B0E851032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66"/>
          <a:stretch/>
        </p:blipFill>
        <p:spPr bwMode="auto">
          <a:xfrm>
            <a:off x="1845832" y="2645389"/>
            <a:ext cx="5498054" cy="185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44522AB-8E30-4250-B2A1-983414650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66"/>
          <a:stretch/>
        </p:blipFill>
        <p:spPr bwMode="auto">
          <a:xfrm>
            <a:off x="1845832" y="4496220"/>
            <a:ext cx="5498054" cy="18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1A552D-C3FE-4D64-A444-405E2B08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CDAF-B919-48EB-BED5-AC1A1661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Homomorphic Encryption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2DC302-3161-40D7-A6E9-BBD9E3963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High computing cost, high storage cost.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It is an impractical solution in multi-layer DNN learning.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E9A452D-1607-43A9-AEFC-D12344C9A0D9}"/>
                  </a:ext>
                </a:extLst>
              </p:cNvPr>
              <p:cNvSpPr txBox="1"/>
              <p:nvPr/>
            </p:nvSpPr>
            <p:spPr>
              <a:xfrm>
                <a:off x="2761576" y="2054007"/>
                <a:ext cx="366656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b="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altLang="zh-TW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E9A452D-1607-43A9-AEFC-D12344C9A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576" y="2054007"/>
                <a:ext cx="3666565" cy="923330"/>
              </a:xfrm>
              <a:prstGeom prst="rect">
                <a:avLst/>
              </a:prstGeom>
              <a:blipFill>
                <a:blip r:embed="rId3"/>
                <a:stretch>
                  <a:fillRect r="-666" b="-4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DNN, 深度神經網路@ 八菲特- Jakesheu的部落格Jake :: 痞客邦::">
            <a:extLst>
              <a:ext uri="{FF2B5EF4-FFF2-40B4-BE49-F238E27FC236}">
                <a16:creationId xmlns:a16="http://schemas.microsoft.com/office/drawing/2014/main" id="{DFB7DAF5-3F13-4389-9311-257616D0C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2" y="4207506"/>
            <a:ext cx="53625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47DD-DAE4-4BB0-9CD4-941B7737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6B830-0DDF-48B5-9279-ABAE5EC4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C128A-AD75-4317-9432-67ECB70F2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Related works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FF0000"/>
                </a:solidFill>
              </a:rPr>
              <a:t>Preliminaries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Proposed method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Discussions</a:t>
            </a:r>
            <a:endParaRPr lang="en-US" altLang="zh-TW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Conclusions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B29683-CF1F-4349-8B68-C54FD96F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7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FA3D-3E3D-4AD6-9FE0-E9564FEB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Pseudorandom Generator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1D2B8E-61C0-4DAD-99BF-CFC36F780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Deterministic function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Maps a random seed to a longer pseudorandom sequence.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Cannot be told apart from a uniform distribution by any polynomial-time observer.</a:t>
            </a:r>
          </a:p>
          <a:p>
            <a:pPr marL="457200" indent="-457200" algn="just">
              <a:buFont typeface="+mj-lt"/>
              <a:buAutoNum type="arabicPeriod"/>
            </a:pP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03721FE-E107-4D83-8893-9E794FA75C65}"/>
                  </a:ext>
                </a:extLst>
              </p:cNvPr>
              <p:cNvSpPr txBox="1"/>
              <p:nvPr/>
            </p:nvSpPr>
            <p:spPr>
              <a:xfrm>
                <a:off x="-445397" y="5033490"/>
                <a:ext cx="3030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𝑃𝑅𝐺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03721FE-E107-4D83-8893-9E794FA7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5397" y="5033490"/>
                <a:ext cx="303007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391623-F9B2-47E7-A566-37875F2D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93612C-1E08-4E64-B2F5-18A15015F77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16" y="3718276"/>
            <a:ext cx="823455" cy="698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46D601A-9653-43B6-A87C-34034C184EE7}"/>
                  </a:ext>
                </a:extLst>
              </p:cNvPr>
              <p:cNvSpPr txBox="1"/>
              <p:nvPr/>
            </p:nvSpPr>
            <p:spPr>
              <a:xfrm>
                <a:off x="7073840" y="4399375"/>
                <a:ext cx="7030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𝒞𝒮𝒫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46D601A-9653-43B6-A87C-34034C184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840" y="4399375"/>
                <a:ext cx="7030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AF68F668-1F52-4CE7-B3A7-D5C46C254C53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70" y="3718276"/>
            <a:ext cx="823455" cy="698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47CD773-E794-4E35-9FDE-359969EF0F69}"/>
                  </a:ext>
                </a:extLst>
              </p:cNvPr>
              <p:cNvSpPr txBox="1"/>
              <p:nvPr/>
            </p:nvSpPr>
            <p:spPr>
              <a:xfrm>
                <a:off x="1573227" y="4399375"/>
                <a:ext cx="7030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𝒞𝒮𝒫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47CD773-E794-4E35-9FDE-359969EF0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27" y="4399375"/>
                <a:ext cx="70300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9826531-CDB0-48F1-92D8-787C6F1900A1}"/>
                  </a:ext>
                </a:extLst>
              </p:cNvPr>
              <p:cNvSpPr txBox="1"/>
              <p:nvPr/>
            </p:nvSpPr>
            <p:spPr>
              <a:xfrm>
                <a:off x="381362" y="4728318"/>
                <a:ext cx="2646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Generate a random seed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9826531-CDB0-48F1-92D8-787C6F190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62" y="4728318"/>
                <a:ext cx="2646974" cy="369332"/>
              </a:xfrm>
              <a:prstGeom prst="rect">
                <a:avLst/>
              </a:prstGeom>
              <a:blipFill>
                <a:blip r:embed="rId16"/>
                <a:stretch>
                  <a:fillRect l="-2074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F96D752-5535-428B-9D09-39733684C8E8}"/>
                  </a:ext>
                </a:extLst>
              </p:cNvPr>
              <p:cNvSpPr txBox="1"/>
              <p:nvPr/>
            </p:nvSpPr>
            <p:spPr>
              <a:xfrm>
                <a:off x="-75783" y="5381916"/>
                <a:ext cx="303007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𝒫𝒦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𝐸𝑛𝑐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𝑝𝑘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F96D752-5535-428B-9D09-39733684C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783" y="5381916"/>
                <a:ext cx="3030070" cy="390748"/>
              </a:xfrm>
              <a:prstGeom prst="rect">
                <a:avLst/>
              </a:prstGeom>
              <a:blipFill>
                <a:blip r:embed="rId1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1962E9C-69DB-43E5-BC31-F6D5E16344E6}"/>
                  </a:ext>
                </a:extLst>
              </p:cNvPr>
              <p:cNvSpPr txBox="1"/>
              <p:nvPr/>
            </p:nvSpPr>
            <p:spPr>
              <a:xfrm>
                <a:off x="6139473" y="5403332"/>
                <a:ext cx="3030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𝒫𝒦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𝐷𝑒𝑐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𝑠𝑘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1962E9C-69DB-43E5-BC31-F6D5E163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473" y="5403332"/>
                <a:ext cx="3030070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B098F721-F292-4CB7-B8DA-D5B5988CF6A4}"/>
                  </a:ext>
                </a:extLst>
              </p:cNvPr>
              <p:cNvSpPr txBox="1"/>
              <p:nvPr/>
            </p:nvSpPr>
            <p:spPr>
              <a:xfrm>
                <a:off x="5788881" y="5728587"/>
                <a:ext cx="3030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𝑃𝑅𝐺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B098F721-F292-4CB7-B8DA-D5B5988CF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881" y="5728587"/>
                <a:ext cx="303007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FD02A32-C6D8-41B4-AE95-CF0023B5F799}"/>
              </a:ext>
            </a:extLst>
          </p:cNvPr>
          <p:cNvCxnSpPr>
            <a:cxnSpLocks/>
          </p:cNvCxnSpPr>
          <p:nvPr/>
        </p:nvCxnSpPr>
        <p:spPr>
          <a:xfrm flipV="1">
            <a:off x="2584673" y="5577290"/>
            <a:ext cx="3825959" cy="7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040E806B-F8C4-4DF6-A79B-F3F4C6A8D2E9}"/>
                  </a:ext>
                </a:extLst>
              </p:cNvPr>
              <p:cNvSpPr txBox="1"/>
              <p:nvPr/>
            </p:nvSpPr>
            <p:spPr>
              <a:xfrm>
                <a:off x="2510489" y="5543921"/>
                <a:ext cx="3465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040E806B-F8C4-4DF6-A79B-F3F4C6A8D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489" y="5543921"/>
                <a:ext cx="34659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>
            <a:extLst>
              <a:ext uri="{FF2B5EF4-FFF2-40B4-BE49-F238E27FC236}">
                <a16:creationId xmlns:a16="http://schemas.microsoft.com/office/drawing/2014/main" id="{0701294E-FD23-457B-AFEA-96CC7130B09E}"/>
              </a:ext>
            </a:extLst>
          </p:cNvPr>
          <p:cNvGrpSpPr/>
          <p:nvPr/>
        </p:nvGrpSpPr>
        <p:grpSpPr>
          <a:xfrm>
            <a:off x="3191633" y="4214709"/>
            <a:ext cx="2760734" cy="369332"/>
            <a:chOff x="3191633" y="4214709"/>
            <a:chExt cx="2760734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8C99E1CD-5449-4307-8A44-2A23113EB91E}"/>
                    </a:ext>
                  </a:extLst>
                </p:cNvPr>
                <p:cNvSpPr txBox="1"/>
                <p:nvPr/>
              </p:nvSpPr>
              <p:spPr>
                <a:xfrm>
                  <a:off x="3191633" y="4214709"/>
                  <a:ext cx="27607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Protocol to share </a:t>
                  </a:r>
                  <a14:m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𝑃𝑅𝐺</m:t>
                      </m:r>
                    </m:oMath>
                  </a14:m>
                  <a:r>
                    <a:rPr lang="en-US" altLang="zh-TW" dirty="0"/>
                    <a:t> seed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8C99E1CD-5449-4307-8A44-2A23113EB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633" y="4214709"/>
                  <a:ext cx="2760733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1991" t="-8197" r="-1991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0C116EFC-69CC-4DB2-99CC-87D014D218DC}"/>
                </a:ext>
              </a:extLst>
            </p:cNvPr>
            <p:cNvSpPr/>
            <p:nvPr/>
          </p:nvSpPr>
          <p:spPr>
            <a:xfrm>
              <a:off x="3191633" y="4214709"/>
              <a:ext cx="2760734" cy="3693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91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 L 0.40087 -0.0511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11" grpId="0"/>
      <p:bldP spid="12" grpId="0"/>
      <p:bldP spid="13" grpId="0"/>
      <p:bldP spid="19" grpId="0"/>
      <p:bldP spid="19" grpId="1"/>
      <p:bldP spid="19" grpId="2"/>
    </p:bld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21048</TotalTime>
  <Words>3421</Words>
  <Application>Microsoft Macintosh PowerPoint</Application>
  <PresentationFormat>如螢幕大小 (4:3)</PresentationFormat>
  <Paragraphs>529</Paragraphs>
  <Slides>36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6" baseType="lpstr">
      <vt:lpstr>-apple-system</vt:lpstr>
      <vt:lpstr>標楷體</vt:lpstr>
      <vt:lpstr>Google Sans</vt:lpstr>
      <vt:lpstr>Arial</vt:lpstr>
      <vt:lpstr>Calibri</vt:lpstr>
      <vt:lpstr>Calibri Light</vt:lpstr>
      <vt:lpstr>Cambria Math</vt:lpstr>
      <vt:lpstr>Times New Roman</vt:lpstr>
      <vt:lpstr>Wingdings</vt:lpstr>
      <vt:lpstr>回顧</vt:lpstr>
      <vt:lpstr>基於私密分享之保有隱私授權 深度神經網路分類於雙雲架構  Privacy-preserving Outsourced Deep Neural Network Dual-cloud Training using Secret Sharing </vt:lpstr>
      <vt:lpstr>Outline</vt:lpstr>
      <vt:lpstr>Outline</vt:lpstr>
      <vt:lpstr>Research Background</vt:lpstr>
      <vt:lpstr>Outline</vt:lpstr>
      <vt:lpstr>Differential Privacy</vt:lpstr>
      <vt:lpstr>Homomorphic Encryption</vt:lpstr>
      <vt:lpstr>Outline</vt:lpstr>
      <vt:lpstr>Pseudorandom Generator</vt:lpstr>
      <vt:lpstr>Neural Network Learning</vt:lpstr>
      <vt:lpstr>Stochastic Gradient Descent</vt:lpstr>
      <vt:lpstr>Stochastic Gradient Descent</vt:lpstr>
      <vt:lpstr>Secret Sharing</vt:lpstr>
      <vt:lpstr>Outline</vt:lpstr>
      <vt:lpstr>PP-DNN Architecture</vt:lpstr>
      <vt:lpstr>Threat Model</vt:lpstr>
      <vt:lpstr>Model</vt:lpstr>
      <vt:lpstr>Data Encryption</vt:lpstr>
      <vt:lpstr>PP-Outsourced Training</vt:lpstr>
      <vt:lpstr>PP-Outsourced Training Training Request</vt:lpstr>
      <vt:lpstr>PP-Outsourced Training Training Request</vt:lpstr>
      <vt:lpstr>PP-Outsourced Training Gradient Computation</vt:lpstr>
      <vt:lpstr>PP-Outsourced Training Gradient Computation</vt:lpstr>
      <vt:lpstr>PP-Outsourced Training Model Update</vt:lpstr>
      <vt:lpstr>PP-Outsourced Training Model Update</vt:lpstr>
      <vt:lpstr>PP-Outsourced Training Correctness</vt:lpstr>
      <vt:lpstr>Outline</vt:lpstr>
      <vt:lpstr>Security Analysis</vt:lpstr>
      <vt:lpstr>Case 1: A_1 - Security of 𝒫𝒦ℰ  </vt:lpstr>
      <vt:lpstr>Case 2: A_2 - Security of OTP</vt:lpstr>
      <vt:lpstr>Case 3: A_3 - Security of SS</vt:lpstr>
      <vt:lpstr> Performance - Accuracy</vt:lpstr>
      <vt:lpstr> Performance - Time</vt:lpstr>
      <vt:lpstr>Property Compare</vt:lpstr>
      <vt:lpstr>Outline</vt:lpstr>
      <vt:lpstr>Guarantees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Privacy-preserving Outsourced DNN Classification using Secret Sharing</dc:title>
  <dc:creator>陳柏嘉</dc:creator>
  <cp:lastModifiedBy>陳柏嘉</cp:lastModifiedBy>
  <cp:revision>165</cp:revision>
  <dcterms:created xsi:type="dcterms:W3CDTF">2022-10-11T07:12:24Z</dcterms:created>
  <dcterms:modified xsi:type="dcterms:W3CDTF">2023-01-21T09:14:59Z</dcterms:modified>
</cp:coreProperties>
</file>